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4"/>
  </p:notesMasterIdLst>
  <p:sldIdLst>
    <p:sldId id="214737538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 Howarth" initials="JH" lastIdx="3" clrIdx="0">
    <p:extLst>
      <p:ext uri="{19B8F6BF-5375-455C-9EA6-DF929625EA0E}">
        <p15:presenceInfo xmlns:p15="http://schemas.microsoft.com/office/powerpoint/2012/main" userId="S::Jo.Howarth@england.nhs.uk::c9c43d77-d46f-4a3c-baf3-3bac95d377fc" providerId="AD"/>
      </p:ext>
    </p:extLst>
  </p:cmAuthor>
  <p:cmAuthor id="2" name="TYRRELL, Denise (NHS ENGLAND &amp; NHS IMPROVEMENT - X24)" initials="TD(E&amp;NI-X" lastIdx="4" clrIdx="1">
    <p:extLst>
      <p:ext uri="{19B8F6BF-5375-455C-9EA6-DF929625EA0E}">
        <p15:presenceInfo xmlns:p15="http://schemas.microsoft.com/office/powerpoint/2012/main" userId="TYRRELL, Denise (NHS ENGLAND &amp; NHS IMPROVEMENT - X24)" providerId="None"/>
      </p:ext>
    </p:extLst>
  </p:cmAuthor>
  <p:cmAuthor id="3" name="Anna Roessing" initials="AR" lastIdx="1" clrIdx="2">
    <p:extLst>
      <p:ext uri="{19B8F6BF-5375-455C-9EA6-DF929625EA0E}">
        <p15:presenceInfo xmlns:p15="http://schemas.microsoft.com/office/powerpoint/2012/main" userId="S::anna.roessing@england.nhs.uk::25c25371-dad7-4d13-b39f-f3a0e6ccdcbb" providerId="AD"/>
      </p:ext>
    </p:extLst>
  </p:cmAuthor>
  <p:cmAuthor id="4" name="Lisa Moorhouse" initials="LM" lastIdx="4" clrIdx="3">
    <p:extLst>
      <p:ext uri="{19B8F6BF-5375-455C-9EA6-DF929625EA0E}">
        <p15:presenceInfo xmlns:p15="http://schemas.microsoft.com/office/powerpoint/2012/main" userId="S::lisa.moorhouse@england.nhs.uk::eaa52b2e-8b1f-45b2-8ba6-d4af020913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B8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0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32F59-C579-4B48-8407-49FEDCB8635E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707DD-7847-46E8-961E-3592E2EFF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625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2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10" Type="http://schemas.openxmlformats.org/officeDocument/2006/relationships/image" Target="../media/image3.png"/><Relationship Id="rId4" Type="http://schemas.openxmlformats.org/officeDocument/2006/relationships/tags" Target="../tags/tag23.xml"/><Relationship Id="rId9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7.png"/><Relationship Id="rId2" Type="http://schemas.openxmlformats.org/officeDocument/2006/relationships/tags" Target="../tags/tag74.xml"/><Relationship Id="rId1" Type="http://schemas.openxmlformats.org/officeDocument/2006/relationships/vmlDrawing" Target="../drawings/vmlDrawing11.vml"/><Relationship Id="rId6" Type="http://schemas.openxmlformats.org/officeDocument/2006/relationships/tags" Target="../tags/tag78.xml"/><Relationship Id="rId11" Type="http://schemas.openxmlformats.org/officeDocument/2006/relationships/image" Target="../media/image8.emf"/><Relationship Id="rId5" Type="http://schemas.openxmlformats.org/officeDocument/2006/relationships/tags" Target="../tags/tag77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76.xml"/><Relationship Id="rId9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image" Target="../media/image7.png"/><Relationship Id="rId2" Type="http://schemas.openxmlformats.org/officeDocument/2006/relationships/tags" Target="../tags/tag81.xml"/><Relationship Id="rId1" Type="http://schemas.openxmlformats.org/officeDocument/2006/relationships/vmlDrawing" Target="../drawings/vmlDrawing12.vml"/><Relationship Id="rId6" Type="http://schemas.openxmlformats.org/officeDocument/2006/relationships/tags" Target="../tags/tag85.xml"/><Relationship Id="rId11" Type="http://schemas.openxmlformats.org/officeDocument/2006/relationships/image" Target="../media/image1.emf"/><Relationship Id="rId5" Type="http://schemas.openxmlformats.org/officeDocument/2006/relationships/tags" Target="../tags/tag84.xml"/><Relationship Id="rId10" Type="http://schemas.openxmlformats.org/officeDocument/2006/relationships/oleObject" Target="../embeddings/oleObject12.bin"/><Relationship Id="rId4" Type="http://schemas.openxmlformats.org/officeDocument/2006/relationships/tags" Target="../tags/tag83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8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8.xml"/><Relationship Id="rId1" Type="http://schemas.openxmlformats.org/officeDocument/2006/relationships/vmlDrawing" Target="../drawings/vmlDrawing13.v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10" Type="http://schemas.openxmlformats.org/officeDocument/2006/relationships/image" Target="../media/image7.png"/><Relationship Id="rId4" Type="http://schemas.openxmlformats.org/officeDocument/2006/relationships/tags" Target="../tags/tag90.xml"/><Relationship Id="rId9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4.xml"/><Relationship Id="rId7" Type="http://schemas.openxmlformats.org/officeDocument/2006/relationships/image" Target="../media/image2.emf"/><Relationship Id="rId2" Type="http://schemas.openxmlformats.org/officeDocument/2006/relationships/tags" Target="../tags/tag9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5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97.xml"/><Relationship Id="rId7" Type="http://schemas.openxmlformats.org/officeDocument/2006/relationships/image" Target="../media/image9.png"/><Relationship Id="rId2" Type="http://schemas.openxmlformats.org/officeDocument/2006/relationships/tags" Target="../tags/tag9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2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oleObject" Target="../embeddings/oleObject17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8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1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9.bin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3.v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10" Type="http://schemas.openxmlformats.org/officeDocument/2006/relationships/image" Target="../media/image1.emf"/><Relationship Id="rId4" Type="http://schemas.openxmlformats.org/officeDocument/2006/relationships/tags" Target="../tags/tag28.xml"/><Relationship Id="rId9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0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1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2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23.bin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3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4.v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vmlDrawing" Target="../drawings/vmlDrawing5.v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microsoft.com/office/2007/relationships/hdphoto" Target="../media/hdphoto2.wdp"/><Relationship Id="rId3" Type="http://schemas.openxmlformats.org/officeDocument/2006/relationships/tags" Target="../tags/tag43.xml"/><Relationship Id="rId7" Type="http://schemas.openxmlformats.org/officeDocument/2006/relationships/slideMaster" Target="../slideMasters/slideMaster1.xml"/><Relationship Id="rId12" Type="http://schemas.openxmlformats.org/officeDocument/2006/relationships/image" Target="../media/image5.png"/><Relationship Id="rId2" Type="http://schemas.openxmlformats.org/officeDocument/2006/relationships/tags" Target="../tags/tag42.xml"/><Relationship Id="rId1" Type="http://schemas.openxmlformats.org/officeDocument/2006/relationships/vmlDrawing" Target="../drawings/vmlDrawing6.vml"/><Relationship Id="rId6" Type="http://schemas.openxmlformats.org/officeDocument/2006/relationships/tags" Target="../tags/tag46.xml"/><Relationship Id="rId11" Type="http://schemas.microsoft.com/office/2007/relationships/hdphoto" Target="../media/hdphoto1.wdp"/><Relationship Id="rId5" Type="http://schemas.openxmlformats.org/officeDocument/2006/relationships/tags" Target="../tags/tag45.xml"/><Relationship Id="rId15" Type="http://schemas.microsoft.com/office/2007/relationships/hdphoto" Target="../media/hdphoto3.wdp"/><Relationship Id="rId10" Type="http://schemas.openxmlformats.org/officeDocument/2006/relationships/image" Target="../media/image4.png"/><Relationship Id="rId4" Type="http://schemas.openxmlformats.org/officeDocument/2006/relationships/tags" Target="../tags/tag44.xml"/><Relationship Id="rId9" Type="http://schemas.openxmlformats.org/officeDocument/2006/relationships/image" Target="../media/image2.emf"/><Relationship Id="rId1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vmlDrawing" Target="../drawings/vmlDrawing7.v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10" Type="http://schemas.openxmlformats.org/officeDocument/2006/relationships/image" Target="../media/image2.emf"/><Relationship Id="rId4" Type="http://schemas.openxmlformats.org/officeDocument/2006/relationships/tags" Target="../tags/tag49.xml"/><Relationship Id="rId9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image" Target="../media/image7.png"/><Relationship Id="rId2" Type="http://schemas.openxmlformats.org/officeDocument/2006/relationships/tags" Target="../tags/tag53.xml"/><Relationship Id="rId1" Type="http://schemas.openxmlformats.org/officeDocument/2006/relationships/vmlDrawing" Target="../drawings/vmlDrawing8.vml"/><Relationship Id="rId6" Type="http://schemas.openxmlformats.org/officeDocument/2006/relationships/tags" Target="../tags/tag57.xml"/><Relationship Id="rId11" Type="http://schemas.openxmlformats.org/officeDocument/2006/relationships/image" Target="../media/image1.emf"/><Relationship Id="rId5" Type="http://schemas.openxmlformats.org/officeDocument/2006/relationships/tags" Target="../tags/tag56.xml"/><Relationship Id="rId10" Type="http://schemas.openxmlformats.org/officeDocument/2006/relationships/oleObject" Target="../embeddings/oleObject8.bin"/><Relationship Id="rId4" Type="http://schemas.openxmlformats.org/officeDocument/2006/relationships/tags" Target="../tags/tag55.xml"/><Relationship Id="rId9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12" Type="http://schemas.openxmlformats.org/officeDocument/2006/relationships/image" Target="../media/image7.png"/><Relationship Id="rId2" Type="http://schemas.openxmlformats.org/officeDocument/2006/relationships/tags" Target="../tags/tag60.xml"/><Relationship Id="rId1" Type="http://schemas.openxmlformats.org/officeDocument/2006/relationships/vmlDrawing" Target="../drawings/vmlDrawing9.vml"/><Relationship Id="rId6" Type="http://schemas.openxmlformats.org/officeDocument/2006/relationships/tags" Target="../tags/tag64.xml"/><Relationship Id="rId11" Type="http://schemas.openxmlformats.org/officeDocument/2006/relationships/image" Target="../media/image1.emf"/><Relationship Id="rId5" Type="http://schemas.openxmlformats.org/officeDocument/2006/relationships/tags" Target="../tags/tag63.xml"/><Relationship Id="rId10" Type="http://schemas.openxmlformats.org/officeDocument/2006/relationships/oleObject" Target="../embeddings/oleObject9.bin"/><Relationship Id="rId4" Type="http://schemas.openxmlformats.org/officeDocument/2006/relationships/tags" Target="../tags/tag62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image" Target="../media/image7.png"/><Relationship Id="rId2" Type="http://schemas.openxmlformats.org/officeDocument/2006/relationships/tags" Target="../tags/tag67.xml"/><Relationship Id="rId1" Type="http://schemas.openxmlformats.org/officeDocument/2006/relationships/vmlDrawing" Target="../drawings/vmlDrawing10.vml"/><Relationship Id="rId6" Type="http://schemas.openxmlformats.org/officeDocument/2006/relationships/tags" Target="../tags/tag71.xml"/><Relationship Id="rId11" Type="http://schemas.openxmlformats.org/officeDocument/2006/relationships/image" Target="../media/image1.emf"/><Relationship Id="rId5" Type="http://schemas.openxmlformats.org/officeDocument/2006/relationships/tags" Target="../tags/tag70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69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33B562A0-3D6C-45D0-9E85-8A28A804D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36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854765" y="5595689"/>
            <a:ext cx="9726795" cy="215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1400" dirty="0">
                <a:solidFill>
                  <a:schemeClr val="tx2"/>
                </a:solidFill>
              </a:defRPr>
            </a:lvl1pPr>
          </a:lstStyle>
          <a:p>
            <a:pPr lvl="0">
              <a:buNone/>
            </a:pPr>
            <a:r>
              <a:rPr lang="en-US" dirty="0"/>
              <a:t>Edit date or title/role</a:t>
            </a:r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854765" y="4843667"/>
            <a:ext cx="9726795" cy="2769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>
              <a:defRPr lang="en-US" sz="1800" baseline="0" dirty="0">
                <a:solidFill>
                  <a:schemeClr val="tx2"/>
                </a:solidFill>
              </a:defRPr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854765" y="1990340"/>
            <a:ext cx="9726795" cy="5539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en-US" sz="3600" baseline="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3CDF93C-D60D-44E3-B025-9AEC0031336A}"/>
              </a:ext>
            </a:extLst>
          </p:cNvPr>
          <p:cNvSpPr txBox="1">
            <a:spLocks/>
          </p:cNvSpPr>
          <p:nvPr userDrawn="1"/>
        </p:nvSpPr>
        <p:spPr>
          <a:xfrm>
            <a:off x="-1" y="0"/>
            <a:ext cx="3462341" cy="5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6BCF20-1C5B-4776-880C-A2FC1A03E164}"/>
              </a:ext>
            </a:extLst>
          </p:cNvPr>
          <p:cNvSpPr/>
          <p:nvPr userDrawn="1"/>
        </p:nvSpPr>
        <p:spPr>
          <a:xfrm>
            <a:off x="0" y="6213600"/>
            <a:ext cx="7303911" cy="144000"/>
          </a:xfrm>
          <a:prstGeom prst="rect">
            <a:avLst/>
          </a:prstGeom>
          <a:solidFill>
            <a:srgbClr val="03AC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9A1433-ABBD-43E3-B567-199075CB131D}"/>
              </a:ext>
            </a:extLst>
          </p:cNvPr>
          <p:cNvSpPr/>
          <p:nvPr userDrawn="1"/>
        </p:nvSpPr>
        <p:spPr>
          <a:xfrm>
            <a:off x="2453983" y="6357600"/>
            <a:ext cx="7303911" cy="144000"/>
          </a:xfrm>
          <a:prstGeom prst="rect">
            <a:avLst/>
          </a:prstGeom>
          <a:solidFill>
            <a:srgbClr val="007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880A44-2A48-46AF-A0A3-5F6CF5EB326A}"/>
              </a:ext>
            </a:extLst>
          </p:cNvPr>
          <p:cNvSpPr/>
          <p:nvPr userDrawn="1"/>
        </p:nvSpPr>
        <p:spPr>
          <a:xfrm>
            <a:off x="4888089" y="6501600"/>
            <a:ext cx="7303911" cy="144000"/>
          </a:xfrm>
          <a:prstGeom prst="rect">
            <a:avLst/>
          </a:prstGeom>
          <a:solidFill>
            <a:srgbClr val="34BC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7" name="Picture 391">
            <a:extLst>
              <a:ext uri="{FF2B5EF4-FFF2-40B4-BE49-F238E27FC236}">
                <a16:creationId xmlns:a16="http://schemas.microsoft.com/office/drawing/2014/main" id="{394CE43B-24D4-4561-8859-7DC80ED541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6425" y="365908"/>
            <a:ext cx="1308268" cy="52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585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93AC4C-5B2F-4A0C-8C9B-7295BEE1F4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think-cell Slide" r:id="rId10" imgW="572" imgH="588" progId="TCLayout.ActiveDocument.1">
                  <p:embed/>
                </p:oleObj>
              </mc:Choice>
              <mc:Fallback>
                <p:oleObj name="think-cell Slide" r:id="rId10" imgW="572" imgH="58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93AC4C-5B2F-4A0C-8C9B-7295BEE1F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D668F04-7049-40BA-8D63-D8BBB692131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0415F114-7B0E-43F2-8881-F0D9FB2A643B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332985"/>
            <a:ext cx="6967728" cy="369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5"/>
            </p:custDataLst>
          </p:nvPr>
        </p:nvSpPr>
        <p:spPr bwMode="ltGray">
          <a:xfrm>
            <a:off x="7830312" y="0"/>
            <a:ext cx="4361688" cy="6858000"/>
          </a:xfrm>
          <a:prstGeom prst="rect">
            <a:avLst/>
          </a:prstGeom>
          <a:solidFill>
            <a:srgbClr val="E1F0F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dirty="0">
              <a:solidFill>
                <a:srgbClr val="F0F0F0"/>
              </a:solidFill>
            </a:endParaRP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712BED6B-950C-4FB8-AEE1-14FA61D013FF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382016" y="713275"/>
            <a:ext cx="6967728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C393009-0681-4A8F-A1E9-19E10A949DC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B16E36B8-89A2-44C2-938F-35B6D88993F0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2BC9713-8E8B-4FF2-8DE2-59D94B742CBD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86E3C-D4BC-4018-98EE-71B51F993875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CE49E20-CF8B-430F-AF57-00B8CA18E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91978C-4863-4F14-8C2F-55973FE63BC6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33" name="Picture 391">
            <a:extLst>
              <a:ext uri="{FF2B5EF4-FFF2-40B4-BE49-F238E27FC236}">
                <a16:creationId xmlns:a16="http://schemas.microsoft.com/office/drawing/2014/main" id="{19D85AD4-3B1F-4594-A456-3A1200C7DD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29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8781416" y="0"/>
            <a:ext cx="3410584" cy="6858000"/>
          </a:xfrm>
          <a:prstGeom prst="rect">
            <a:avLst/>
          </a:prstGeom>
          <a:solidFill>
            <a:srgbClr val="E1F0F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dirty="0">
              <a:solidFill>
                <a:srgbClr val="F0F0F0"/>
              </a:solidFill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382016" y="332985"/>
            <a:ext cx="7918704" cy="369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382016" y="713275"/>
            <a:ext cx="7918704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5B734C35-19E8-4B12-AC94-2B1655CED6F6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3996CBF-A167-40A3-AAD4-398D2D8FAE78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010A92-14A3-4A1A-B340-3195522A0E36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05AD5B1-F2C1-4BEE-9B46-5E4474B9A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9710D9-10EB-42C9-9E32-F1015B30CFD1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9" name="Picture 391">
            <a:extLst>
              <a:ext uri="{FF2B5EF4-FFF2-40B4-BE49-F238E27FC236}">
                <a16:creationId xmlns:a16="http://schemas.microsoft.com/office/drawing/2014/main" id="{F43C6111-6695-46A1-9552-BAC7490335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51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648A5D5-75B9-4F02-A4CB-B3C65A9BF2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648A5D5-75B9-4F02-A4CB-B3C65A9BF2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A58AAF75-30DC-408A-933A-149F2D14D18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" name="2. Slide Title">
            <a:extLst>
              <a:ext uri="{FF2B5EF4-FFF2-40B4-BE49-F238E27FC236}">
                <a16:creationId xmlns:a16="http://schemas.microsoft.com/office/drawing/2014/main" id="{6C3D89FC-A4B9-4683-B64F-B0644150274F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332985"/>
            <a:ext cx="8457184" cy="369332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931AA88E-24E2-4493-A340-98EE8666A3B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9" name="5. Source" hidden="1">
            <a:extLst>
              <a:ext uri="{FF2B5EF4-FFF2-40B4-BE49-F238E27FC236}">
                <a16:creationId xmlns:a16="http://schemas.microsoft.com/office/drawing/2014/main" id="{E518A091-F30D-455A-84D1-094DC2AF9E4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8BCF0FC-EF2A-4462-8A67-A3CFACD8AA65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E3F805-AF0B-41A3-BA93-4BF27ADD7504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6B91315E-6A3F-4A0D-B6B8-57A64175D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89BDDC-6B69-4108-A410-0231254DE76D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4" name="Picture 391">
            <a:extLst>
              <a:ext uri="{FF2B5EF4-FFF2-40B4-BE49-F238E27FC236}">
                <a16:creationId xmlns:a16="http://schemas.microsoft.com/office/drawing/2014/main" id="{A13A03AC-6CA4-4AB2-A91A-514E0D3FCE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24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220E9A7C-FB74-480B-8212-8CE5C1AF5D1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220E9A7C-FB74-480B-8212-8CE5C1AF5D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BD5E1493-E8EF-4031-B447-85DA0B4181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9577687A-ECA1-4C50-A2D9-45F0E162AC00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A79EA2B-9616-4803-8BBE-2305B2ACE980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386A8F-928B-4045-A8FB-D96A497D46E6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08C00EAF-69FE-4981-B46E-428E28167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1F5D3C-E636-4705-ADA2-B6629200CF11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2" name="Picture 391">
            <a:extLst>
              <a:ext uri="{FF2B5EF4-FFF2-40B4-BE49-F238E27FC236}">
                <a16:creationId xmlns:a16="http://schemas.microsoft.com/office/drawing/2014/main" id="{90AF5760-BD43-4729-B32D-BD08FC71FD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919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A954CCC1-5027-4384-BFF6-B54153C697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A954CCC1-5027-4384-BFF6-B54153C697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330AE89A-7771-4A6E-A02D-893DCB66C876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554735" y="6501669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42D410C-305A-40BD-8173-C01B08461972}"/>
              </a:ext>
            </a:extLst>
          </p:cNvPr>
          <p:cNvGrpSpPr>
            <a:grpSpLocks/>
          </p:cNvGrpSpPr>
          <p:nvPr userDrawn="1"/>
        </p:nvGrpSpPr>
        <p:grpSpPr>
          <a:xfrm>
            <a:off x="2924846" y="2990850"/>
            <a:ext cx="6342308" cy="876300"/>
            <a:chOff x="2269486" y="1476547"/>
            <a:chExt cx="7674614" cy="1060381"/>
          </a:xfrm>
        </p:grpSpPr>
        <p:pic>
          <p:nvPicPr>
            <p:cNvPr id="30" name="Picture 384" descr="Department for Business, Energy and Industrial Strategy - Wikipedia">
              <a:extLst>
                <a:ext uri="{FF2B5EF4-FFF2-40B4-BE49-F238E27FC236}">
                  <a16:creationId xmlns:a16="http://schemas.microsoft.com/office/drawing/2014/main" id="{B2C9B600-2163-4FC1-89FF-1D9FE1F2CD4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9486" y="1539804"/>
              <a:ext cx="1862683" cy="997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86" descr="Department of Health and Social Care - Wikipedia">
              <a:extLst>
                <a:ext uri="{FF2B5EF4-FFF2-40B4-BE49-F238E27FC236}">
                  <a16:creationId xmlns:a16="http://schemas.microsoft.com/office/drawing/2014/main" id="{4C8A42F1-70F9-459A-9F92-E794E78C22A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6024" y="1544530"/>
              <a:ext cx="1245646" cy="981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88" descr="Public Health England - Wikipedia">
              <a:extLst>
                <a:ext uri="{FF2B5EF4-FFF2-40B4-BE49-F238E27FC236}">
                  <a16:creationId xmlns:a16="http://schemas.microsoft.com/office/drawing/2014/main" id="{230135A0-36CC-424A-A497-4C4D806F3EE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228" y="1576607"/>
              <a:ext cx="1536316" cy="95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91">
              <a:extLst>
                <a:ext uri="{FF2B5EF4-FFF2-40B4-BE49-F238E27FC236}">
                  <a16:creationId xmlns:a16="http://schemas.microsoft.com/office/drawing/2014/main" id="{63CC37DF-BBA5-4F3D-8535-F365757250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957" y="1476547"/>
              <a:ext cx="2464143" cy="997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7999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28" name="Rectangle 15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24728" name="Rectangle 15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le 9"/>
          <p:cNvSpPr>
            <a:spLocks noGrp="1"/>
          </p:cNvSpPr>
          <p:nvPr>
            <p:ph type="title"/>
          </p:nvPr>
        </p:nvSpPr>
        <p:spPr>
          <a:xfrm>
            <a:off x="768357" y="1739902"/>
            <a:ext cx="10847915" cy="2160734"/>
          </a:xfrm>
        </p:spPr>
        <p:txBody>
          <a:bodyPr/>
          <a:lstStyle>
            <a:lvl1pPr>
              <a:defRPr sz="207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68357" y="4209058"/>
            <a:ext cx="10847915" cy="991523"/>
          </a:xfrm>
        </p:spPr>
        <p:txBody>
          <a:bodyPr/>
          <a:lstStyle>
            <a:lvl1pPr>
              <a:defRPr sz="1939" b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68357" y="5244719"/>
            <a:ext cx="10847915" cy="361030"/>
          </a:xfrm>
        </p:spPr>
        <p:txBody>
          <a:bodyPr/>
          <a:lstStyle>
            <a:lvl1pPr>
              <a:defRPr b="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Date</a:t>
            </a:r>
            <a:endParaRPr lang="en-GB"/>
          </a:p>
        </p:txBody>
      </p:sp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5972B1B1-8EF5-42FA-81D9-8F653D352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3848" y="360000"/>
            <a:ext cx="1330037" cy="436418"/>
          </a:xfrm>
          <a:prstGeom prst="rect">
            <a:avLst/>
          </a:prstGeom>
        </p:spPr>
      </p:pic>
      <p:pic>
        <p:nvPicPr>
          <p:cNvPr id="8" name="Content Placeholder 16">
            <a:extLst>
              <a:ext uri="{FF2B5EF4-FFF2-40B4-BE49-F238E27FC236}">
                <a16:creationId xmlns:a16="http://schemas.microsoft.com/office/drawing/2014/main" id="{9073182B-086C-475A-8135-D0A5032A0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00106"/>
            <a:ext cx="12192000" cy="309465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C77F347C-1EA3-4527-B778-B6DE2914AEC8}"/>
              </a:ext>
            </a:extLst>
          </p:cNvPr>
          <p:cNvSpPr txBox="1"/>
          <p:nvPr/>
        </p:nvSpPr>
        <p:spPr>
          <a:xfrm>
            <a:off x="3434080" y="5875238"/>
            <a:ext cx="532384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47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831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354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970" y="163513"/>
            <a:ext cx="9969231" cy="831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79987" y="1509714"/>
            <a:ext cx="11032068" cy="46132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E8AA88-A5AE-4EDE-8C00-34102C80C5E9}"/>
              </a:ext>
            </a:extLst>
          </p:cNvPr>
          <p:cNvSpPr txBox="1"/>
          <p:nvPr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E9A5ED9-0096-426F-A928-66F5196683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941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with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969" y="163513"/>
            <a:ext cx="9969231" cy="831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79987" y="1509714"/>
            <a:ext cx="11032068" cy="461327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36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2634684" y="5609887"/>
            <a:ext cx="6922632" cy="669027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" tIns="91440" rIns="108000" bIns="91440" numCol="1" rtlCol="0" anchor="ctr" anchorCtr="0" compatLnSpc="1">
            <a:prstTxWarp prst="textNoShape">
              <a:avLst/>
            </a:prstTxWarp>
            <a:noAutofit/>
          </a:bodyPr>
          <a:lstStyle>
            <a:lvl1pPr algn="ctr">
              <a:defRPr kumimoji="0" lang="en-US" i="0" u="none" strike="noStrike" kern="1200" cap="none" normalizeH="0" baseline="0" smtClean="0">
                <a:solidFill>
                  <a:schemeClr val="bg1"/>
                </a:solidFill>
                <a:effectLst/>
              </a:defRPr>
            </a:lvl1pPr>
            <a:lvl2pPr>
              <a:defRPr lang="en-US" sz="969" kern="1200" smtClean="0">
                <a:ea typeface="+mn-ea"/>
              </a:defRPr>
            </a:lvl2pPr>
            <a:lvl3pPr>
              <a:defRPr lang="en-US" sz="969" kern="1200" smtClean="0">
                <a:ea typeface="+mn-ea"/>
              </a:defRPr>
            </a:lvl3pPr>
            <a:lvl4pPr>
              <a:defRPr lang="en-US" sz="969" kern="1200" smtClean="0">
                <a:ea typeface="+mn-ea"/>
              </a:defRPr>
            </a:lvl4pPr>
            <a:lvl5pPr>
              <a:defRPr lang="en-GB" sz="969" kern="1200">
                <a:ea typeface="+mn-ea"/>
              </a:defRPr>
            </a:lvl5pPr>
          </a:lstStyle>
          <a:p>
            <a:pPr marL="0" marR="0" lvl="0" indent="0" algn="ctr" latinLnBrk="0"/>
            <a:r>
              <a:rPr lang="en-US"/>
              <a:t>Click to edit text. Use this ‘takeaway box’ to </a:t>
            </a:r>
            <a:r>
              <a:rPr lang="en-US" err="1"/>
              <a:t>summarise</a:t>
            </a:r>
            <a:r>
              <a:rPr lang="en-US"/>
              <a:t> the key message of the slide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0295" y="995363"/>
            <a:ext cx="9969231" cy="309562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b" anchorCtr="0" compatLnSpc="1">
            <a:prstTxWarp prst="textNoShape">
              <a:avLst/>
            </a:prstTxWarp>
          </a:bodyPr>
          <a:lstStyle>
            <a:lvl1pPr>
              <a:defRPr lang="en-US" sz="1108" b="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108" b="0" kern="1200" dirty="0" smtClean="0">
                <a:solidFill>
                  <a:schemeClr val="tx2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>
              <a:defRPr lang="en-US" sz="1108" b="0" kern="1200" dirty="0" smtClean="0">
                <a:solidFill>
                  <a:schemeClr val="tx2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>
              <a:defRPr lang="en-US" sz="1108" b="0" kern="1200" dirty="0" smtClean="0">
                <a:solidFill>
                  <a:schemeClr val="tx2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>
              <a:defRPr lang="en-GB" sz="1108" b="0" kern="1200" dirty="0">
                <a:solidFill>
                  <a:schemeClr val="tx2"/>
                </a:solidFill>
                <a:latin typeface="Trebuchet MS" pitchFamily="34" charset="0"/>
                <a:ea typeface="+mn-ea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Subtitle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49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lue c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969" y="161366"/>
            <a:ext cx="9969231" cy="83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t" anchorCtr="0" compatLnSpc="1">
            <a:prstTxWarp prst="textNoShape">
              <a:avLst/>
            </a:prstTxWarp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Narrative title style (no more than two lines long)</a:t>
            </a:r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579970" y="1568495"/>
            <a:ext cx="3756193" cy="529246"/>
          </a:xfrm>
          <a:prstGeom prst="homePlate">
            <a:avLst>
              <a:gd name="adj" fmla="val 37104"/>
            </a:avLst>
          </a:prstGeom>
          <a:solidFill>
            <a:schemeClr val="accent4"/>
          </a:solidFill>
          <a:ln>
            <a:noFill/>
          </a:ln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 sz="1108" b="1" u="none">
                <a:solidFill>
                  <a:schemeClr val="bg1"/>
                </a:solidFill>
              </a:defRPr>
            </a:lvl1pPr>
            <a:lvl2pPr marL="316531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3062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959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612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8265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9186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1571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3224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79968" y="2193263"/>
            <a:ext cx="3458288" cy="35620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969" b="1"/>
            </a:lvl1pPr>
            <a:lvl2pPr marL="249488" indent="-127492">
              <a:buFont typeface="Arial" panose="020B0604020202020204" pitchFamily="34" charset="0"/>
              <a:buChar char="•"/>
              <a:defRPr sz="969"/>
            </a:lvl2pPr>
            <a:lvl3pPr marL="498976" indent="-192337">
              <a:buFont typeface="Courier New" panose="02070309020205020404" pitchFamily="49" charset="0"/>
              <a:buChar char="o"/>
              <a:defRPr sz="969" baseline="0"/>
            </a:lvl3pPr>
          </a:lstStyle>
          <a:p>
            <a:pPr lvl="0"/>
            <a:r>
              <a:rPr lang="en-US"/>
              <a:t>Text box (click to edit content)</a:t>
            </a:r>
          </a:p>
          <a:p>
            <a:pPr lvl="1"/>
            <a:r>
              <a:rPr lang="en-US"/>
              <a:t>First level bullet</a:t>
            </a:r>
          </a:p>
          <a:p>
            <a:pPr lvl="2"/>
            <a:r>
              <a:rPr lang="en-US"/>
              <a:t>Second level bullet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>
          <a:xfrm>
            <a:off x="4166686" y="1568495"/>
            <a:ext cx="3756193" cy="529246"/>
          </a:xfrm>
          <a:prstGeom prst="chevron">
            <a:avLst>
              <a:gd name="adj" fmla="val 37296"/>
            </a:avLst>
          </a:prstGeom>
          <a:solidFill>
            <a:schemeClr val="accent4"/>
          </a:solidFill>
          <a:ln>
            <a:noFill/>
          </a:ln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 sz="1108" b="1" u="none">
                <a:solidFill>
                  <a:schemeClr val="bg1"/>
                </a:solidFill>
              </a:defRPr>
            </a:lvl1pPr>
            <a:lvl2pPr marL="316531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3062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959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612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8265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9186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1571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3224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21"/>
          </p:nvPr>
        </p:nvSpPr>
        <p:spPr>
          <a:xfrm>
            <a:off x="7758085" y="1568495"/>
            <a:ext cx="3756193" cy="529246"/>
          </a:xfrm>
          <a:prstGeom prst="chevron">
            <a:avLst>
              <a:gd name="adj" fmla="val 37296"/>
            </a:avLst>
          </a:prstGeom>
          <a:solidFill>
            <a:schemeClr val="accent4"/>
          </a:solidFill>
          <a:ln>
            <a:noFill/>
          </a:ln>
        </p:spPr>
        <p:txBody>
          <a:bodyPr lIns="72000" rIns="72000" anchor="ctr"/>
          <a:lstStyle>
            <a:lvl1pPr marL="0" indent="0" algn="ctr">
              <a:spcBef>
                <a:spcPts val="0"/>
              </a:spcBef>
              <a:buNone/>
              <a:defRPr sz="1108" b="1" u="none">
                <a:solidFill>
                  <a:schemeClr val="bg1"/>
                </a:solidFill>
              </a:defRPr>
            </a:lvl1pPr>
            <a:lvl2pPr marL="316531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3062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959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612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8265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9186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1571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3224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4199783" y="2193263"/>
            <a:ext cx="3458288" cy="35620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969" b="1"/>
            </a:lvl1pPr>
            <a:lvl2pPr marL="249488" indent="-127492">
              <a:buFont typeface="Arial" panose="020B0604020202020204" pitchFamily="34" charset="0"/>
              <a:buChar char="•"/>
              <a:defRPr sz="969"/>
            </a:lvl2pPr>
            <a:lvl3pPr marL="498976" indent="-192337">
              <a:buFont typeface="Courier New" panose="02070309020205020404" pitchFamily="49" charset="0"/>
              <a:buChar char="o"/>
              <a:defRPr sz="969" baseline="0"/>
            </a:lvl3pPr>
          </a:lstStyle>
          <a:p>
            <a:pPr lvl="0"/>
            <a:r>
              <a:rPr lang="en-US"/>
              <a:t>Text box (click to edit content)</a:t>
            </a:r>
          </a:p>
          <a:p>
            <a:pPr lvl="1"/>
            <a:r>
              <a:rPr lang="en-US"/>
              <a:t>First level bullet</a:t>
            </a:r>
          </a:p>
          <a:p>
            <a:pPr lvl="2"/>
            <a:r>
              <a:rPr lang="en-US"/>
              <a:t>Second level bullet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7803048" y="2193263"/>
            <a:ext cx="3458288" cy="35620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969" b="1"/>
            </a:lvl1pPr>
            <a:lvl2pPr marL="249488" indent="-127492">
              <a:buFont typeface="Arial" panose="020B0604020202020204" pitchFamily="34" charset="0"/>
              <a:buChar char="•"/>
              <a:defRPr sz="969"/>
            </a:lvl2pPr>
            <a:lvl3pPr marL="498976" indent="-192337">
              <a:buFont typeface="Courier New" panose="02070309020205020404" pitchFamily="49" charset="0"/>
              <a:buChar char="o"/>
              <a:defRPr sz="969" baseline="0"/>
            </a:lvl3pPr>
          </a:lstStyle>
          <a:p>
            <a:pPr lvl="0"/>
            <a:r>
              <a:rPr lang="en-US"/>
              <a:t>Text box (click to edit content)</a:t>
            </a:r>
          </a:p>
          <a:p>
            <a:pPr lvl="1"/>
            <a:r>
              <a:rPr lang="en-US"/>
              <a:t>First level bullet</a:t>
            </a:r>
          </a:p>
          <a:p>
            <a:pPr lvl="2"/>
            <a:r>
              <a:rPr lang="en-US"/>
              <a:t>Second level bullet</a:t>
            </a:r>
          </a:p>
        </p:txBody>
      </p:sp>
    </p:spTree>
    <p:extLst>
      <p:ext uri="{BB962C8B-B14F-4D97-AF65-F5344CB8AC3E}">
        <p14:creationId xmlns:p14="http://schemas.microsoft.com/office/powerpoint/2010/main" val="1050316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969" y="161366"/>
            <a:ext cx="9969231" cy="83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t" anchorCtr="0" compatLnSpc="1">
            <a:prstTxWarp prst="textNoShape">
              <a:avLst/>
            </a:prstTxWarp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Narrative title style (no more than two lines long)</a:t>
            </a:r>
            <a:endParaRPr lang="en-GB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6603540" y="2286006"/>
            <a:ext cx="4766464" cy="3998683"/>
          </a:xfrm>
          <a:prstGeom prst="rect">
            <a:avLst/>
          </a:prstGeom>
        </p:spPr>
        <p:txBody>
          <a:bodyPr lIns="72000"/>
          <a:lstStyle>
            <a:lvl1pPr marL="0" indent="0">
              <a:buFont typeface="Arial" panose="020B0604020202020204" pitchFamily="34" charset="0"/>
              <a:buNone/>
              <a:defRPr sz="969" b="1"/>
            </a:lvl1pPr>
            <a:lvl2pPr marL="249488" indent="-127492">
              <a:buFont typeface="Arial" panose="020B0604020202020204" pitchFamily="34" charset="0"/>
              <a:buChar char="•"/>
              <a:defRPr sz="969"/>
            </a:lvl2pPr>
            <a:lvl3pPr marL="498976" indent="-192337">
              <a:buFont typeface="Courier New" panose="02070309020205020404" pitchFamily="49" charset="0"/>
              <a:buChar char="o"/>
              <a:defRPr sz="969" baseline="0"/>
            </a:lvl3pPr>
          </a:lstStyle>
          <a:p>
            <a:pPr lvl="0"/>
            <a:r>
              <a:rPr lang="en-US"/>
              <a:t>Text box (click to edit content)</a:t>
            </a:r>
          </a:p>
          <a:p>
            <a:pPr lvl="1"/>
            <a:r>
              <a:rPr lang="en-US"/>
              <a:t>First level bullet</a:t>
            </a:r>
          </a:p>
          <a:p>
            <a:pPr lvl="2"/>
            <a:r>
              <a:rPr lang="en-US"/>
              <a:t>Second level bullet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79965" y="1568498"/>
            <a:ext cx="4873848" cy="5695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25400" dir="5400000" sx="99000" sy="99000" algn="ctr" rotWithShape="0">
              <a:schemeClr val="tx2"/>
            </a:outerShdw>
          </a:effectLst>
        </p:spPr>
        <p:txBody>
          <a:bodyPr tIns="91440" bIns="91440" rtlCol="0" anchor="b" anchorCtr="0">
            <a:noAutofit/>
          </a:bodyPr>
          <a:lstStyle>
            <a:lvl1pPr algn="ctr">
              <a:defRPr lang="en-US" kern="1200" dirty="0" smtClean="0">
                <a:solidFill>
                  <a:srgbClr val="000000"/>
                </a:solidFill>
              </a:defRPr>
            </a:lvl1pPr>
          </a:lstStyle>
          <a:p>
            <a:pPr lvl="0" algn="ctr"/>
            <a:r>
              <a:rPr lang="en-US"/>
              <a:t>Click to edit Box 1</a:t>
            </a:r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79971" y="2286006"/>
            <a:ext cx="4873847" cy="3998683"/>
          </a:xfrm>
          <a:prstGeom prst="rect">
            <a:avLst/>
          </a:prstGeom>
        </p:spPr>
        <p:txBody>
          <a:bodyPr lIns="72000"/>
          <a:lstStyle>
            <a:lvl1pPr marL="0" indent="0">
              <a:buFont typeface="Arial" panose="020B0604020202020204" pitchFamily="34" charset="0"/>
              <a:buNone/>
              <a:defRPr sz="969" b="1"/>
            </a:lvl1pPr>
            <a:lvl2pPr marL="249488" indent="-127492">
              <a:buFont typeface="Arial" panose="020B0604020202020204" pitchFamily="34" charset="0"/>
              <a:buChar char="•"/>
              <a:defRPr sz="969"/>
            </a:lvl2pPr>
            <a:lvl3pPr marL="498976" indent="-192337">
              <a:buFont typeface="Courier New" panose="02070309020205020404" pitchFamily="49" charset="0"/>
              <a:buChar char="o"/>
              <a:defRPr sz="969" baseline="0"/>
            </a:lvl3pPr>
          </a:lstStyle>
          <a:p>
            <a:pPr lvl="0"/>
            <a:r>
              <a:rPr lang="en-US"/>
              <a:t>Text box (click to edit content)</a:t>
            </a:r>
          </a:p>
          <a:p>
            <a:pPr lvl="1"/>
            <a:r>
              <a:rPr lang="en-US"/>
              <a:t>First level bullet</a:t>
            </a:r>
          </a:p>
          <a:p>
            <a:pPr lvl="2"/>
            <a:r>
              <a:rPr lang="en-US"/>
              <a:t>Second level bullet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6603540" y="1568498"/>
            <a:ext cx="4766464" cy="5695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25400" dir="5400000" sx="99000" sy="99000" algn="ctr" rotWithShape="0">
              <a:schemeClr val="tx2"/>
            </a:outerShdw>
          </a:effectLst>
        </p:spPr>
        <p:txBody>
          <a:bodyPr vert="horz" wrap="square" lIns="0" tIns="91440" rIns="0" bIns="91440" numCol="1" rtlCol="0" anchor="b" anchorCtr="0" compatLnSpc="1">
            <a:prstTxWarp prst="textNoShape">
              <a:avLst/>
            </a:prstTxWarp>
            <a:noAutofit/>
          </a:bodyPr>
          <a:lstStyle>
            <a:lvl1pPr algn="ctr">
              <a:defRPr lang="en-US" kern="1200" dirty="0" smtClean="0">
                <a:solidFill>
                  <a:srgbClr val="000000"/>
                </a:solidFill>
              </a:defRPr>
            </a:lvl1pPr>
          </a:lstStyle>
          <a:p>
            <a:pPr lvl="0" algn="ctr"/>
            <a:r>
              <a:rPr lang="en-US"/>
              <a:t>Click to edit Box 2</a:t>
            </a:r>
          </a:p>
        </p:txBody>
      </p:sp>
    </p:spTree>
    <p:extLst>
      <p:ext uri="{BB962C8B-B14F-4D97-AF65-F5344CB8AC3E}">
        <p14:creationId xmlns:p14="http://schemas.microsoft.com/office/powerpoint/2010/main" val="114848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332985"/>
            <a:ext cx="8523859" cy="369332"/>
          </a:xfr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lang="en-US" sz="2400" b="0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382016" y="713275"/>
            <a:ext cx="8523859" cy="2769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>
              <a:defRPr lang="en-US" sz="1800" b="0" dirty="0"/>
            </a:lvl1pPr>
          </a:lstStyle>
          <a:p>
            <a:pPr lvl="0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C30AC055-11D5-4540-94E4-C3B7BE6EFD7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6EFC71A6-15D3-4D8D-A19C-697370C18C1D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5B166D08-699A-4AC3-BE85-5E34D6554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</p:spTree>
    <p:extLst>
      <p:ext uri="{BB962C8B-B14F-4D97-AF65-F5344CB8AC3E}">
        <p14:creationId xmlns:p14="http://schemas.microsoft.com/office/powerpoint/2010/main" val="12009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 Placeholder 10"/>
          <p:cNvSpPr>
            <a:spLocks noGrp="1"/>
          </p:cNvSpPr>
          <p:nvPr>
            <p:ph type="body" idx="1"/>
          </p:nvPr>
        </p:nvSpPr>
        <p:spPr>
          <a:xfrm>
            <a:off x="579967" y="1568495"/>
            <a:ext cx="4845544" cy="529246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579967" y="2097741"/>
            <a:ext cx="4845544" cy="1614466"/>
          </a:xfrm>
          <a:solidFill>
            <a:schemeClr val="bg1">
              <a:lumMod val="95000"/>
            </a:schemeClr>
          </a:solidFill>
        </p:spPr>
        <p:txBody>
          <a:bodyPr lIns="72000" tIns="90000" rIns="72000" bIns="72000"/>
          <a:lstStyle>
            <a:lvl1pPr>
              <a:defRPr sz="9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itle 1"/>
          <p:cNvSpPr>
            <a:spLocks noGrp="1"/>
          </p:cNvSpPr>
          <p:nvPr>
            <p:ph type="title" hasCustomPrompt="1"/>
          </p:nvPr>
        </p:nvSpPr>
        <p:spPr>
          <a:xfrm>
            <a:off x="579969" y="161366"/>
            <a:ext cx="9969231" cy="83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t" anchorCtr="0" compatLnSpc="1">
            <a:prstTxWarp prst="textNoShape">
              <a:avLst/>
            </a:prstTxWarp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Narrative title style (no more than two lines long)</a:t>
            </a:r>
            <a:endParaRPr lang="en-GB"/>
          </a:p>
        </p:txBody>
      </p:sp>
      <p:sp>
        <p:nvSpPr>
          <p:cNvPr id="61" name="Text Placeholder 10"/>
          <p:cNvSpPr>
            <a:spLocks noGrp="1"/>
          </p:cNvSpPr>
          <p:nvPr>
            <p:ph type="body" idx="15"/>
          </p:nvPr>
        </p:nvSpPr>
        <p:spPr>
          <a:xfrm>
            <a:off x="6389095" y="1568495"/>
            <a:ext cx="4845544" cy="529246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89095" y="2097741"/>
            <a:ext cx="4845544" cy="1614466"/>
          </a:xfrm>
          <a:solidFill>
            <a:schemeClr val="bg1">
              <a:lumMod val="95000"/>
            </a:schemeClr>
          </a:solidFill>
        </p:spPr>
        <p:txBody>
          <a:bodyPr lIns="72000" tIns="90000" rIns="72000" bIns="72000"/>
          <a:lstStyle>
            <a:lvl1pPr>
              <a:defRPr sz="9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0"/>
          <p:cNvSpPr>
            <a:spLocks noGrp="1"/>
          </p:cNvSpPr>
          <p:nvPr>
            <p:ph type="body" idx="17"/>
          </p:nvPr>
        </p:nvSpPr>
        <p:spPr>
          <a:xfrm>
            <a:off x="579967" y="3962071"/>
            <a:ext cx="4845544" cy="529246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579967" y="4491317"/>
            <a:ext cx="4845544" cy="1614466"/>
          </a:xfrm>
          <a:solidFill>
            <a:schemeClr val="bg1">
              <a:lumMod val="95000"/>
            </a:schemeClr>
          </a:solidFill>
        </p:spPr>
        <p:txBody>
          <a:bodyPr lIns="72000" tIns="90000" rIns="72000" bIns="72000"/>
          <a:lstStyle>
            <a:lvl1pPr>
              <a:defRPr sz="9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10"/>
          <p:cNvSpPr>
            <a:spLocks noGrp="1"/>
          </p:cNvSpPr>
          <p:nvPr>
            <p:ph type="body" idx="19"/>
          </p:nvPr>
        </p:nvSpPr>
        <p:spPr>
          <a:xfrm>
            <a:off x="6389095" y="3962071"/>
            <a:ext cx="4845544" cy="529246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389095" y="4491317"/>
            <a:ext cx="4845544" cy="1614466"/>
          </a:xfrm>
          <a:solidFill>
            <a:schemeClr val="bg1">
              <a:lumMod val="95000"/>
            </a:schemeClr>
          </a:solidFill>
        </p:spPr>
        <p:txBody>
          <a:bodyPr lIns="72000" tIns="90000" rIns="72000" bIns="72000"/>
          <a:lstStyle>
            <a:lvl1pPr>
              <a:defRPr sz="9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367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80296" y="2437801"/>
            <a:ext cx="10300677" cy="64452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ctr" anchorCtr="0" compatLnSpc="1">
            <a:prstTxWarp prst="textNoShape">
              <a:avLst/>
            </a:prstTxWarp>
          </a:bodyPr>
          <a:lstStyle>
            <a:lvl1pPr>
              <a:defRPr lang="en-US" sz="1385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>
              <a:defRPr lang="en-GB" sz="1661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Section 2</a:t>
            </a:r>
            <a:endParaRPr lang="en-GB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80296" y="3166604"/>
            <a:ext cx="10300677" cy="64452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ctr" anchorCtr="0" compatLnSpc="1">
            <a:prstTxWarp prst="textNoShape">
              <a:avLst/>
            </a:prstTxWarp>
          </a:bodyPr>
          <a:lstStyle>
            <a:lvl1pPr>
              <a:defRPr lang="en-US" sz="1385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>
              <a:defRPr lang="en-GB" sz="1661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Section 3</a:t>
            </a:r>
            <a:endParaRPr lang="en-GB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0296" y="3895406"/>
            <a:ext cx="10300677" cy="64452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ctr" anchorCtr="0" compatLnSpc="1">
            <a:prstTxWarp prst="textNoShape">
              <a:avLst/>
            </a:prstTxWarp>
          </a:bodyPr>
          <a:lstStyle>
            <a:lvl1pPr>
              <a:defRPr lang="en-US" sz="1385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>
              <a:defRPr lang="en-GB" sz="1661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This section</a:t>
            </a:r>
            <a:endParaRPr lang="en-GB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80296" y="4624208"/>
            <a:ext cx="10300677" cy="64452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ctr" anchorCtr="0" compatLnSpc="1">
            <a:prstTxWarp prst="textNoShape">
              <a:avLst/>
            </a:prstTxWarp>
          </a:bodyPr>
          <a:lstStyle>
            <a:lvl1pPr>
              <a:defRPr lang="en-US" sz="1385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>
              <a:defRPr lang="en-GB" sz="1661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Section 5</a:t>
            </a:r>
            <a:endParaRPr lang="en-GB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80296" y="1708995"/>
            <a:ext cx="10300677" cy="64452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ctr" anchorCtr="0" compatLnSpc="1">
            <a:prstTxWarp prst="textNoShape">
              <a:avLst/>
            </a:prstTxWarp>
          </a:bodyPr>
          <a:lstStyle>
            <a:lvl1pPr>
              <a:defRPr lang="en-US" sz="1385" baseline="0" smtClean="0">
                <a:solidFill>
                  <a:schemeClr val="bg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>
              <a:defRPr lang="en-US" sz="1661" b="1" smtClean="0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>
              <a:defRPr lang="en-GB" sz="1661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/>
              <a:t>Section 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331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969" y="163513"/>
            <a:ext cx="9969231" cy="8318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Slide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845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04016CC-062B-46E3-B655-9352018698C2}"/>
              </a:ext>
            </a:extLst>
          </p:cNvPr>
          <p:cNvSpPr txBox="1"/>
          <p:nvPr userDrawn="1"/>
        </p:nvSpPr>
        <p:spPr>
          <a:xfrm>
            <a:off x="2810933" y="1930400"/>
            <a:ext cx="6079067" cy="247226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GB" sz="96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068098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7902C-B7F5-46A0-8AD1-D0FFBF3DF54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Content Placeholder 16">
            <a:extLst>
              <a:ext uri="{FF2B5EF4-FFF2-40B4-BE49-F238E27FC236}">
                <a16:creationId xmlns:a16="http://schemas.microsoft.com/office/drawing/2014/main" id="{222EA911-F850-4CE3-BA4E-104E61C93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5241"/>
            <a:ext cx="12192000" cy="309465"/>
          </a:xfrm>
          <a:prstGeom prst="rect">
            <a:avLst/>
          </a:prstGeom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1ED01AA7-770C-4300-896D-81D33C512361}"/>
              </a:ext>
            </a:extLst>
          </p:cNvPr>
          <p:cNvSpPr txBox="1"/>
          <p:nvPr/>
        </p:nvSpPr>
        <p:spPr>
          <a:xfrm>
            <a:off x="3434080" y="5792942"/>
            <a:ext cx="532384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35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9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359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>
            <a:spLocks noGrp="1"/>
          </p:cNvSpPr>
          <p:nvPr>
            <p:ph type="title" hasCustomPrompt="1"/>
          </p:nvPr>
        </p:nvSpPr>
        <p:spPr>
          <a:xfrm>
            <a:off x="599385" y="3660488"/>
            <a:ext cx="10515600" cy="689541"/>
          </a:xfrm>
          <a:prstGeom prst="rect">
            <a:avLst/>
          </a:prstGeom>
        </p:spPr>
        <p:txBody>
          <a:bodyPr/>
          <a:lstStyle>
            <a:lvl1pPr>
              <a:defRPr sz="2700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9385" y="4364955"/>
            <a:ext cx="9144000" cy="4732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 b="0" i="0" baseline="0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Date</a:t>
            </a:r>
          </a:p>
        </p:txBody>
      </p:sp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5FDDE1C8-218E-4901-92BB-E0ADB27D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5241"/>
            <a:ext cx="12192000" cy="309465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733EB1D2-9EB5-4BBA-9043-DD9322866AB7}"/>
              </a:ext>
            </a:extLst>
          </p:cNvPr>
          <p:cNvSpPr txBox="1"/>
          <p:nvPr/>
        </p:nvSpPr>
        <p:spPr>
          <a:xfrm>
            <a:off x="3434080" y="5792942"/>
            <a:ext cx="532384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35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9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742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7" y="1037979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1878" y="1833143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5749" y="365910"/>
            <a:ext cx="1308943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088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7902C-B7F5-46A0-8AD1-D0FFBF3DF5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424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9BA84E71-6FE7-4585-B82E-BE56033119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9BA84E71-6FE7-4585-B82E-BE56033119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D62A08AB-557D-4245-84FA-9DB6B6C6845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1706563"/>
            <a:ext cx="3813048" cy="69494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A2582D75-79F8-4634-92EF-A9F0840C018B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FF0B9959-A687-4871-83FA-6E7B062F1835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80DB420-77FC-4823-85DC-70D25458B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</p:spTree>
    <p:extLst>
      <p:ext uri="{BB962C8B-B14F-4D97-AF65-F5344CB8AC3E}">
        <p14:creationId xmlns:p14="http://schemas.microsoft.com/office/powerpoint/2010/main" val="14326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C4F5195-E8F7-4A2F-B02E-643BB3D8838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C4F5195-E8F7-4A2F-B02E-643BB3D88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515EFC92-5E3D-4BDC-A378-85D30212A9E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3244334"/>
            <a:ext cx="5065776" cy="369332"/>
          </a:xfrm>
          <a:prstGeom prst="rect">
            <a:avLst/>
          </a:prstGeom>
        </p:spPr>
        <p:txBody>
          <a:bodyPr rIns="365760" anchor="ctr">
            <a:spAutoFit/>
          </a:bodyPr>
          <a:lstStyle>
            <a:lvl1pPr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4983596-431B-4F12-AA07-76914CD3DEE7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7088B171-16E3-47AC-B4E0-F17D0F19564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7C48E02F-7872-4E2D-8E07-CB2FD7501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</p:spTree>
    <p:extLst>
      <p:ext uri="{BB962C8B-B14F-4D97-AF65-F5344CB8AC3E}">
        <p14:creationId xmlns:p14="http://schemas.microsoft.com/office/powerpoint/2010/main" val="119507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305B6D76-6B4B-4ED5-B8F1-5D1D098312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305B6D76-6B4B-4ED5-B8F1-5D1D098312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DCF374B-2477-45CD-A00B-B8676A45ACD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4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2. Slide Title">
            <a:extLst>
              <a:ext uri="{FF2B5EF4-FFF2-40B4-BE49-F238E27FC236}">
                <a16:creationId xmlns:a16="http://schemas.microsoft.com/office/drawing/2014/main" id="{99495DFD-8D6A-4DD8-AE3A-47FA42AA0A4F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82016" y="3090446"/>
            <a:ext cx="11082528" cy="677108"/>
          </a:xfrm>
        </p:spPr>
        <p:txBody>
          <a:bodyPr anchor="ctr">
            <a:spAutoFit/>
          </a:bodyPr>
          <a:lstStyle>
            <a:lvl1pPr>
              <a:lnSpc>
                <a:spcPct val="10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1. On-page tracker">
            <a:extLst>
              <a:ext uri="{FF2B5EF4-FFF2-40B4-BE49-F238E27FC236}">
                <a16:creationId xmlns:a16="http://schemas.microsoft.com/office/drawing/2014/main" id="{FA764DC8-CEA6-42F3-8E66-7C768AAD275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solidFill>
                  <a:schemeClr val="bg1"/>
                </a:solidFill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39E93985-D946-4737-B28D-A5890C8F26B5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4BAA0573-39CC-4CD5-A5CE-A53466DCA4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pic>
        <p:nvPicPr>
          <p:cNvPr id="12" name="Picture 384" descr="Department for Business, Energy and Industrial Strategy - Wikipedia">
            <a:extLst>
              <a:ext uri="{FF2B5EF4-FFF2-40B4-BE49-F238E27FC236}">
                <a16:creationId xmlns:a16="http://schemas.microsoft.com/office/drawing/2014/main" id="{F4D6E16D-7A7A-4127-8E65-2DAEA1CB85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0" y="388955"/>
            <a:ext cx="678595" cy="36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86" descr="Department of Health and Social Care - Wikipedia">
            <a:extLst>
              <a:ext uri="{FF2B5EF4-FFF2-40B4-BE49-F238E27FC236}">
                <a16:creationId xmlns:a16="http://schemas.microsoft.com/office/drawing/2014/main" id="{CA831CBB-E760-47A9-9EB5-9224F78C16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901" y="390677"/>
            <a:ext cx="453802" cy="35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88" descr="Public Health England - Wikipedia">
            <a:extLst>
              <a:ext uri="{FF2B5EF4-FFF2-40B4-BE49-F238E27FC236}">
                <a16:creationId xmlns:a16="http://schemas.microsoft.com/office/drawing/2014/main" id="{586D835D-FE6F-4090-B6E5-D75A91C311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694" y="402363"/>
            <a:ext cx="559696" cy="34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37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EC6EE29E-F64A-419F-BFB0-EEDEB71953F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EC6EE29E-F64A-419F-BFB0-EEDEB71953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9526043-F22A-4ED3-B0A1-DD7C4F83AF9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340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" name="2. Slide Title">
            <a:extLst>
              <a:ext uri="{FF2B5EF4-FFF2-40B4-BE49-F238E27FC236}">
                <a16:creationId xmlns:a16="http://schemas.microsoft.com/office/drawing/2014/main" id="{EA735538-C733-4892-93A4-7B433D8B829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05712" y="3556229"/>
            <a:ext cx="9180576" cy="523220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5000"/>
              </a:lnSpc>
              <a:defRPr sz="3400"/>
            </a:lvl1pPr>
          </a:lstStyle>
          <a:p>
            <a:r>
              <a:rPr lang="en-US" dirty="0"/>
              <a:t>“Click to add quote</a:t>
            </a:r>
          </a:p>
        </p:txBody>
      </p:sp>
      <p:sp>
        <p:nvSpPr>
          <p:cNvPr id="6" name="3. Subtitle">
            <a:extLst>
              <a:ext uri="{FF2B5EF4-FFF2-40B4-BE49-F238E27FC236}">
                <a16:creationId xmlns:a16="http://schemas.microsoft.com/office/drawing/2014/main" id="{8DB5022C-F66C-4018-82F3-195571DDD527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1505712" y="4284630"/>
            <a:ext cx="9180576" cy="27699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quote source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556D1499-3230-4098-85B2-D4CC7CA621F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2" name="5. Source" hidden="1">
            <a:extLst>
              <a:ext uri="{FF2B5EF4-FFF2-40B4-BE49-F238E27FC236}">
                <a16:creationId xmlns:a16="http://schemas.microsoft.com/office/drawing/2014/main" id="{A85B5A04-85AE-4E05-8CF9-32D94144097A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D1BE50EE-992D-469F-8AAD-0F3C8F2CC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</p:spTree>
    <p:extLst>
      <p:ext uri="{BB962C8B-B14F-4D97-AF65-F5344CB8AC3E}">
        <p14:creationId xmlns:p14="http://schemas.microsoft.com/office/powerpoint/2010/main" val="151052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A8D6A48-EE20-4EB4-A234-9F3B16C028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A8D6A48-EE20-4EB4-A234-9F3B16C028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67C50C85-5FB9-4798-A8A4-1DA5B9F3ACC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3413760" y="0"/>
            <a:ext cx="8778240" cy="6858000"/>
          </a:xfrm>
          <a:prstGeom prst="rect">
            <a:avLst/>
          </a:prstGeom>
          <a:solidFill>
            <a:srgbClr val="E1F0F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dirty="0">
              <a:solidFill>
                <a:srgbClr val="F0F0F0"/>
              </a:solidFill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6647A441-8DE4-4236-BCC7-B694B2C59E00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382016" y="2744369"/>
            <a:ext cx="2514600" cy="769441"/>
          </a:xfr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A4DBA574-6D59-4DFD-82A7-9B1E9AEB906E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382016" y="3659644"/>
            <a:ext cx="2514600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96552B7E-7081-4EA8-9351-FE4C7216ADF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82016" y="41597"/>
            <a:ext cx="2514601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71C35D46-1817-41BE-A109-13E81F08BC12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F2A3196-BDF2-476C-B487-B987BA4A911B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B13450-3520-4E9D-B0CC-AAF892C8C00E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22" name="Footer Placeholder 1">
            <a:extLst>
              <a:ext uri="{FF2B5EF4-FFF2-40B4-BE49-F238E27FC236}">
                <a16:creationId xmlns:a16="http://schemas.microsoft.com/office/drawing/2014/main" id="{C472FD18-7D0E-462E-B162-D9FBE47BDD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14F301-88CC-4507-A1C0-8B94419BEB5B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8" name="Picture 391">
            <a:extLst>
              <a:ext uri="{FF2B5EF4-FFF2-40B4-BE49-F238E27FC236}">
                <a16:creationId xmlns:a16="http://schemas.microsoft.com/office/drawing/2014/main" id="{919D8850-8D79-40DA-881B-17FC3EDF4C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49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EE6E84E-0DE7-4EEF-8932-BF42153B3B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EE6E84E-0DE7-4EEF-8932-BF42153B3B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9D2CA90-0144-4292-9526-98A508F5317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4364736" y="0"/>
            <a:ext cx="7827264" cy="6858000"/>
          </a:xfrm>
          <a:prstGeom prst="rect">
            <a:avLst/>
          </a:prstGeom>
          <a:solidFill>
            <a:srgbClr val="E1F0F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dirty="0">
              <a:solidFill>
                <a:srgbClr val="F0F0F0"/>
              </a:solidFill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4EF89F43-35C6-451B-BBE8-87D2B8B83F5E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382016" y="2744369"/>
            <a:ext cx="3465576" cy="76944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9F06A69A-B095-4159-932B-3658DD253FDF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382016" y="3659644"/>
            <a:ext cx="346557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9C07342-0520-417C-B878-54C94CBD853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82016" y="41597"/>
            <a:ext cx="3465577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3E31847F-C143-4878-889B-7FFC8A57ABC0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A4C6144-C44D-4909-B31D-D62DE4F26AE5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0E562A-4B6E-4091-A66A-CACDFA548B47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6FF793F-D4B4-4FF8-834B-21B670E61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5100B7-2598-4EAF-B599-BCEA8B824C3C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8" name="Picture 391">
            <a:extLst>
              <a:ext uri="{FF2B5EF4-FFF2-40B4-BE49-F238E27FC236}">
                <a16:creationId xmlns:a16="http://schemas.microsoft.com/office/drawing/2014/main" id="{C289945E-4574-41EE-A523-AA3AFB18B9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01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1725BD87-3C3D-45F6-BBCF-F06FD867659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6092952" y="0"/>
            <a:ext cx="6099048" cy="6858000"/>
          </a:xfrm>
          <a:prstGeom prst="rect">
            <a:avLst/>
          </a:prstGeom>
          <a:solidFill>
            <a:srgbClr val="E1F0F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dirty="0">
              <a:solidFill>
                <a:srgbClr val="F0F0F0"/>
              </a:solidFill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382016" y="332985"/>
            <a:ext cx="506577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382016" y="713275"/>
            <a:ext cx="5065776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9BE4D1E-183A-499B-BFC7-798294EB7AE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82016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en-US" dirty="0"/>
              <a:t>Add tracker</a:t>
            </a:r>
          </a:p>
        </p:txBody>
      </p:sp>
      <p:sp>
        <p:nvSpPr>
          <p:cNvPr id="11" name="5. Source" hidden="1">
            <a:extLst>
              <a:ext uri="{FF2B5EF4-FFF2-40B4-BE49-F238E27FC236}">
                <a16:creationId xmlns:a16="http://schemas.microsoft.com/office/drawing/2014/main" id="{BFC408C4-17D8-45C2-A470-07F38EEF342D}"/>
              </a:ext>
            </a:extLst>
          </p:cNvPr>
          <p:cNvSpPr txBox="1"/>
          <p:nvPr userDrawn="1">
            <p:custDataLst>
              <p:tags r:id="rId8"/>
            </p:custDataLst>
          </p:nvPr>
        </p:nvSpPr>
        <p:spPr>
          <a:xfrm>
            <a:off x="382016" y="6254914"/>
            <a:ext cx="7277861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sz="800" dirty="0">
                <a:solidFill>
                  <a:srgbClr val="000000"/>
                </a:solidFill>
              </a:rPr>
              <a:t>Source: …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21E48E0-1F2F-4AC2-94B6-D352AA109995}"/>
              </a:ext>
            </a:extLst>
          </p:cNvPr>
          <p:cNvSpPr txBox="1">
            <a:spLocks/>
          </p:cNvSpPr>
          <p:nvPr userDrawn="1"/>
        </p:nvSpPr>
        <p:spPr>
          <a:xfrm>
            <a:off x="9126415" y="6356350"/>
            <a:ext cx="271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8ECE2-FECE-45FB-B8E6-0267A75BD483}"/>
              </a:ext>
            </a:extLst>
          </p:cNvPr>
          <p:cNvSpPr txBox="1"/>
          <p:nvPr userDrawn="1"/>
        </p:nvSpPr>
        <p:spPr>
          <a:xfrm>
            <a:off x="308566" y="6372536"/>
            <a:ext cx="3821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34F92BC6-D7C3-584B-87F2-0B845776A5AD}" type="slidenum">
              <a:rPr lang="en-GB" sz="1200" smtClean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defTabSz="914400"/>
              <a:t>‹#›</a:t>
            </a:fld>
            <a:r>
              <a:rPr lang="en-GB" sz="1200" dirty="0">
                <a:solidFill>
                  <a:srgbClr val="41B6E6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2EA2C966-55AF-4513-835B-BF738DBB18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77502"/>
            <a:ext cx="5723164" cy="2769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1200" baseline="0">
                <a:solidFill>
                  <a:srgbClr val="34BCEE"/>
                </a:solidFill>
              </a:defRPr>
            </a:lvl1pPr>
          </a:lstStyle>
          <a:p>
            <a:pPr defTabSz="914400"/>
            <a:r>
              <a:rPr lang="en-GB" dirty="0"/>
              <a:t>COVID-19 Vaccine Deployment Programme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9D69B-4348-4A97-8ACF-EE445900546A}"/>
              </a:ext>
            </a:extLst>
          </p:cNvPr>
          <p:cNvSpPr txBox="1"/>
          <p:nvPr userDrawn="1"/>
        </p:nvSpPr>
        <p:spPr>
          <a:xfrm>
            <a:off x="586597" y="6361834"/>
            <a:ext cx="29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GB" sz="1200" dirty="0">
              <a:solidFill>
                <a:srgbClr val="41B6E6"/>
              </a:solidFill>
              <a:cs typeface="Arial" panose="020B0604020202020204" pitchFamily="34" charset="0"/>
            </a:endParaRPr>
          </a:p>
        </p:txBody>
      </p:sp>
      <p:pic>
        <p:nvPicPr>
          <p:cNvPr id="28" name="Picture 391">
            <a:extLst>
              <a:ext uri="{FF2B5EF4-FFF2-40B4-BE49-F238E27FC236}">
                <a16:creationId xmlns:a16="http://schemas.microsoft.com/office/drawing/2014/main" id="{CB9001E7-BCC5-4448-8169-58050F0EC0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979" y="365910"/>
            <a:ext cx="897713" cy="36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3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26" Type="http://schemas.openxmlformats.org/officeDocument/2006/relationships/tags" Target="../tags/tag10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5.xml"/><Relationship Id="rId34" Type="http://schemas.openxmlformats.org/officeDocument/2006/relationships/tags" Target="../tags/tag18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5" Type="http://schemas.openxmlformats.org/officeDocument/2006/relationships/tags" Target="../tags/tag9.xml"/><Relationship Id="rId33" Type="http://schemas.openxmlformats.org/officeDocument/2006/relationships/tags" Target="../tags/tag17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tags" Target="../tags/tag4.xml"/><Relationship Id="rId29" Type="http://schemas.openxmlformats.org/officeDocument/2006/relationships/tags" Target="../tags/tag1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8.xml"/><Relationship Id="rId32" Type="http://schemas.openxmlformats.org/officeDocument/2006/relationships/tags" Target="../tags/tag16.xml"/><Relationship Id="rId37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tags" Target="../tags/tag7.xml"/><Relationship Id="rId28" Type="http://schemas.openxmlformats.org/officeDocument/2006/relationships/tags" Target="../tags/tag12.xml"/><Relationship Id="rId36" Type="http://schemas.openxmlformats.org/officeDocument/2006/relationships/tags" Target="../tags/tag20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3.xml"/><Relationship Id="rId31" Type="http://schemas.openxmlformats.org/officeDocument/2006/relationships/tags" Target="../tags/tag1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6.xml"/><Relationship Id="rId27" Type="http://schemas.openxmlformats.org/officeDocument/2006/relationships/tags" Target="../tags/tag11.xml"/><Relationship Id="rId30" Type="http://schemas.openxmlformats.org/officeDocument/2006/relationships/tags" Target="../tags/tag14.xml"/><Relationship Id="rId35" Type="http://schemas.openxmlformats.org/officeDocument/2006/relationships/tags" Target="../tags/tag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13.e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6.xml"/><Relationship Id="rId16" Type="http://schemas.openxmlformats.org/officeDocument/2006/relationships/tags" Target="../tags/tag98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vmlDrawing" Target="../drawings/vmlDrawing16.v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14.jpe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4BC40847-AF8B-4097-9A07-2349A751A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7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37" imgW="413" imgH="416" progId="TCLayout.ActiveDocument.1">
                  <p:embed/>
                </p:oleObj>
              </mc:Choice>
              <mc:Fallback>
                <p:oleObj name="think-cell Slide" r:id="rId37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4BC40847-AF8B-4097-9A07-2349A751A0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15B28737-798E-48D4-BBDB-8EB35CB9FFFB}"/>
              </a:ext>
            </a:extLst>
          </p:cNvPr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grpSp>
        <p:nvGrpSpPr>
          <p:cNvPr id="59" name="Grid" hidden="1">
            <a:extLst>
              <a:ext uri="{FF2B5EF4-FFF2-40B4-BE49-F238E27FC236}">
                <a16:creationId xmlns:a16="http://schemas.microsoft.com/office/drawing/2014/main" id="{D35250B8-D61E-4F1A-9ACD-6E1BB958B78E}"/>
              </a:ext>
            </a:extLst>
          </p:cNvPr>
          <p:cNvGrpSpPr/>
          <p:nvPr userDrawn="1"/>
        </p:nvGrpSpPr>
        <p:grpSpPr>
          <a:xfrm>
            <a:off x="0" y="0"/>
            <a:ext cx="12190476" cy="6858000"/>
            <a:chOff x="0" y="0"/>
            <a:chExt cx="12190476" cy="6858000"/>
          </a:xfrm>
        </p:grpSpPr>
        <p:sp>
          <p:nvSpPr>
            <p:cNvPr id="60" name="slide margin">
              <a:extLst>
                <a:ext uri="{FF2B5EF4-FFF2-40B4-BE49-F238E27FC236}">
                  <a16:creationId xmlns:a16="http://schemas.microsoft.com/office/drawing/2014/main" id="{B96EBE04-E01D-4922-8601-F1AD43DC4DA0}"/>
                </a:ext>
              </a:extLst>
            </p:cNvPr>
            <p:cNvSpPr/>
            <p:nvPr/>
          </p:nvSpPr>
          <p:spPr bwMode="invGray">
            <a:xfrm>
              <a:off x="1524" y="0"/>
              <a:ext cx="12188952" cy="6858000"/>
            </a:xfrm>
            <a:custGeom>
              <a:avLst/>
              <a:gdLst>
                <a:gd name="connsiteX0" fmla="*/ 551868 w 12188952"/>
                <a:gd name="connsiteY0" fmla="*/ 1709928 h 6858000"/>
                <a:gd name="connsiteX1" fmla="*/ 551868 w 12188952"/>
                <a:gd name="connsiteY1" fmla="*/ 6217920 h 6858000"/>
                <a:gd name="connsiteX2" fmla="*/ 11636196 w 12188952"/>
                <a:gd name="connsiteY2" fmla="*/ 6217920 h 6858000"/>
                <a:gd name="connsiteX3" fmla="*/ 11636196 w 12188952"/>
                <a:gd name="connsiteY3" fmla="*/ 1709928 h 6858000"/>
                <a:gd name="connsiteX4" fmla="*/ 0 w 12188952"/>
                <a:gd name="connsiteY4" fmla="*/ 0 h 6858000"/>
                <a:gd name="connsiteX5" fmla="*/ 12188952 w 12188952"/>
                <a:gd name="connsiteY5" fmla="*/ 0 h 6858000"/>
                <a:gd name="connsiteX6" fmla="*/ 12188952 w 12188952"/>
                <a:gd name="connsiteY6" fmla="*/ 6858000 h 6858000"/>
                <a:gd name="connsiteX7" fmla="*/ 0 w 12188952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952" h="6858000">
                  <a:moveTo>
                    <a:pt x="551868" y="1709928"/>
                  </a:moveTo>
                  <a:lnTo>
                    <a:pt x="551868" y="6217920"/>
                  </a:lnTo>
                  <a:lnTo>
                    <a:pt x="11636196" y="6217920"/>
                  </a:lnTo>
                  <a:lnTo>
                    <a:pt x="11636196" y="1709928"/>
                  </a:lnTo>
                  <a:close/>
                  <a:moveTo>
                    <a:pt x="0" y="0"/>
                  </a:moveTo>
                  <a:lnTo>
                    <a:pt x="12188952" y="0"/>
                  </a:lnTo>
                  <a:lnTo>
                    <a:pt x="1218895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0000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A037B0-2A91-4357-A969-80F65F949266}"/>
                </a:ext>
              </a:extLst>
            </p:cNvPr>
            <p:cNvCxnSpPr/>
            <p:nvPr/>
          </p:nvCxnSpPr>
          <p:spPr bwMode="invGray">
            <a:xfrm>
              <a:off x="85946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1BD7C67-EF90-4AA0-BA50-51299E7EEE4C}"/>
                </a:ext>
              </a:extLst>
            </p:cNvPr>
            <p:cNvCxnSpPr/>
            <p:nvPr/>
          </p:nvCxnSpPr>
          <p:spPr bwMode="invGray">
            <a:xfrm>
              <a:off x="1133254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19564A-5227-44A7-ABC0-4C6BBC1E2D6F}"/>
                </a:ext>
              </a:extLst>
            </p:cNvPr>
            <p:cNvCxnSpPr/>
            <p:nvPr/>
          </p:nvCxnSpPr>
          <p:spPr bwMode="invGray">
            <a:xfrm>
              <a:off x="1811559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D85D0C-74E8-4603-86B8-FCC481122CE8}"/>
                </a:ext>
              </a:extLst>
            </p:cNvPr>
            <p:cNvCxnSpPr/>
            <p:nvPr/>
          </p:nvCxnSpPr>
          <p:spPr bwMode="invGray">
            <a:xfrm>
              <a:off x="2763658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BF8BD-68B4-4717-8162-382FFCC9BC9A}"/>
                </a:ext>
              </a:extLst>
            </p:cNvPr>
            <p:cNvCxnSpPr/>
            <p:nvPr/>
          </p:nvCxnSpPr>
          <p:spPr bwMode="invGray">
            <a:xfrm>
              <a:off x="3715757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DB0B65-FCD8-4DD7-833A-DEED6A420E2A}"/>
                </a:ext>
              </a:extLst>
            </p:cNvPr>
            <p:cNvCxnSpPr/>
            <p:nvPr/>
          </p:nvCxnSpPr>
          <p:spPr bwMode="invGray">
            <a:xfrm>
              <a:off x="4667856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8151F3-D51F-4302-95BF-AE8E806F628D}"/>
                </a:ext>
              </a:extLst>
            </p:cNvPr>
            <p:cNvCxnSpPr/>
            <p:nvPr/>
          </p:nvCxnSpPr>
          <p:spPr bwMode="invGray">
            <a:xfrm>
              <a:off x="561995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5A6B330-5ACC-486B-8131-B7F5407825B2}"/>
                </a:ext>
              </a:extLst>
            </p:cNvPr>
            <p:cNvCxnSpPr/>
            <p:nvPr/>
          </p:nvCxnSpPr>
          <p:spPr bwMode="invGray">
            <a:xfrm>
              <a:off x="6572054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A5DE7AD-CCFE-4A85-9421-C7CEA9F80DEC}"/>
                </a:ext>
              </a:extLst>
            </p:cNvPr>
            <p:cNvCxnSpPr/>
            <p:nvPr/>
          </p:nvCxnSpPr>
          <p:spPr bwMode="invGray">
            <a:xfrm>
              <a:off x="7524153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E2A9A81-75D1-41A9-9821-54FC36E753C1}"/>
                </a:ext>
              </a:extLst>
            </p:cNvPr>
            <p:cNvCxnSpPr/>
            <p:nvPr/>
          </p:nvCxnSpPr>
          <p:spPr bwMode="invGray">
            <a:xfrm>
              <a:off x="8476252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FE52AA-2DD1-4D00-A984-41CDC38B2D7F}"/>
                </a:ext>
              </a:extLst>
            </p:cNvPr>
            <p:cNvCxnSpPr/>
            <p:nvPr/>
          </p:nvCxnSpPr>
          <p:spPr bwMode="invGray">
            <a:xfrm>
              <a:off x="9428351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C9FC50-7177-43E6-9E56-DC9A2E6B7E6E}"/>
                </a:ext>
              </a:extLst>
            </p:cNvPr>
            <p:cNvCxnSpPr/>
            <p:nvPr/>
          </p:nvCxnSpPr>
          <p:spPr bwMode="invGray">
            <a:xfrm>
              <a:off x="1038045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97F85A-62E2-4591-B8D0-4F068B177B5D}"/>
                </a:ext>
              </a:extLst>
            </p:cNvPr>
            <p:cNvSpPr/>
            <p:nvPr/>
          </p:nvSpPr>
          <p:spPr bwMode="invGray">
            <a:xfrm>
              <a:off x="152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4B967A-CF91-473D-8A35-2BE771F9F590}"/>
                </a:ext>
              </a:extLst>
            </p:cNvPr>
            <p:cNvSpPr/>
            <p:nvPr/>
          </p:nvSpPr>
          <p:spPr bwMode="invGray">
            <a:xfrm>
              <a:off x="1167385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AC41621-77EA-4492-8E68-0BE34108294A}"/>
                </a:ext>
              </a:extLst>
            </p:cNvPr>
            <p:cNvSpPr/>
            <p:nvPr/>
          </p:nvSpPr>
          <p:spPr bwMode="invGray">
            <a:xfrm>
              <a:off x="2119484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A06AD2-A9EA-45D9-B15C-089884A54107}"/>
                </a:ext>
              </a:extLst>
            </p:cNvPr>
            <p:cNvSpPr/>
            <p:nvPr/>
          </p:nvSpPr>
          <p:spPr bwMode="invGray">
            <a:xfrm>
              <a:off x="3071583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7B39CC-379F-4224-9E59-81B1690088A0}"/>
                </a:ext>
              </a:extLst>
            </p:cNvPr>
            <p:cNvSpPr/>
            <p:nvPr/>
          </p:nvSpPr>
          <p:spPr bwMode="invGray">
            <a:xfrm>
              <a:off x="4023681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02ACB-1459-4214-B28A-B38E8A1FF8A6}"/>
                </a:ext>
              </a:extLst>
            </p:cNvPr>
            <p:cNvSpPr/>
            <p:nvPr/>
          </p:nvSpPr>
          <p:spPr bwMode="invGray">
            <a:xfrm>
              <a:off x="4975780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1D59E94-AA3C-4DE0-8345-20C71667A205}"/>
                </a:ext>
              </a:extLst>
            </p:cNvPr>
            <p:cNvSpPr/>
            <p:nvPr/>
          </p:nvSpPr>
          <p:spPr bwMode="invGray">
            <a:xfrm>
              <a:off x="5927879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5F09B-786C-43E4-8288-B1AAF94C8ADE}"/>
                </a:ext>
              </a:extLst>
            </p:cNvPr>
            <p:cNvSpPr/>
            <p:nvPr/>
          </p:nvSpPr>
          <p:spPr bwMode="invGray">
            <a:xfrm>
              <a:off x="6879978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B23B6E-567C-4896-8B32-DA4C452B4AE7}"/>
                </a:ext>
              </a:extLst>
            </p:cNvPr>
            <p:cNvSpPr/>
            <p:nvPr/>
          </p:nvSpPr>
          <p:spPr bwMode="invGray">
            <a:xfrm>
              <a:off x="7832077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792231-972E-4476-BAF2-761E10463BA8}"/>
                </a:ext>
              </a:extLst>
            </p:cNvPr>
            <p:cNvSpPr/>
            <p:nvPr/>
          </p:nvSpPr>
          <p:spPr bwMode="invGray">
            <a:xfrm>
              <a:off x="8784176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08370B7-3D11-4F78-B977-D8F0DE2694ED}"/>
                </a:ext>
              </a:extLst>
            </p:cNvPr>
            <p:cNvSpPr/>
            <p:nvPr/>
          </p:nvSpPr>
          <p:spPr bwMode="invGray">
            <a:xfrm>
              <a:off x="9736274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11EA99D-D15D-43C2-BF4E-36554B346AB6}"/>
                </a:ext>
              </a:extLst>
            </p:cNvPr>
            <p:cNvSpPr/>
            <p:nvPr/>
          </p:nvSpPr>
          <p:spPr bwMode="invGray">
            <a:xfrm>
              <a:off x="10688372" y="0"/>
              <a:ext cx="336244" cy="6858000"/>
            </a:xfrm>
            <a:custGeom>
              <a:avLst/>
              <a:gdLst>
                <a:gd name="connsiteX0" fmla="*/ 0 w 336244"/>
                <a:gd name="connsiteY0" fmla="*/ 0 h 6858000"/>
                <a:gd name="connsiteX1" fmla="*/ 336244 w 336244"/>
                <a:gd name="connsiteY1" fmla="*/ 0 h 6858000"/>
                <a:gd name="connsiteX2" fmla="*/ 336244 w 336244"/>
                <a:gd name="connsiteY2" fmla="*/ 6858000 h 6858000"/>
                <a:gd name="connsiteX3" fmla="*/ 0 w 336244"/>
                <a:gd name="connsiteY3" fmla="*/ 6858000 h 6858000"/>
                <a:gd name="connsiteX4" fmla="*/ 0 w 33624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44" h="6858000">
                  <a:moveTo>
                    <a:pt x="0" y="0"/>
                  </a:moveTo>
                  <a:lnTo>
                    <a:pt x="336244" y="0"/>
                  </a:lnTo>
                  <a:lnTo>
                    <a:pt x="336244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A72B2F6-0AFF-4E6E-AFFF-60767DB3FA63}"/>
                </a:ext>
              </a:extLst>
            </p:cNvPr>
            <p:cNvSpPr/>
            <p:nvPr/>
          </p:nvSpPr>
          <p:spPr bwMode="invGray">
            <a:xfrm>
              <a:off x="1163726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68F8E74-3AE4-4AF9-9F36-63344C9076D2}"/>
                </a:ext>
              </a:extLst>
            </p:cNvPr>
            <p:cNvSpPr/>
            <p:nvPr/>
          </p:nvSpPr>
          <p:spPr bwMode="invGray">
            <a:xfrm>
              <a:off x="7219428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1D5F169-E1D4-48A3-AE5B-F5F1BEF2E7CF}"/>
                </a:ext>
              </a:extLst>
            </p:cNvPr>
            <p:cNvSpPr/>
            <p:nvPr userDrawn="1"/>
          </p:nvSpPr>
          <p:spPr bwMode="invGray">
            <a:xfrm>
              <a:off x="1506835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230F928-F9B2-4955-9800-74DE09DCE6F2}"/>
                </a:ext>
              </a:extLst>
            </p:cNvPr>
            <p:cNvSpPr/>
            <p:nvPr userDrawn="1"/>
          </p:nvSpPr>
          <p:spPr bwMode="invGray">
            <a:xfrm>
              <a:off x="2458934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29A9-6808-4531-8C12-A84988E6DEE1}"/>
                </a:ext>
              </a:extLst>
            </p:cNvPr>
            <p:cNvSpPr/>
            <p:nvPr userDrawn="1"/>
          </p:nvSpPr>
          <p:spPr bwMode="invGray">
            <a:xfrm>
              <a:off x="3411033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A5964C-E9C5-4C2F-BD6E-47BAFB5B6D17}"/>
                </a:ext>
              </a:extLst>
            </p:cNvPr>
            <p:cNvSpPr/>
            <p:nvPr userDrawn="1"/>
          </p:nvSpPr>
          <p:spPr bwMode="invGray">
            <a:xfrm>
              <a:off x="4363132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168D8D-76CE-4BE5-BE95-79B96300EA3F}"/>
                </a:ext>
              </a:extLst>
            </p:cNvPr>
            <p:cNvSpPr/>
            <p:nvPr userDrawn="1"/>
          </p:nvSpPr>
          <p:spPr bwMode="invGray">
            <a:xfrm>
              <a:off x="5315230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749465C-813A-45F9-8C3E-5D06C8584929}"/>
                </a:ext>
              </a:extLst>
            </p:cNvPr>
            <p:cNvSpPr/>
            <p:nvPr userDrawn="1"/>
          </p:nvSpPr>
          <p:spPr bwMode="invGray">
            <a:xfrm>
              <a:off x="6267329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3894C26-2473-4C24-B082-48DD1E92241C}"/>
                </a:ext>
              </a:extLst>
            </p:cNvPr>
            <p:cNvSpPr/>
            <p:nvPr userDrawn="1"/>
          </p:nvSpPr>
          <p:spPr bwMode="invGray">
            <a:xfrm>
              <a:off x="8171527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FDA0320-8435-46CA-B1B3-5203F54A419F}"/>
                </a:ext>
              </a:extLst>
            </p:cNvPr>
            <p:cNvSpPr/>
            <p:nvPr userDrawn="1"/>
          </p:nvSpPr>
          <p:spPr bwMode="invGray">
            <a:xfrm>
              <a:off x="912362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42721E4-5D12-459C-AC2E-7CE148AF9062}"/>
                </a:ext>
              </a:extLst>
            </p:cNvPr>
            <p:cNvSpPr/>
            <p:nvPr userDrawn="1"/>
          </p:nvSpPr>
          <p:spPr bwMode="invGray">
            <a:xfrm>
              <a:off x="10075725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7D46B-3779-49D0-BCB4-F2DCE091958D}"/>
                </a:ext>
              </a:extLst>
            </p:cNvPr>
            <p:cNvSpPr/>
            <p:nvPr userDrawn="1"/>
          </p:nvSpPr>
          <p:spPr bwMode="invGray">
            <a:xfrm>
              <a:off x="11027826" y="0"/>
              <a:ext cx="609438" cy="6858000"/>
            </a:xfrm>
            <a:custGeom>
              <a:avLst/>
              <a:gdLst>
                <a:gd name="connsiteX0" fmla="*/ 0 w 609438"/>
                <a:gd name="connsiteY0" fmla="*/ 0 h 6858000"/>
                <a:gd name="connsiteX1" fmla="*/ 609438 w 609438"/>
                <a:gd name="connsiteY1" fmla="*/ 0 h 6858000"/>
                <a:gd name="connsiteX2" fmla="*/ 609438 w 609438"/>
                <a:gd name="connsiteY2" fmla="*/ 6858000 h 6858000"/>
                <a:gd name="connsiteX3" fmla="*/ 0 w 609438"/>
                <a:gd name="connsiteY3" fmla="*/ 6858000 h 6858000"/>
                <a:gd name="connsiteX4" fmla="*/ 0 w 60943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38" h="6858000">
                  <a:moveTo>
                    <a:pt x="0" y="0"/>
                  </a:moveTo>
                  <a:lnTo>
                    <a:pt x="609438" y="0"/>
                  </a:lnTo>
                  <a:lnTo>
                    <a:pt x="60943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34464F0-BD7F-4488-85F0-EC20C24BECAA}"/>
                </a:ext>
              </a:extLst>
            </p:cNvPr>
            <p:cNvSpPr/>
            <p:nvPr userDrawn="1"/>
          </p:nvSpPr>
          <p:spPr bwMode="invGray">
            <a:xfrm>
              <a:off x="55473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2B54541-0CDD-4724-8101-AABFF1207033}"/>
                </a:ext>
              </a:extLst>
            </p:cNvPr>
            <p:cNvCxnSpPr/>
            <p:nvPr userDrawn="1"/>
          </p:nvCxnSpPr>
          <p:spPr bwMode="invGray">
            <a:xfrm>
              <a:off x="0" y="6217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5070398-8D55-4EE2-8CA4-47428E2AF03F}"/>
                </a:ext>
              </a:extLst>
            </p:cNvPr>
            <p:cNvCxnSpPr/>
            <p:nvPr userDrawn="1"/>
          </p:nvCxnSpPr>
          <p:spPr bwMode="invGray">
            <a:xfrm>
              <a:off x="0" y="3108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2166891-56D0-4EBC-B681-501401DEF9D4}"/>
                </a:ext>
              </a:extLst>
            </p:cNvPr>
            <p:cNvCxnSpPr/>
            <p:nvPr userDrawn="1"/>
          </p:nvCxnSpPr>
          <p:spPr bwMode="invGray">
            <a:xfrm>
              <a:off x="0" y="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3A87E3-D106-41FF-A8CD-C27DABF0103D}"/>
                </a:ext>
              </a:extLst>
            </p:cNvPr>
            <p:cNvCxnSpPr/>
            <p:nvPr userDrawn="1"/>
          </p:nvCxnSpPr>
          <p:spPr bwMode="invGray">
            <a:xfrm>
              <a:off x="0" y="12435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64477D-838D-4C70-ADD7-37AD79A844AA}"/>
                </a:ext>
              </a:extLst>
            </p:cNvPr>
            <p:cNvCxnSpPr/>
            <p:nvPr userDrawn="1"/>
          </p:nvCxnSpPr>
          <p:spPr bwMode="invGray">
            <a:xfrm>
              <a:off x="0" y="9326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2B193C0-8980-4BB2-8E91-7A1C9ABE0B6C}"/>
                </a:ext>
              </a:extLst>
            </p:cNvPr>
            <p:cNvCxnSpPr/>
            <p:nvPr userDrawn="1"/>
          </p:nvCxnSpPr>
          <p:spPr bwMode="invGray">
            <a:xfrm>
              <a:off x="0" y="18653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1A94AAA-1D98-4233-842E-2A2F52812358}"/>
                </a:ext>
              </a:extLst>
            </p:cNvPr>
            <p:cNvCxnSpPr/>
            <p:nvPr userDrawn="1"/>
          </p:nvCxnSpPr>
          <p:spPr bwMode="invGray">
            <a:xfrm>
              <a:off x="0" y="15544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21F2B43-A2DC-42F4-8EA4-A8A4DA6D6FA7}"/>
                </a:ext>
              </a:extLst>
            </p:cNvPr>
            <p:cNvCxnSpPr/>
            <p:nvPr userDrawn="1"/>
          </p:nvCxnSpPr>
          <p:spPr bwMode="invGray">
            <a:xfrm>
              <a:off x="0" y="24871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60F0923-6896-405D-AD16-F097448F3E3D}"/>
                </a:ext>
              </a:extLst>
            </p:cNvPr>
            <p:cNvCxnSpPr/>
            <p:nvPr userDrawn="1"/>
          </p:nvCxnSpPr>
          <p:spPr bwMode="invGray">
            <a:xfrm>
              <a:off x="0" y="21762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C70D5B1-47D7-451F-B83A-973A26731A22}"/>
                </a:ext>
              </a:extLst>
            </p:cNvPr>
            <p:cNvCxnSpPr/>
            <p:nvPr userDrawn="1"/>
          </p:nvCxnSpPr>
          <p:spPr bwMode="invGray">
            <a:xfrm>
              <a:off x="0" y="310896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FD9A464-81FE-4829-A1C5-5CCEE42448B3}"/>
                </a:ext>
              </a:extLst>
            </p:cNvPr>
            <p:cNvCxnSpPr/>
            <p:nvPr userDrawn="1"/>
          </p:nvCxnSpPr>
          <p:spPr bwMode="invGray">
            <a:xfrm>
              <a:off x="0" y="27980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55CAB0-53A2-417F-9F66-C0437933E98B}"/>
                </a:ext>
              </a:extLst>
            </p:cNvPr>
            <p:cNvCxnSpPr/>
            <p:nvPr userDrawn="1"/>
          </p:nvCxnSpPr>
          <p:spPr bwMode="invGray">
            <a:xfrm>
              <a:off x="0" y="373075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1547EE77-7495-47CB-BEC9-D5C742DF2B2C}"/>
                </a:ext>
              </a:extLst>
            </p:cNvPr>
            <p:cNvCxnSpPr/>
            <p:nvPr userDrawn="1"/>
          </p:nvCxnSpPr>
          <p:spPr bwMode="invGray">
            <a:xfrm>
              <a:off x="0" y="341985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A942184-696A-4A78-BB9D-3D619B990987}"/>
                </a:ext>
              </a:extLst>
            </p:cNvPr>
            <p:cNvCxnSpPr/>
            <p:nvPr userDrawn="1"/>
          </p:nvCxnSpPr>
          <p:spPr bwMode="invGray">
            <a:xfrm>
              <a:off x="0" y="43525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B5F4EE6-4D4C-4488-80DE-36C83D540765}"/>
                </a:ext>
              </a:extLst>
            </p:cNvPr>
            <p:cNvCxnSpPr/>
            <p:nvPr userDrawn="1"/>
          </p:nvCxnSpPr>
          <p:spPr bwMode="invGray">
            <a:xfrm>
              <a:off x="0" y="40416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D3A42E3-1ED2-4BBE-8B0B-CEA491522F0A}"/>
                </a:ext>
              </a:extLst>
            </p:cNvPr>
            <p:cNvCxnSpPr/>
            <p:nvPr userDrawn="1"/>
          </p:nvCxnSpPr>
          <p:spPr bwMode="invGray">
            <a:xfrm>
              <a:off x="0" y="49743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4162AD8-9037-4220-B19F-7B3A0F44E941}"/>
                </a:ext>
              </a:extLst>
            </p:cNvPr>
            <p:cNvCxnSpPr/>
            <p:nvPr userDrawn="1"/>
          </p:nvCxnSpPr>
          <p:spPr bwMode="invGray">
            <a:xfrm>
              <a:off x="0" y="46634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20FB70-03E4-4D7E-BA41-546EAAB33089}"/>
                </a:ext>
              </a:extLst>
            </p:cNvPr>
            <p:cNvCxnSpPr/>
            <p:nvPr userDrawn="1"/>
          </p:nvCxnSpPr>
          <p:spPr bwMode="invGray">
            <a:xfrm>
              <a:off x="0" y="55961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84D3C92-FDAE-47DB-9457-A9B216922E98}"/>
                </a:ext>
              </a:extLst>
            </p:cNvPr>
            <p:cNvCxnSpPr/>
            <p:nvPr userDrawn="1"/>
          </p:nvCxnSpPr>
          <p:spPr bwMode="invGray">
            <a:xfrm>
              <a:off x="0" y="52852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5DF0860-265F-4ABC-9F65-0C1D385DAA19}"/>
                </a:ext>
              </a:extLst>
            </p:cNvPr>
            <p:cNvCxnSpPr/>
            <p:nvPr userDrawn="1"/>
          </p:nvCxnSpPr>
          <p:spPr bwMode="invGray">
            <a:xfrm>
              <a:off x="0" y="62179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8D1D5-E6E5-4FA6-AF6E-95E8AF796777}"/>
                </a:ext>
              </a:extLst>
            </p:cNvPr>
            <p:cNvCxnSpPr/>
            <p:nvPr userDrawn="1"/>
          </p:nvCxnSpPr>
          <p:spPr bwMode="invGray">
            <a:xfrm>
              <a:off x="0" y="59070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E11FF29A-4B39-4335-9BD5-ED902309BF79}"/>
                </a:ext>
              </a:extLst>
            </p:cNvPr>
            <p:cNvCxnSpPr/>
            <p:nvPr userDrawn="1"/>
          </p:nvCxnSpPr>
          <p:spPr bwMode="invGray">
            <a:xfrm>
              <a:off x="0" y="65288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A82A803-5E70-4523-9F20-67F308765C7E}"/>
                </a:ext>
              </a:extLst>
            </p:cNvPr>
            <p:cNvCxnSpPr/>
            <p:nvPr userDrawn="1"/>
          </p:nvCxnSpPr>
          <p:spPr bwMode="invGray">
            <a:xfrm>
              <a:off x="0" y="7772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4208CB2-5882-4416-87C9-284BDAF3367A}"/>
                </a:ext>
              </a:extLst>
            </p:cNvPr>
            <p:cNvCxnSpPr/>
            <p:nvPr userDrawn="1"/>
          </p:nvCxnSpPr>
          <p:spPr bwMode="invGray">
            <a:xfrm>
              <a:off x="0" y="4663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D4116CD-6422-4E26-9703-D3F7C10FCD56}"/>
                </a:ext>
              </a:extLst>
            </p:cNvPr>
            <p:cNvCxnSpPr/>
            <p:nvPr userDrawn="1"/>
          </p:nvCxnSpPr>
          <p:spPr bwMode="invGray">
            <a:xfrm>
              <a:off x="0" y="1554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1AB3A35-E2FF-4178-896B-F08E77092825}"/>
                </a:ext>
              </a:extLst>
            </p:cNvPr>
            <p:cNvCxnSpPr/>
            <p:nvPr userDrawn="1"/>
          </p:nvCxnSpPr>
          <p:spPr bwMode="invGray">
            <a:xfrm>
              <a:off x="0" y="13990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179C539-DD6F-48AA-8F80-27BC682014AF}"/>
                </a:ext>
              </a:extLst>
            </p:cNvPr>
            <p:cNvCxnSpPr/>
            <p:nvPr userDrawn="1"/>
          </p:nvCxnSpPr>
          <p:spPr bwMode="invGray">
            <a:xfrm>
              <a:off x="0" y="10881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784004E-3271-4D1C-B1EA-CA1E334E0D03}"/>
                </a:ext>
              </a:extLst>
            </p:cNvPr>
            <p:cNvCxnSpPr/>
            <p:nvPr userDrawn="1"/>
          </p:nvCxnSpPr>
          <p:spPr bwMode="invGray">
            <a:xfrm>
              <a:off x="0" y="20208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657725E-FBF6-491D-9BA1-E6A9727F4F2D}"/>
                </a:ext>
              </a:extLst>
            </p:cNvPr>
            <p:cNvCxnSpPr/>
            <p:nvPr userDrawn="1"/>
          </p:nvCxnSpPr>
          <p:spPr bwMode="invGray">
            <a:xfrm>
              <a:off x="0" y="17099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1244567-76A7-47AF-9353-403D05D533F0}"/>
                </a:ext>
              </a:extLst>
            </p:cNvPr>
            <p:cNvCxnSpPr/>
            <p:nvPr userDrawn="1"/>
          </p:nvCxnSpPr>
          <p:spPr bwMode="invGray">
            <a:xfrm>
              <a:off x="0" y="26426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EC47A2A-ED3B-4AD0-ACD5-F8ED92644229}"/>
                </a:ext>
              </a:extLst>
            </p:cNvPr>
            <p:cNvCxnSpPr/>
            <p:nvPr userDrawn="1"/>
          </p:nvCxnSpPr>
          <p:spPr bwMode="invGray">
            <a:xfrm>
              <a:off x="0" y="23317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F3E01E5-F569-4020-BCB0-083537701AB0}"/>
                </a:ext>
              </a:extLst>
            </p:cNvPr>
            <p:cNvCxnSpPr/>
            <p:nvPr userDrawn="1"/>
          </p:nvCxnSpPr>
          <p:spPr bwMode="invGray">
            <a:xfrm>
              <a:off x="0" y="326440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1121A42-5912-44C8-B9A3-FDEC8EA70284}"/>
                </a:ext>
              </a:extLst>
            </p:cNvPr>
            <p:cNvCxnSpPr/>
            <p:nvPr userDrawn="1"/>
          </p:nvCxnSpPr>
          <p:spPr bwMode="invGray">
            <a:xfrm>
              <a:off x="0" y="295351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59B1DE7-25C8-4743-8284-FA656D339F55}"/>
                </a:ext>
              </a:extLst>
            </p:cNvPr>
            <p:cNvCxnSpPr/>
            <p:nvPr userDrawn="1"/>
          </p:nvCxnSpPr>
          <p:spPr bwMode="invGray">
            <a:xfrm>
              <a:off x="0" y="388620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26249F1-59FB-44FC-8AF9-D7F90AFBEE2C}"/>
                </a:ext>
              </a:extLst>
            </p:cNvPr>
            <p:cNvCxnSpPr/>
            <p:nvPr userDrawn="1"/>
          </p:nvCxnSpPr>
          <p:spPr bwMode="invGray">
            <a:xfrm>
              <a:off x="0" y="357530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6D42779-D977-4405-A149-D8DE5B52134A}"/>
                </a:ext>
              </a:extLst>
            </p:cNvPr>
            <p:cNvCxnSpPr/>
            <p:nvPr userDrawn="1"/>
          </p:nvCxnSpPr>
          <p:spPr bwMode="invGray">
            <a:xfrm>
              <a:off x="0" y="45079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7EE8A2F-6AD9-4AE7-B04B-7892891F84AC}"/>
                </a:ext>
              </a:extLst>
            </p:cNvPr>
            <p:cNvCxnSpPr/>
            <p:nvPr userDrawn="1"/>
          </p:nvCxnSpPr>
          <p:spPr bwMode="invGray">
            <a:xfrm>
              <a:off x="0" y="41970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8F4A59A-16C3-4C3A-AB79-FE22721EA641}"/>
                </a:ext>
              </a:extLst>
            </p:cNvPr>
            <p:cNvCxnSpPr/>
            <p:nvPr userDrawn="1"/>
          </p:nvCxnSpPr>
          <p:spPr bwMode="invGray">
            <a:xfrm>
              <a:off x="0" y="51297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CA3A6CC-1A49-42F6-A318-99D9224BDC91}"/>
                </a:ext>
              </a:extLst>
            </p:cNvPr>
            <p:cNvCxnSpPr/>
            <p:nvPr userDrawn="1"/>
          </p:nvCxnSpPr>
          <p:spPr bwMode="invGray">
            <a:xfrm>
              <a:off x="0" y="48188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DC3484E-5EF8-49C4-B1F6-75C854D50C80}"/>
                </a:ext>
              </a:extLst>
            </p:cNvPr>
            <p:cNvCxnSpPr/>
            <p:nvPr userDrawn="1"/>
          </p:nvCxnSpPr>
          <p:spPr bwMode="invGray">
            <a:xfrm>
              <a:off x="0" y="57515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461A54-E77E-414D-B7E0-7364070D9566}"/>
                </a:ext>
              </a:extLst>
            </p:cNvPr>
            <p:cNvCxnSpPr/>
            <p:nvPr userDrawn="1"/>
          </p:nvCxnSpPr>
          <p:spPr bwMode="invGray">
            <a:xfrm>
              <a:off x="0" y="54406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C48517-171B-43FD-A41C-58C9B531BDB5}"/>
                </a:ext>
              </a:extLst>
            </p:cNvPr>
            <p:cNvCxnSpPr/>
            <p:nvPr userDrawn="1"/>
          </p:nvCxnSpPr>
          <p:spPr bwMode="invGray">
            <a:xfrm>
              <a:off x="0" y="63733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429932A-1238-48FC-B171-20A3AA531D40}"/>
                </a:ext>
              </a:extLst>
            </p:cNvPr>
            <p:cNvCxnSpPr/>
            <p:nvPr userDrawn="1"/>
          </p:nvCxnSpPr>
          <p:spPr bwMode="invGray">
            <a:xfrm>
              <a:off x="0" y="60624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BED7651-AF04-41D4-9476-5A43476D85BB}"/>
                </a:ext>
              </a:extLst>
            </p:cNvPr>
            <p:cNvCxnSpPr/>
            <p:nvPr userDrawn="1"/>
          </p:nvCxnSpPr>
          <p:spPr bwMode="invGray">
            <a:xfrm>
              <a:off x="0" y="66842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main body box">
              <a:extLst>
                <a:ext uri="{FF2B5EF4-FFF2-40B4-BE49-F238E27FC236}">
                  <a16:creationId xmlns:a16="http://schemas.microsoft.com/office/drawing/2014/main" id="{100DE417-9DB9-4840-8370-B716FFA27760}"/>
                </a:ext>
              </a:extLst>
            </p:cNvPr>
            <p:cNvSpPr/>
            <p:nvPr userDrawn="1"/>
          </p:nvSpPr>
          <p:spPr bwMode="invGray">
            <a:xfrm>
              <a:off x="382016" y="1401262"/>
              <a:ext cx="11462676" cy="4661210"/>
            </a:xfrm>
            <a:prstGeom prst="rect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/>
              <a:endParaRPr lang="en-US" sz="1323" dirty="0">
                <a:solidFill>
                  <a:srgbClr val="000000"/>
                </a:solidFill>
              </a:endParaRP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93A1E2B-8C80-482F-83BE-384344D09839}"/>
                </a:ext>
              </a:extLst>
            </p:cNvPr>
            <p:cNvCxnSpPr>
              <a:cxnSpLocks/>
            </p:cNvCxnSpPr>
            <p:nvPr userDrawn="1"/>
          </p:nvCxnSpPr>
          <p:spPr bwMode="invGray">
            <a:xfrm>
              <a:off x="382016" y="1863471"/>
              <a:ext cx="11462676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EAB22C5-0A46-4041-9158-6DC76EA2F350}"/>
                </a:ext>
              </a:extLst>
            </p:cNvPr>
            <p:cNvCxnSpPr/>
            <p:nvPr userDrawn="1"/>
          </p:nvCxnSpPr>
          <p:spPr bwMode="invGray">
            <a:xfrm>
              <a:off x="554736" y="1397128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</p:grpSp>
      <p:sp>
        <p:nvSpPr>
          <p:cNvPr id="16" name="4. Footnote" hidden="1">
            <a:extLst>
              <a:ext uri="{FF2B5EF4-FFF2-40B4-BE49-F238E27FC236}">
                <a16:creationId xmlns:a16="http://schemas.microsoft.com/office/drawing/2014/main" id="{772E4927-517C-4D61-9929-9FFDE5F31A03}"/>
              </a:ext>
            </a:extLst>
          </p:cNvPr>
          <p:cNvSpPr txBox="1"/>
          <p:nvPr userDrawn="1">
            <p:custDataLst>
              <p:tags r:id="rId19"/>
            </p:custDataLst>
          </p:nvPr>
        </p:nvSpPr>
        <p:spPr>
          <a:xfrm>
            <a:off x="382016" y="6084891"/>
            <a:ext cx="7278624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>
            <a:defPPr>
              <a:defRPr lang="en-US"/>
            </a:defPPr>
            <a:lvl1pPr marL="203200" marR="0" lvl="0" indent="-21272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cs typeface="Arial" panose="020B0604020202020204" pitchFamily="34" charset="0"/>
              </a:defRPr>
            </a:lvl1pPr>
          </a:lstStyle>
          <a:p>
            <a:pPr defTabSz="914400"/>
            <a:r>
              <a:rPr lang="en-US" dirty="0">
                <a:solidFill>
                  <a:srgbClr val="000000"/>
                </a:solidFill>
              </a:rPr>
              <a:t>Footnotes</a:t>
            </a:r>
          </a:p>
        </p:txBody>
      </p:sp>
      <p:sp>
        <p:nvSpPr>
          <p:cNvPr id="57" name="2. Slide Title">
            <a:extLst>
              <a:ext uri="{FF2B5EF4-FFF2-40B4-BE49-F238E27FC236}">
                <a16:creationId xmlns:a16="http://schemas.microsoft.com/office/drawing/2014/main" id="{98FF70AE-7EF6-4E5B-9FFE-B44C852C9FBA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382016" y="332985"/>
            <a:ext cx="8436888" cy="36933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ticker" hidden="1">
            <a:extLst>
              <a:ext uri="{FF2B5EF4-FFF2-40B4-BE49-F238E27FC236}">
                <a16:creationId xmlns:a16="http://schemas.microsoft.com/office/drawing/2014/main" id="{F9BB011A-568C-4B05-AE57-EB000B2FD8BB}"/>
              </a:ext>
            </a:extLst>
          </p:cNvPr>
          <p:cNvSpPr txBox="1"/>
          <p:nvPr userDrawn="1"/>
        </p:nvSpPr>
        <p:spPr>
          <a:xfrm>
            <a:off x="382016" y="994492"/>
            <a:ext cx="450444" cy="123111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>
            <a:defPPr>
              <a:defRPr lang="en-US"/>
            </a:defPPr>
            <a:lvl1pPr>
              <a:spcBef>
                <a:spcPts val="300"/>
              </a:spcBef>
              <a:spcAft>
                <a:spcPts val="300"/>
              </a:spcAft>
              <a:buNone/>
              <a:defRPr sz="800" b="1" cap="all" baseline="0"/>
            </a:lvl1pPr>
          </a:lstStyle>
          <a:p>
            <a:pPr defTabSz="914400"/>
            <a:r>
              <a:rPr lang="en-US" dirty="0">
                <a:solidFill>
                  <a:srgbClr val="000000"/>
                </a:solidFill>
              </a:rPr>
              <a:t>STICKER</a:t>
            </a:r>
          </a:p>
        </p:txBody>
      </p:sp>
      <p:sp>
        <p:nvSpPr>
          <p:cNvPr id="169" name="ACET" hidden="1">
            <a:extLst>
              <a:ext uri="{FF2B5EF4-FFF2-40B4-BE49-F238E27FC236}">
                <a16:creationId xmlns:a16="http://schemas.microsoft.com/office/drawing/2014/main" id="{62CF7362-20CB-4908-AFFE-D4E2B9A5DF3B}"/>
              </a:ext>
            </a:extLst>
          </p:cNvPr>
          <p:cNvSpPr txBox="1"/>
          <p:nvPr userDrawn="1">
            <p:custDataLst>
              <p:tags r:id="rId21"/>
            </p:custDataLst>
          </p:nvPr>
        </p:nvSpPr>
        <p:spPr>
          <a:xfrm>
            <a:off x="5987738" y="2170800"/>
            <a:ext cx="3049253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egoe UI" panose="020B0502040204020203" pitchFamily="34" charset="0"/>
              <a:buChar char="​"/>
              <a:defRPr sz="1600" b="1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sz="1600"/>
            </a:lvl2pPr>
            <a:lvl3pPr marL="442913" lvl="2" indent="-2143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sz="1600"/>
            </a:lvl3pPr>
            <a:lvl4pPr marL="598488" lvl="3" indent="-1524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/>
            </a:lvl4pPr>
            <a:lvl5pPr marL="817563" lvl="4" indent="-1476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sz="160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dirty="0">
                <a:solidFill>
                  <a:srgbClr val="000000"/>
                </a:solidFill>
              </a:rPr>
              <a:t>Above Chart Exhibit Title</a:t>
            </a:r>
          </a:p>
          <a:p>
            <a:pPr defTabSz="914400"/>
            <a:r>
              <a:rPr lang="en-US" b="0" dirty="0">
                <a:solidFill>
                  <a:srgbClr val="000000"/>
                </a:solidFill>
              </a:rPr>
              <a:t>Unit of Measure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F3293-4EFE-461D-940D-7EE66BAE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016" y="2170800"/>
            <a:ext cx="315781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70" name="LegendLines" hidden="1">
            <a:extLst>
              <a:ext uri="{FF2B5EF4-FFF2-40B4-BE49-F238E27FC236}">
                <a16:creationId xmlns:a16="http://schemas.microsoft.com/office/drawing/2014/main" id="{A7CF08AC-6FAE-4FCF-9693-315C06E39091}"/>
              </a:ext>
            </a:extLst>
          </p:cNvPr>
          <p:cNvGrpSpPr/>
          <p:nvPr userDrawn="1"/>
        </p:nvGrpSpPr>
        <p:grpSpPr>
          <a:xfrm>
            <a:off x="10317304" y="3150223"/>
            <a:ext cx="1319960" cy="958286"/>
            <a:chOff x="10162879" y="3243772"/>
            <a:chExt cx="1319960" cy="958286"/>
          </a:xfrm>
        </p:grpSpPr>
        <p:sp>
          <p:nvSpPr>
            <p:cNvPr id="171" name="Legend1">
              <a:extLst>
                <a:ext uri="{FF2B5EF4-FFF2-40B4-BE49-F238E27FC236}">
                  <a16:creationId xmlns:a16="http://schemas.microsoft.com/office/drawing/2014/main" id="{5CA98577-B386-4569-AB0E-D4EA87253DA4}"/>
                </a:ext>
              </a:extLst>
            </p:cNvPr>
            <p:cNvSpPr txBox="1"/>
            <p:nvPr/>
          </p:nvSpPr>
          <p:spPr>
            <a:xfrm>
              <a:off x="10886522" y="3243772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72" name="Legend2">
              <a:extLst>
                <a:ext uri="{FF2B5EF4-FFF2-40B4-BE49-F238E27FC236}">
                  <a16:creationId xmlns:a16="http://schemas.microsoft.com/office/drawing/2014/main" id="{3A62A676-A25E-42D0-880A-9DBE700B239E}"/>
                </a:ext>
              </a:extLst>
            </p:cNvPr>
            <p:cNvSpPr txBox="1"/>
            <p:nvPr/>
          </p:nvSpPr>
          <p:spPr>
            <a:xfrm>
              <a:off x="10886522" y="3615193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73" name="Legend3">
              <a:extLst>
                <a:ext uri="{FF2B5EF4-FFF2-40B4-BE49-F238E27FC236}">
                  <a16:creationId xmlns:a16="http://schemas.microsoft.com/office/drawing/2014/main" id="{5CDD3142-1287-4C80-961C-8703533044F8}"/>
                </a:ext>
              </a:extLst>
            </p:cNvPr>
            <p:cNvSpPr txBox="1"/>
            <p:nvPr/>
          </p:nvSpPr>
          <p:spPr>
            <a:xfrm>
              <a:off x="10886522" y="3986614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74" name="LineLegend3">
              <a:extLst>
                <a:ext uri="{FF2B5EF4-FFF2-40B4-BE49-F238E27FC236}">
                  <a16:creationId xmlns:a16="http://schemas.microsoft.com/office/drawing/2014/main" id="{92575892-571E-431F-8CC7-A1D8EDA9A91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409278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t"/>
            <a:lstStyle/>
            <a:p>
              <a:pPr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75" name="LineLegend2">
              <a:extLst>
                <a:ext uri="{FF2B5EF4-FFF2-40B4-BE49-F238E27FC236}">
                  <a16:creationId xmlns:a16="http://schemas.microsoft.com/office/drawing/2014/main" id="{5ED663E6-8398-449A-BB4D-3B6C8F74B39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719425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t"/>
            <a:lstStyle/>
            <a:p>
              <a:pPr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76" name="LineLegend1">
              <a:extLst>
                <a:ext uri="{FF2B5EF4-FFF2-40B4-BE49-F238E27FC236}">
                  <a16:creationId xmlns:a16="http://schemas.microsoft.com/office/drawing/2014/main" id="{99C6A417-D5A4-441A-A448-D5FBCC69848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35149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t"/>
            <a:lstStyle/>
            <a:p>
              <a:pPr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7" name="LegendMoons" hidden="1">
            <a:extLst>
              <a:ext uri="{FF2B5EF4-FFF2-40B4-BE49-F238E27FC236}">
                <a16:creationId xmlns:a16="http://schemas.microsoft.com/office/drawing/2014/main" id="{64BED792-B868-42E8-81AD-BD3F8DD3E5D2}"/>
              </a:ext>
            </a:extLst>
          </p:cNvPr>
          <p:cNvGrpSpPr/>
          <p:nvPr userDrawn="1"/>
        </p:nvGrpSpPr>
        <p:grpSpPr>
          <a:xfrm>
            <a:off x="10688315" y="1145373"/>
            <a:ext cx="948949" cy="1731859"/>
            <a:chOff x="7723680" y="1702457"/>
            <a:chExt cx="948949" cy="1731859"/>
          </a:xfrm>
        </p:grpSpPr>
        <p:sp>
          <p:nvSpPr>
            <p:cNvPr id="178" name="Legend1">
              <a:extLst>
                <a:ext uri="{FF2B5EF4-FFF2-40B4-BE49-F238E27FC236}">
                  <a16:creationId xmlns:a16="http://schemas.microsoft.com/office/drawing/2014/main" id="{6FE753B7-EDF1-4A8E-A6A3-2D1C5B266B00}"/>
                </a:ext>
              </a:extLst>
            </p:cNvPr>
            <p:cNvSpPr txBox="1"/>
            <p:nvPr/>
          </p:nvSpPr>
          <p:spPr>
            <a:xfrm>
              <a:off x="8076312" y="1709816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86" name="Legend2">
              <a:extLst>
                <a:ext uri="{FF2B5EF4-FFF2-40B4-BE49-F238E27FC236}">
                  <a16:creationId xmlns:a16="http://schemas.microsoft.com/office/drawing/2014/main" id="{D1F2AE42-EFF8-461A-B787-4D0E90BD019A}"/>
                </a:ext>
              </a:extLst>
            </p:cNvPr>
            <p:cNvSpPr txBox="1"/>
            <p:nvPr/>
          </p:nvSpPr>
          <p:spPr>
            <a:xfrm>
              <a:off x="8076312" y="2085275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8" name="Legend3">
              <a:extLst>
                <a:ext uri="{FF2B5EF4-FFF2-40B4-BE49-F238E27FC236}">
                  <a16:creationId xmlns:a16="http://schemas.microsoft.com/office/drawing/2014/main" id="{80E6160F-06C8-4D0C-BE08-CFDE23F3E932}"/>
                </a:ext>
              </a:extLst>
            </p:cNvPr>
            <p:cNvSpPr txBox="1"/>
            <p:nvPr/>
          </p:nvSpPr>
          <p:spPr>
            <a:xfrm>
              <a:off x="8076312" y="2460734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9" name="Legend4">
              <a:extLst>
                <a:ext uri="{FF2B5EF4-FFF2-40B4-BE49-F238E27FC236}">
                  <a16:creationId xmlns:a16="http://schemas.microsoft.com/office/drawing/2014/main" id="{07FF479A-51D0-4DA9-B0CE-52804ADAEF07}"/>
                </a:ext>
              </a:extLst>
            </p:cNvPr>
            <p:cNvSpPr txBox="1"/>
            <p:nvPr/>
          </p:nvSpPr>
          <p:spPr>
            <a:xfrm>
              <a:off x="8076312" y="2836193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00" name="Legend5">
              <a:extLst>
                <a:ext uri="{FF2B5EF4-FFF2-40B4-BE49-F238E27FC236}">
                  <a16:creationId xmlns:a16="http://schemas.microsoft.com/office/drawing/2014/main" id="{8D531B20-E718-4F2A-AA39-3515E685A35B}"/>
                </a:ext>
              </a:extLst>
            </p:cNvPr>
            <p:cNvSpPr txBox="1"/>
            <p:nvPr/>
          </p:nvSpPr>
          <p:spPr>
            <a:xfrm>
              <a:off x="8076312" y="3211654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201" name="MoonLegend1">
              <a:extLst>
                <a:ext uri="{FF2B5EF4-FFF2-40B4-BE49-F238E27FC236}">
                  <a16:creationId xmlns:a16="http://schemas.microsoft.com/office/drawing/2014/main" id="{FF135417-EDA0-4289-9644-CCE2EB2DFB3D}"/>
                </a:ext>
              </a:extLst>
            </p:cNvPr>
            <p:cNvGrpSpPr>
              <a:grpSpLocks noChangeAspect="1"/>
            </p:cNvGrpSpPr>
            <p:nvPr>
              <p:custDataLst>
                <p:tags r:id="rId22"/>
              </p:custDataLst>
            </p:nvPr>
          </p:nvGrpSpPr>
          <p:grpSpPr>
            <a:xfrm>
              <a:off x="7723680" y="1702457"/>
              <a:ext cx="228600" cy="228600"/>
              <a:chOff x="762000" y="1270000"/>
              <a:chExt cx="254000" cy="254000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03EF3250-BDDB-4AF4-850D-218EFC1680D2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Arc 214">
                <a:extLst>
                  <a:ext uri="{FF2B5EF4-FFF2-40B4-BE49-F238E27FC236}">
                    <a16:creationId xmlns:a16="http://schemas.microsoft.com/office/drawing/2014/main" id="{F3A6347B-30BB-4968-9B68-CFC7976D1798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2" name="MoonLegend2">
              <a:extLst>
                <a:ext uri="{FF2B5EF4-FFF2-40B4-BE49-F238E27FC236}">
                  <a16:creationId xmlns:a16="http://schemas.microsoft.com/office/drawing/2014/main" id="{A06D8259-AC81-4066-A6B8-1F88A01E8715}"/>
                </a:ext>
              </a:extLst>
            </p:cNvPr>
            <p:cNvGrpSpPr>
              <a:grpSpLocks noChangeAspect="1"/>
            </p:cNvGrpSpPr>
            <p:nvPr>
              <p:custDataLst>
                <p:tags r:id="rId23"/>
              </p:custDataLst>
            </p:nvPr>
          </p:nvGrpSpPr>
          <p:grpSpPr>
            <a:xfrm>
              <a:off x="7723680" y="2078270"/>
              <a:ext cx="228600" cy="228600"/>
              <a:chOff x="762000" y="1270000"/>
              <a:chExt cx="254000" cy="254000"/>
            </a:xfrm>
          </p:grpSpPr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91D2DFAC-148D-4EB8-9F6C-1D14EA799DD9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Arc 212">
                <a:extLst>
                  <a:ext uri="{FF2B5EF4-FFF2-40B4-BE49-F238E27FC236}">
                    <a16:creationId xmlns:a16="http://schemas.microsoft.com/office/drawing/2014/main" id="{684F5EFC-1767-4190-AAD6-7A06D607558D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MoonLegend3">
              <a:extLst>
                <a:ext uri="{FF2B5EF4-FFF2-40B4-BE49-F238E27FC236}">
                  <a16:creationId xmlns:a16="http://schemas.microsoft.com/office/drawing/2014/main" id="{573950CF-6634-4A6B-8BAA-493BBD487C07}"/>
                </a:ext>
              </a:extLst>
            </p:cNvPr>
            <p:cNvGrpSpPr>
              <a:grpSpLocks noChangeAspect="1"/>
            </p:cNvGrpSpPr>
            <p:nvPr>
              <p:custDataLst>
                <p:tags r:id="rId24"/>
              </p:custDataLst>
            </p:nvPr>
          </p:nvGrpSpPr>
          <p:grpSpPr>
            <a:xfrm>
              <a:off x="7723680" y="2454085"/>
              <a:ext cx="228600" cy="228600"/>
              <a:chOff x="762000" y="1270000"/>
              <a:chExt cx="254000" cy="254000"/>
            </a:xfrm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FF1E7C09-2D78-4FEF-A2A2-087B680475EF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Arc 210">
                <a:extLst>
                  <a:ext uri="{FF2B5EF4-FFF2-40B4-BE49-F238E27FC236}">
                    <a16:creationId xmlns:a16="http://schemas.microsoft.com/office/drawing/2014/main" id="{371294D2-4B37-4538-B3F8-DAB937E401AF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4" name="MoonLegend4">
              <a:extLst>
                <a:ext uri="{FF2B5EF4-FFF2-40B4-BE49-F238E27FC236}">
                  <a16:creationId xmlns:a16="http://schemas.microsoft.com/office/drawing/2014/main" id="{FB6E8A35-1C53-438C-A512-595E6BB8459F}"/>
                </a:ext>
              </a:extLst>
            </p:cNvPr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>
            <a:xfrm>
              <a:off x="7723680" y="2829900"/>
              <a:ext cx="228600" cy="228600"/>
              <a:chOff x="762000" y="1270000"/>
              <a:chExt cx="254000" cy="254000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2D7FE586-37C8-4EC9-87AC-779C4EDDFDA0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Arc 208">
                <a:extLst>
                  <a:ext uri="{FF2B5EF4-FFF2-40B4-BE49-F238E27FC236}">
                    <a16:creationId xmlns:a16="http://schemas.microsoft.com/office/drawing/2014/main" id="{8ED97294-9BEA-4A39-B161-262206762FFE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5" name="MoonLegend5">
              <a:extLst>
                <a:ext uri="{FF2B5EF4-FFF2-40B4-BE49-F238E27FC236}">
                  <a16:creationId xmlns:a16="http://schemas.microsoft.com/office/drawing/2014/main" id="{E1486518-CEAB-4BAF-B232-2B4E1884F1CD}"/>
                </a:ext>
              </a:extLst>
            </p:cNvPr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>
            <a:xfrm>
              <a:off x="7723680" y="3205716"/>
              <a:ext cx="228600" cy="228600"/>
              <a:chOff x="762000" y="1270000"/>
              <a:chExt cx="254000" cy="254000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B0683042-B698-4DB4-9AC8-7B548541837F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Arc 206">
                <a:extLst>
                  <a:ext uri="{FF2B5EF4-FFF2-40B4-BE49-F238E27FC236}">
                    <a16:creationId xmlns:a16="http://schemas.microsoft.com/office/drawing/2014/main" id="{30AE91C0-8146-4B05-B721-01832038C078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 defTabSz="914400"/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16" name="LegendBoxes" hidden="1">
            <a:extLst>
              <a:ext uri="{FF2B5EF4-FFF2-40B4-BE49-F238E27FC236}">
                <a16:creationId xmlns:a16="http://schemas.microsoft.com/office/drawing/2014/main" id="{F19E7DF6-F517-47E3-B223-DD3794FD2E65}"/>
              </a:ext>
            </a:extLst>
          </p:cNvPr>
          <p:cNvGrpSpPr/>
          <p:nvPr userDrawn="1"/>
        </p:nvGrpSpPr>
        <p:grpSpPr>
          <a:xfrm>
            <a:off x="10714801" y="4381500"/>
            <a:ext cx="922463" cy="1717282"/>
            <a:chOff x="10652400" y="4322824"/>
            <a:chExt cx="922463" cy="1717282"/>
          </a:xfrm>
        </p:grpSpPr>
        <p:sp>
          <p:nvSpPr>
            <p:cNvPr id="217" name="RectangleLegend1">
              <a:extLst>
                <a:ext uri="{FF2B5EF4-FFF2-40B4-BE49-F238E27FC236}">
                  <a16:creationId xmlns:a16="http://schemas.microsoft.com/office/drawing/2014/main" id="{CC35EE87-B76A-40C5-A317-AEACF1D7640C}"/>
                </a:ext>
              </a:extLst>
            </p:cNvPr>
            <p:cNvSpPr/>
            <p:nvPr/>
          </p:nvSpPr>
          <p:spPr>
            <a:xfrm>
              <a:off x="10652400" y="4344182"/>
              <a:ext cx="172729" cy="172729"/>
            </a:xfrm>
            <a:prstGeom prst="rect">
              <a:avLst/>
            </a:prstGeom>
            <a:solidFill>
              <a:schemeClr val="accent1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18" name="RectangleLegend2">
              <a:extLst>
                <a:ext uri="{FF2B5EF4-FFF2-40B4-BE49-F238E27FC236}">
                  <a16:creationId xmlns:a16="http://schemas.microsoft.com/office/drawing/2014/main" id="{56EEC1DB-7D8C-4329-BEC6-819B3FA98C5F}"/>
                </a:ext>
              </a:extLst>
            </p:cNvPr>
            <p:cNvSpPr/>
            <p:nvPr/>
          </p:nvSpPr>
          <p:spPr>
            <a:xfrm>
              <a:off x="10652400" y="4723680"/>
              <a:ext cx="172729" cy="172729"/>
            </a:xfrm>
            <a:prstGeom prst="rect">
              <a:avLst/>
            </a:prstGeom>
            <a:solidFill>
              <a:schemeClr val="accent2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19" name="RectangleLegend3">
              <a:extLst>
                <a:ext uri="{FF2B5EF4-FFF2-40B4-BE49-F238E27FC236}">
                  <a16:creationId xmlns:a16="http://schemas.microsoft.com/office/drawing/2014/main" id="{22E43479-20E8-41DC-9EC9-6214E5C8CE06}"/>
                </a:ext>
              </a:extLst>
            </p:cNvPr>
            <p:cNvSpPr/>
            <p:nvPr/>
          </p:nvSpPr>
          <p:spPr>
            <a:xfrm>
              <a:off x="10652400" y="5097276"/>
              <a:ext cx="172729" cy="172729"/>
            </a:xfrm>
            <a:prstGeom prst="rect">
              <a:avLst/>
            </a:prstGeom>
            <a:solidFill>
              <a:schemeClr val="accent3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20" name="RectangleLegend4">
              <a:extLst>
                <a:ext uri="{FF2B5EF4-FFF2-40B4-BE49-F238E27FC236}">
                  <a16:creationId xmlns:a16="http://schemas.microsoft.com/office/drawing/2014/main" id="{0EDBF957-EF88-4BCF-91B7-1B75448A9C00}"/>
                </a:ext>
              </a:extLst>
            </p:cNvPr>
            <p:cNvSpPr/>
            <p:nvPr/>
          </p:nvSpPr>
          <p:spPr>
            <a:xfrm>
              <a:off x="10652400" y="5470872"/>
              <a:ext cx="172729" cy="172729"/>
            </a:xfrm>
            <a:prstGeom prst="rect">
              <a:avLst/>
            </a:prstGeom>
            <a:solidFill>
              <a:schemeClr val="accent4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21" name="RectangleLegend5">
              <a:extLst>
                <a:ext uri="{FF2B5EF4-FFF2-40B4-BE49-F238E27FC236}">
                  <a16:creationId xmlns:a16="http://schemas.microsoft.com/office/drawing/2014/main" id="{D1EB84DF-CBD2-42A0-9E15-6A9973FAAD25}"/>
                </a:ext>
              </a:extLst>
            </p:cNvPr>
            <p:cNvSpPr/>
            <p:nvPr/>
          </p:nvSpPr>
          <p:spPr>
            <a:xfrm>
              <a:off x="10652400" y="5844468"/>
              <a:ext cx="172729" cy="172729"/>
            </a:xfrm>
            <a:prstGeom prst="rect">
              <a:avLst/>
            </a:prstGeom>
            <a:solidFill>
              <a:schemeClr val="accent5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222" name="Legend1">
              <a:extLst>
                <a:ext uri="{FF2B5EF4-FFF2-40B4-BE49-F238E27FC236}">
                  <a16:creationId xmlns:a16="http://schemas.microsoft.com/office/drawing/2014/main" id="{1016E086-75BB-4589-9972-99558D4944B9}"/>
                </a:ext>
              </a:extLst>
            </p:cNvPr>
            <p:cNvSpPr txBox="1"/>
            <p:nvPr/>
          </p:nvSpPr>
          <p:spPr>
            <a:xfrm>
              <a:off x="10978546" y="4322824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3" name="Legend2">
              <a:extLst>
                <a:ext uri="{FF2B5EF4-FFF2-40B4-BE49-F238E27FC236}">
                  <a16:creationId xmlns:a16="http://schemas.microsoft.com/office/drawing/2014/main" id="{7B4F2351-E975-4979-94A0-57C34433C52A}"/>
                </a:ext>
              </a:extLst>
            </p:cNvPr>
            <p:cNvSpPr txBox="1"/>
            <p:nvPr/>
          </p:nvSpPr>
          <p:spPr>
            <a:xfrm>
              <a:off x="10978546" y="4702322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4" name="Legend3">
              <a:extLst>
                <a:ext uri="{FF2B5EF4-FFF2-40B4-BE49-F238E27FC236}">
                  <a16:creationId xmlns:a16="http://schemas.microsoft.com/office/drawing/2014/main" id="{03C1E086-12E5-45F6-9960-80B47ED962C3}"/>
                </a:ext>
              </a:extLst>
            </p:cNvPr>
            <p:cNvSpPr txBox="1"/>
            <p:nvPr/>
          </p:nvSpPr>
          <p:spPr>
            <a:xfrm>
              <a:off x="10978546" y="5081820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5" name="Legend4">
              <a:extLst>
                <a:ext uri="{FF2B5EF4-FFF2-40B4-BE49-F238E27FC236}">
                  <a16:creationId xmlns:a16="http://schemas.microsoft.com/office/drawing/2014/main" id="{01108041-0045-49F4-98E8-DA7BDB75D0DA}"/>
                </a:ext>
              </a:extLst>
            </p:cNvPr>
            <p:cNvSpPr txBox="1"/>
            <p:nvPr/>
          </p:nvSpPr>
          <p:spPr>
            <a:xfrm>
              <a:off x="10978546" y="5453241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6" name="Legend5">
              <a:extLst>
                <a:ext uri="{FF2B5EF4-FFF2-40B4-BE49-F238E27FC236}">
                  <a16:creationId xmlns:a16="http://schemas.microsoft.com/office/drawing/2014/main" id="{2BFE0092-2848-47B1-988F-287F33A86B9C}"/>
                </a:ext>
              </a:extLst>
            </p:cNvPr>
            <p:cNvSpPr txBox="1"/>
            <p:nvPr/>
          </p:nvSpPr>
          <p:spPr>
            <a:xfrm>
              <a:off x="10978545" y="5824662"/>
              <a:ext cx="596317" cy="2154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t" anchorCtr="0">
              <a:spAutoFit/>
            </a:bodyPr>
            <a:lstStyle/>
            <a:p>
              <a:pPr defTabSz="914400">
                <a:spcAft>
                  <a:spcPts val="600"/>
                </a:spcAft>
              </a:pPr>
              <a:r>
                <a:rPr lang="en-US" sz="1400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sp>
        <p:nvSpPr>
          <p:cNvPr id="179" name="Footer Placeholder 4">
            <a:extLst>
              <a:ext uri="{FF2B5EF4-FFF2-40B4-BE49-F238E27FC236}">
                <a16:creationId xmlns:a16="http://schemas.microsoft.com/office/drawing/2014/main" id="{01BFA9A4-D7B2-432C-9FF1-8D8BA5A1E48D}"/>
              </a:ext>
            </a:extLst>
          </p:cNvPr>
          <p:cNvSpPr txBox="1">
            <a:spLocks/>
          </p:cNvSpPr>
          <p:nvPr userDrawn="1"/>
        </p:nvSpPr>
        <p:spPr>
          <a:xfrm>
            <a:off x="8712683" y="6531840"/>
            <a:ext cx="3362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solidFill>
                  <a:srgbClr val="FF0000"/>
                </a:solidFill>
              </a:rPr>
              <a:t>OFFICIAL SENSITIVE: COMMERCIAL. DRAFT</a:t>
            </a:r>
          </a:p>
        </p:txBody>
      </p:sp>
    </p:spTree>
    <p:extLst>
      <p:ext uri="{BB962C8B-B14F-4D97-AF65-F5344CB8AC3E}">
        <p14:creationId xmlns:p14="http://schemas.microsoft.com/office/powerpoint/2010/main" val="368744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2400" b="0" kern="1200" spc="0" baseline="0" dirty="0">
          <a:ln w="6350" cap="flat">
            <a:noFill/>
            <a:miter lim="800000"/>
          </a:ln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tx1"/>
        </a:buClr>
        <a:buSzPct val="100000"/>
        <a:buFont typeface="Segoe UI" panose="020B0502040204020203" pitchFamily="34" charset="0"/>
        <a:buChar char="​"/>
        <a:defRPr lang="en-US" sz="1600" kern="1200" dirty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228600" indent="-225425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tx2"/>
        </a:buClr>
        <a:buSzPct val="110000"/>
        <a:buFont typeface="Wingdings" panose="05000000000000000000" pitchFamily="2" charset="2"/>
        <a:buChar char="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442913" indent="-214313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tx2"/>
        </a:buClr>
        <a:buSzPct val="110000"/>
        <a:buFont typeface="Arial" panose="020B0604020202020204" pitchFamily="34" charset="0"/>
        <a:buChar char="‒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598488" indent="-1524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tx2"/>
        </a:buClr>
        <a:buSzPct val="100000"/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817563" indent="-147638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tx2"/>
        </a:buClr>
        <a:buSzPct val="100000"/>
        <a:buFont typeface="Arial" panose="020B0604020202020204" pitchFamily="34" charset="0"/>
        <a:buChar char="̶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08585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108585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108585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108585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2" orient="horz" pos="3912">
          <p15:clr>
            <a:srgbClr val="5ACBF0"/>
          </p15:clr>
        </p15:guide>
        <p15:guide id="3" orient="horz" pos="1075">
          <p15:clr>
            <a:srgbClr val="F26B43"/>
          </p15:clr>
        </p15:guide>
        <p15:guide id="4" pos="7329">
          <p15:clr>
            <a:srgbClr val="F26B43"/>
          </p15:clr>
        </p15:guide>
        <p15:guide id="5" pos="345">
          <p15:clr>
            <a:srgbClr val="F26B43"/>
          </p15:clr>
        </p15:guide>
        <p15:guide id="6" orient="horz" pos="406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 hidden="1"/>
          <p:cNvGraphicFramePr>
            <a:graphicFrameLocks noChangeAspect="1"/>
          </p:cNvGraphicFramePr>
          <p:nvPr>
            <p:custDataLst>
              <p:tags r:id="rId16"/>
            </p:custDataLst>
          </p:nvPr>
        </p:nvGraphicFramePr>
        <p:xfrm>
          <a:off x="1976" y="1598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think-cell Slide" r:id="rId17" imgW="360" imgH="360" progId="TCLayout.ActiveDocument.1">
                  <p:embed/>
                </p:oleObj>
              </mc:Choice>
              <mc:Fallback>
                <p:oleObj name="think-cell Slide" r:id="rId17" imgW="360" imgH="360" progId="TCLayout.ActiveDocument.1">
                  <p:embed/>
                  <p:pic>
                    <p:nvPicPr>
                      <p:cNvPr id="16" name="Object 1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" y="1598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988" y="163513"/>
            <a:ext cx="9863869" cy="831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Slide title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969" y="1509714"/>
            <a:ext cx="11032067" cy="461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Body text</a:t>
            </a:r>
          </a:p>
          <a:p>
            <a:pPr lvl="1"/>
            <a:r>
              <a:rPr lang="en-GB"/>
              <a:t>First level</a:t>
            </a:r>
          </a:p>
          <a:p>
            <a:pPr lvl="2"/>
            <a:r>
              <a:rPr lang="en-GB"/>
              <a:t>Second level</a:t>
            </a:r>
          </a:p>
          <a:p>
            <a:pPr lvl="3"/>
            <a:r>
              <a:rPr lang="en-GB"/>
              <a:t>Third level</a:t>
            </a:r>
          </a:p>
          <a:p>
            <a:pPr lvl="4"/>
            <a:r>
              <a:rPr lang="en-GB"/>
              <a:t>Quotation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11385552" y="6675438"/>
            <a:ext cx="234949" cy="131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615477">
              <a:spcBef>
                <a:spcPct val="0"/>
              </a:spcBef>
            </a:pPr>
            <a:endParaRPr lang="en-GB" sz="623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082D4D33-8F68-413E-BC72-34976D05CE2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633848" y="360000"/>
            <a:ext cx="1330037" cy="4364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E78A5F8-DE9B-4D18-AF3E-F87BEFA388E5}"/>
              </a:ext>
            </a:extLst>
          </p:cNvPr>
          <p:cNvSpPr txBox="1"/>
          <p:nvPr/>
        </p:nvSpPr>
        <p:spPr>
          <a:xfrm>
            <a:off x="358544" y="6372538"/>
            <a:ext cx="796753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/>
            <a:fld id="{34F92BC6-D7C3-584B-87F2-0B845776A5AD}" type="slidenum">
              <a:rPr lang="en-US" sz="831" smtClean="0">
                <a:solidFill>
                  <a:srgbClr val="768692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pPr algn="l" fontAlgn="auto"/>
              <a:t>‹#›</a:t>
            </a:fld>
            <a:r>
              <a:rPr lang="en-US" sz="831">
                <a:solidFill>
                  <a:srgbClr val="768692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</a:t>
            </a:r>
            <a:r>
              <a:rPr lang="en-US" sz="831">
                <a:solidFill>
                  <a:srgbClr val="768692"/>
                </a:solidFill>
                <a:cs typeface="Arial" panose="020B0604020202020204" pitchFamily="34" charset="0"/>
              </a:rPr>
              <a:t>  </a:t>
            </a:r>
            <a:r>
              <a:rPr lang="en-US" sz="831">
                <a:solidFill>
                  <a:srgbClr val="005EB8"/>
                </a:solidFill>
                <a:cs typeface="Arial" panose="020B0604020202020204" pitchFamily="34" charset="0"/>
              </a:rPr>
              <a:t>|</a:t>
            </a:r>
            <a:endParaRPr lang="en-US" sz="831">
              <a:solidFill>
                <a:srgbClr val="76869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8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sldNum="0" hdr="0" ftr="0" dt="0"/>
  <p:txStyles>
    <p:titleStyle>
      <a:lvl1pPr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2pPr>
      <a:lvl3pPr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3pPr>
      <a:lvl4pPr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4pPr>
      <a:lvl5pPr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5pPr>
      <a:lvl6pPr marL="316531"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6pPr>
      <a:lvl7pPr marL="633062"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7pPr>
      <a:lvl8pPr marL="949593"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8pPr>
      <a:lvl9pPr marL="1266124" algn="l" defTabSz="615477" rtl="0" eaLnBrk="1" fontAlgn="base" hangingPunct="1">
        <a:spcBef>
          <a:spcPct val="0"/>
        </a:spcBef>
        <a:spcAft>
          <a:spcPct val="0"/>
        </a:spcAft>
        <a:defRPr sz="1661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algn="l" defTabSz="615477" rtl="0" eaLnBrk="1" fontAlgn="base" hangingPunct="1">
        <a:spcBef>
          <a:spcPct val="20000"/>
        </a:spcBef>
        <a:spcAft>
          <a:spcPct val="0"/>
        </a:spcAft>
        <a:defRPr sz="1108" b="1">
          <a:solidFill>
            <a:schemeClr val="tx1"/>
          </a:solidFill>
          <a:latin typeface="+mn-lt"/>
          <a:ea typeface="+mn-ea"/>
          <a:cs typeface="+mn-cs"/>
        </a:defRPr>
      </a:lvl1pPr>
      <a:lvl2pPr marL="307739" indent="-153869" algn="l" defTabSz="615477" rtl="0" eaLnBrk="1" fontAlgn="base" hangingPunct="1">
        <a:spcBef>
          <a:spcPct val="20000"/>
        </a:spcBef>
        <a:spcAft>
          <a:spcPct val="0"/>
        </a:spcAft>
        <a:buClrTx/>
        <a:buChar char="•"/>
        <a:defRPr sz="1108">
          <a:solidFill>
            <a:schemeClr val="tx1"/>
          </a:solidFill>
          <a:latin typeface="+mn-lt"/>
          <a:cs typeface="+mn-cs"/>
        </a:defRPr>
      </a:lvl2pPr>
      <a:lvl3pPr marL="615477" indent="-153869" algn="l" defTabSz="615477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108">
          <a:solidFill>
            <a:schemeClr val="tx1"/>
          </a:solidFill>
          <a:latin typeface="+mn-lt"/>
          <a:cs typeface="+mn-cs"/>
        </a:defRPr>
      </a:lvl3pPr>
      <a:lvl4pPr marL="926513" indent="-157167" algn="l" defTabSz="615477" rtl="0" eaLnBrk="1" fontAlgn="base" hangingPunct="1">
        <a:spcBef>
          <a:spcPct val="20000"/>
        </a:spcBef>
        <a:spcAft>
          <a:spcPct val="0"/>
        </a:spcAft>
        <a:buClrTx/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4pPr>
      <a:lvl5pPr marL="1383725" indent="-152771" algn="l" defTabSz="615477" rtl="0" eaLnBrk="1" fontAlgn="base" hangingPunct="1">
        <a:spcBef>
          <a:spcPct val="20000"/>
        </a:spcBef>
        <a:spcAft>
          <a:spcPct val="0"/>
        </a:spcAft>
        <a:buClrTx/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5pPr>
      <a:lvl6pPr marL="1700255" indent="-152771" algn="l" defTabSz="615477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6pPr>
      <a:lvl7pPr marL="2016786" indent="-152771" algn="l" defTabSz="615477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7pPr>
      <a:lvl8pPr marL="2333318" indent="-152771" algn="l" defTabSz="615477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8pPr>
      <a:lvl9pPr marL="2649848" indent="-152771" algn="l" defTabSz="615477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108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31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62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93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124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55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86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717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248" algn="l" defTabSz="63306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conditions/coronavirus-covid-19/coronavirus-vaccination/find-a-walk-in-coronavirus-covid-19-vaccination-site/" TargetMode="External"/><Relationship Id="rId2" Type="http://schemas.openxmlformats.org/officeDocument/2006/relationships/hyperlink" Target="https://www.gov.uk/government/publications/uk-vaccine-response-to-the-omicron-variant-jcvi-advice/jcvi-advice-on-the-uk-vaccine-response-to-the-omicron-variant" TargetMode="External"/><Relationship Id="rId1" Type="http://schemas.openxmlformats.org/officeDocument/2006/relationships/slideLayout" Target="../slideLayouts/slideLayout23.xml"/><Relationship Id="rId5" Type="http://schemas.openxmlformats.org/officeDocument/2006/relationships/hyperlink" Target="https://future.nhs.uk/CovidVaccinations/view?objectId=116589285" TargetMode="External"/><Relationship Id="rId4" Type="http://schemas.openxmlformats.org/officeDocument/2006/relationships/hyperlink" Target="https://future.nhs.uk/CovidVaccinations/view?objectId=1116887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A80788C9-2862-42A9-82DF-DCCF2E3B80A7}"/>
              </a:ext>
            </a:extLst>
          </p:cNvPr>
          <p:cNvSpPr txBox="1"/>
          <p:nvPr/>
        </p:nvSpPr>
        <p:spPr>
          <a:xfrm>
            <a:off x="148492" y="6583027"/>
            <a:ext cx="11858918" cy="238428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Record in Point of Care (POC) System as second booster.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FC5D13-66DE-42D8-B245-B630E1167AEB}"/>
              </a:ext>
            </a:extLst>
          </p:cNvPr>
          <p:cNvSpPr txBox="1"/>
          <p:nvPr/>
        </p:nvSpPr>
        <p:spPr>
          <a:xfrm>
            <a:off x="139338" y="6162003"/>
            <a:ext cx="11851251" cy="369332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Booster Dose given following </a:t>
            </a:r>
            <a:r>
              <a:rPr lang="en-GB" sz="900" dirty="0">
                <a:hlinkClick r:id="rId2"/>
              </a:rPr>
              <a:t>JCVI advice</a:t>
            </a:r>
            <a:endParaRPr lang="en-GB" sz="900" dirty="0"/>
          </a:p>
          <a:p>
            <a:pPr algn="ctr"/>
            <a:r>
              <a:rPr lang="en-GB" sz="900" b="1" dirty="0"/>
              <a:t>Booster dose mRNA COVID-19 vaccine Pfizer </a:t>
            </a:r>
            <a:r>
              <a:rPr lang="en-GB" sz="900" b="1" dirty="0" err="1"/>
              <a:t>BioNTech</a:t>
            </a:r>
            <a:r>
              <a:rPr lang="en-GB" sz="900" b="1" dirty="0"/>
              <a:t>/ </a:t>
            </a:r>
            <a:r>
              <a:rPr lang="en-GB" sz="900" b="1" dirty="0" err="1"/>
              <a:t>Comirnaty</a:t>
            </a:r>
            <a:r>
              <a:rPr lang="en-GB" sz="900" b="1" dirty="0"/>
              <a:t> ®  or </a:t>
            </a:r>
            <a:r>
              <a:rPr lang="en-GB" sz="900" b="1" dirty="0">
                <a:highlight>
                  <a:srgbClr val="FFFF00"/>
                </a:highlight>
              </a:rPr>
              <a:t>Half Dose </a:t>
            </a:r>
            <a:r>
              <a:rPr lang="en-GB" sz="900" b="1" dirty="0" err="1"/>
              <a:t>Moderna</a:t>
            </a:r>
            <a:r>
              <a:rPr lang="en-GB" sz="900" b="1" dirty="0"/>
              <a:t> (</a:t>
            </a:r>
            <a:r>
              <a:rPr lang="en-GB" sz="900" b="1" dirty="0" err="1"/>
              <a:t>Spikevax</a:t>
            </a:r>
            <a:r>
              <a:rPr lang="en-GB" sz="900" b="1" dirty="0"/>
              <a:t> ®)  (unless allergic then AZ). </a:t>
            </a:r>
            <a:r>
              <a:rPr lang="en-GB" sz="900" dirty="0"/>
              <a:t>For those aged 12 to 17, the Pfizer-</a:t>
            </a:r>
            <a:r>
              <a:rPr lang="en-GB" sz="900" dirty="0" err="1"/>
              <a:t>BioNTech</a:t>
            </a:r>
            <a:r>
              <a:rPr lang="en-GB" sz="900" dirty="0"/>
              <a:t> / </a:t>
            </a:r>
            <a:r>
              <a:rPr lang="en-GB" sz="900" dirty="0" err="1"/>
              <a:t>Comirnaty</a:t>
            </a:r>
            <a:r>
              <a:rPr lang="en-GB" sz="900" dirty="0"/>
              <a:t> ® vaccine is preferred.</a:t>
            </a:r>
            <a:endParaRPr lang="en-GB" sz="9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563438-A6E3-45DF-BACE-BB1721448BCE}"/>
              </a:ext>
            </a:extLst>
          </p:cNvPr>
          <p:cNvSpPr txBox="1"/>
          <p:nvPr/>
        </p:nvSpPr>
        <p:spPr>
          <a:xfrm>
            <a:off x="2172949" y="365570"/>
            <a:ext cx="4226534" cy="78483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Patient Identification </a:t>
            </a:r>
          </a:p>
          <a:p>
            <a:pPr algn="ctr"/>
            <a:r>
              <a:rPr lang="en-GB" sz="900" dirty="0"/>
              <a:t>Is the individual</a:t>
            </a:r>
            <a:r>
              <a:rPr lang="en-GB" sz="900" baseline="30000" dirty="0"/>
              <a:t>1,2</a:t>
            </a:r>
            <a:r>
              <a:rPr lang="en-GB" sz="900" dirty="0"/>
              <a:t> identified as being severely immunosuppressed by either: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chemeClr val="accent5"/>
                </a:solidFill>
              </a:rPr>
              <a:t>Secondary care search via consultant or specialist team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6600"/>
                </a:solidFill>
              </a:rPr>
              <a:t>Local (One Care) EMIS Search through GP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/>
              <a:t>National (Arden) EMIS Search through NHSD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315F0B-4C28-4F5E-9DA8-2AB6D3E41686}"/>
              </a:ext>
            </a:extLst>
          </p:cNvPr>
          <p:cNvSpPr txBox="1"/>
          <p:nvPr/>
        </p:nvSpPr>
        <p:spPr>
          <a:xfrm>
            <a:off x="172944" y="4841831"/>
            <a:ext cx="1579065" cy="338554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accent5"/>
                </a:solidFill>
              </a:rPr>
              <a:t>If </a:t>
            </a:r>
            <a:r>
              <a:rPr lang="en-GB" sz="800" dirty="0" err="1">
                <a:solidFill>
                  <a:schemeClr val="accent5"/>
                </a:solidFill>
              </a:rPr>
              <a:t>i</a:t>
            </a:r>
            <a:r>
              <a:rPr lang="en-GB" sz="800" dirty="0">
                <a:solidFill>
                  <a:schemeClr val="accent5"/>
                </a:solidFill>
              </a:rPr>
              <a:t>) individual/guardian to book into hospital clinic for booster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CF7694-7E2F-4044-B8D1-9073E84AC302}"/>
              </a:ext>
            </a:extLst>
          </p:cNvPr>
          <p:cNvCxnSpPr/>
          <p:nvPr/>
        </p:nvCxnSpPr>
        <p:spPr>
          <a:xfrm flipH="1">
            <a:off x="760973" y="6430649"/>
            <a:ext cx="8411" cy="1172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4CC6D15-DA4E-48DB-B3E7-C407AF2C6605}"/>
              </a:ext>
            </a:extLst>
          </p:cNvPr>
          <p:cNvCxnSpPr>
            <a:cxnSpLocks/>
          </p:cNvCxnSpPr>
          <p:nvPr/>
        </p:nvCxnSpPr>
        <p:spPr>
          <a:xfrm>
            <a:off x="970873" y="1949706"/>
            <a:ext cx="21818" cy="461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2B394C4-1FEE-496C-89B1-51ADB5A75733}"/>
              </a:ext>
            </a:extLst>
          </p:cNvPr>
          <p:cNvSpPr txBox="1"/>
          <p:nvPr/>
        </p:nvSpPr>
        <p:spPr>
          <a:xfrm>
            <a:off x="2461711" y="4832793"/>
            <a:ext cx="1383161" cy="584775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Individual/guardian to present referral letter at local VC/HH+/CP walk-in booster clinic for booster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59F7FA4-A644-4BF5-AED1-FE4B130A39C9}"/>
              </a:ext>
            </a:extLst>
          </p:cNvPr>
          <p:cNvCxnSpPr/>
          <p:nvPr/>
        </p:nvCxnSpPr>
        <p:spPr>
          <a:xfrm>
            <a:off x="5663952" y="4293504"/>
            <a:ext cx="0" cy="132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B012849-654C-4EDF-BABE-BC73722896A4}"/>
              </a:ext>
            </a:extLst>
          </p:cNvPr>
          <p:cNvCxnSpPr>
            <a:cxnSpLocks/>
          </p:cNvCxnSpPr>
          <p:nvPr/>
        </p:nvCxnSpPr>
        <p:spPr>
          <a:xfrm>
            <a:off x="4317258" y="5499560"/>
            <a:ext cx="4538" cy="310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TextBox 379">
            <a:extLst>
              <a:ext uri="{FF2B5EF4-FFF2-40B4-BE49-F238E27FC236}">
                <a16:creationId xmlns:a16="http://schemas.microsoft.com/office/drawing/2014/main" id="{88AC9744-8369-486A-981B-0ACB768A7BA1}"/>
              </a:ext>
            </a:extLst>
          </p:cNvPr>
          <p:cNvSpPr txBox="1"/>
          <p:nvPr/>
        </p:nvSpPr>
        <p:spPr>
          <a:xfrm>
            <a:off x="9229825" y="3537339"/>
            <a:ext cx="1117086" cy="830997"/>
          </a:xfrm>
          <a:prstGeom prst="rect">
            <a:avLst/>
          </a:prstGeom>
          <a:noFill/>
          <a:ln>
            <a:solidFill>
              <a:srgbClr val="B88C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/>
              <a:t>Do not vaccinate – refer back to consultant / GP if appropriate. Record decision and rational in POC</a:t>
            </a: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33EA3BE5-B448-4C33-AD81-82DB9AAE0D8E}"/>
              </a:ext>
            </a:extLst>
          </p:cNvPr>
          <p:cNvSpPr txBox="1"/>
          <p:nvPr/>
        </p:nvSpPr>
        <p:spPr>
          <a:xfrm>
            <a:off x="8592073" y="1493330"/>
            <a:ext cx="1427552" cy="1077218"/>
          </a:xfrm>
          <a:prstGeom prst="rect">
            <a:avLst/>
          </a:prstGeom>
          <a:noFill/>
          <a:ln>
            <a:solidFill>
              <a:srgbClr val="B88C00"/>
            </a:solidFill>
          </a:ln>
        </p:spPr>
        <p:txBody>
          <a:bodyPr wrap="square" rtlCol="0">
            <a:spAutoFit/>
          </a:bodyPr>
          <a:lstStyle/>
          <a:p>
            <a:pPr lvl="0" defTabSz="889000" fontAlgn="base">
              <a:defRPr/>
            </a:pPr>
            <a:r>
              <a:rPr lang="en-GB" sz="800" dirty="0">
                <a:solidFill>
                  <a:srgbClr val="000000"/>
                </a:solidFill>
              </a:rPr>
              <a:t>At arrival, individual/guardian are triaged to senior healthcare professional – is individual believed to be eligible for booster i.e. has received third primary dose and provides medical evidence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521F4CCD-DA54-4693-BDE5-BA43F02D3CA7}"/>
              </a:ext>
            </a:extLst>
          </p:cNvPr>
          <p:cNvSpPr txBox="1"/>
          <p:nvPr/>
        </p:nvSpPr>
        <p:spPr>
          <a:xfrm>
            <a:off x="0" y="4957"/>
            <a:ext cx="1796561" cy="338554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1" baseline="30000" dirty="0"/>
              <a:t>1</a:t>
            </a:r>
            <a:r>
              <a:rPr lang="en-GB" sz="800" dirty="0"/>
              <a:t>Individual aged over 12; If below 12, do not vaccinate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7B47A67-6441-46F3-BD04-F1B44076E271}"/>
              </a:ext>
            </a:extLst>
          </p:cNvPr>
          <p:cNvSpPr txBox="1"/>
          <p:nvPr/>
        </p:nvSpPr>
        <p:spPr>
          <a:xfrm>
            <a:off x="4791350" y="1566777"/>
            <a:ext cx="1563535" cy="2062103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6600"/>
                </a:solidFill>
              </a:rPr>
              <a:t>GP to notify individual/ guardian (letter/text) to confirm eligibility for </a:t>
            </a:r>
            <a:r>
              <a:rPr lang="en-GB" sz="800">
                <a:solidFill>
                  <a:srgbClr val="006600"/>
                </a:solidFill>
              </a:rPr>
              <a:t>a booster outlining </a:t>
            </a:r>
            <a:r>
              <a:rPr lang="en-GB" sz="800" dirty="0">
                <a:solidFill>
                  <a:srgbClr val="006600"/>
                </a:solidFill>
              </a:rPr>
              <a:t>options for patient (</a:t>
            </a:r>
            <a:r>
              <a:rPr lang="en-GB" sz="800" i="1" dirty="0">
                <a:solidFill>
                  <a:srgbClr val="006600"/>
                </a:solidFill>
              </a:rPr>
              <a:t>subject to locally agreed arrangements</a:t>
            </a:r>
            <a:r>
              <a:rPr lang="en-GB" sz="800" dirty="0">
                <a:solidFill>
                  <a:srgbClr val="006600"/>
                </a:solidFill>
              </a:rPr>
              <a:t>) e.g.</a:t>
            </a:r>
          </a:p>
          <a:p>
            <a:pPr marL="285750" indent="-285750">
              <a:buAutoNum type="romanLcParenR"/>
            </a:pPr>
            <a:r>
              <a:rPr lang="en-GB" sz="800" b="1" dirty="0">
                <a:solidFill>
                  <a:srgbClr val="006600"/>
                </a:solidFill>
              </a:rPr>
              <a:t>Vaccination via GP/PCN with </a:t>
            </a:r>
            <a:r>
              <a:rPr lang="en-GB" sz="800" b="1" u="sng" dirty="0">
                <a:solidFill>
                  <a:srgbClr val="006600"/>
                </a:solidFill>
              </a:rPr>
              <a:t>link to local booking system</a:t>
            </a:r>
            <a:r>
              <a:rPr lang="en-GB" sz="800" dirty="0">
                <a:solidFill>
                  <a:srgbClr val="006600"/>
                </a:solidFill>
              </a:rPr>
              <a:t>)</a:t>
            </a:r>
          </a:p>
          <a:p>
            <a:pPr marL="285750" indent="-285750">
              <a:buAutoNum type="romanLcParenR"/>
            </a:pPr>
            <a:r>
              <a:rPr lang="en-GB" sz="800" dirty="0">
                <a:solidFill>
                  <a:srgbClr val="006600"/>
                </a:solidFill>
              </a:rPr>
              <a:t>Vaccination at local walk-in clinic (VC, HH+ or CP)</a:t>
            </a:r>
          </a:p>
          <a:p>
            <a:pPr marL="285750" indent="-285750">
              <a:buAutoNum type="romanLcParenR"/>
            </a:pPr>
            <a:r>
              <a:rPr lang="en-GB" sz="800" dirty="0">
                <a:solidFill>
                  <a:srgbClr val="006600"/>
                </a:solidFill>
              </a:rPr>
              <a:t>Home visits for housebound patient (according to local arrangement)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53DD3EF-D9EF-4CCA-A979-A37D29ABC466}"/>
              </a:ext>
            </a:extLst>
          </p:cNvPr>
          <p:cNvSpPr txBox="1"/>
          <p:nvPr/>
        </p:nvSpPr>
        <p:spPr>
          <a:xfrm>
            <a:off x="10240389" y="781044"/>
            <a:ext cx="1317728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Individual/guardian</a:t>
            </a:r>
            <a:r>
              <a:rPr lang="en-GB" sz="800" baseline="30000" dirty="0"/>
              <a:t>1,2</a:t>
            </a:r>
            <a:r>
              <a:rPr lang="en-GB" sz="800" dirty="0"/>
              <a:t> attends with invitation for booster 91 days after 2</a:t>
            </a:r>
            <a:r>
              <a:rPr lang="en-GB" sz="800" baseline="30000" dirty="0"/>
              <a:t>nd</a:t>
            </a:r>
            <a:r>
              <a:rPr lang="en-GB" sz="800" dirty="0"/>
              <a:t> dose but is believed to be eligible for 3</a:t>
            </a:r>
            <a:r>
              <a:rPr lang="en-GB" sz="800" baseline="30000" dirty="0"/>
              <a:t>rd</a:t>
            </a:r>
            <a:r>
              <a:rPr lang="en-GB" sz="800" dirty="0"/>
              <a:t> primary dose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32E781D-FAEB-4C2A-AA76-3703464932BE}"/>
              </a:ext>
            </a:extLst>
          </p:cNvPr>
          <p:cNvSpPr txBox="1"/>
          <p:nvPr/>
        </p:nvSpPr>
        <p:spPr>
          <a:xfrm>
            <a:off x="2467226" y="2914486"/>
            <a:ext cx="1392202" cy="954107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/>
              <a:t>Individual/ guardian receives GP/hospital </a:t>
            </a:r>
            <a:r>
              <a:rPr lang="en-GB" sz="800" dirty="0">
                <a:solidFill>
                  <a:srgbClr val="000000"/>
                </a:solidFill>
              </a:rPr>
              <a:t>referral letter explaining that the letter can be used at a </a:t>
            </a:r>
            <a:r>
              <a:rPr lang="en-GB" sz="800" dirty="0">
                <a:solidFill>
                  <a:srgbClr val="000000"/>
                </a:solidFill>
                <a:highlight>
                  <a:srgbClr val="FFFF00"/>
                </a:highlight>
              </a:rPr>
              <a:t>walk-in </a:t>
            </a:r>
            <a:r>
              <a:rPr lang="en-GB" sz="800" dirty="0">
                <a:solidFill>
                  <a:srgbClr val="000000"/>
                </a:solidFill>
              </a:rPr>
              <a:t>and signposts to attend local </a:t>
            </a:r>
            <a:r>
              <a:rPr lang="en-GB" sz="800" b="1" dirty="0">
                <a:solidFill>
                  <a:srgbClr val="000000"/>
                </a:solidFill>
              </a:rPr>
              <a:t>VC/HH+ or CP </a:t>
            </a:r>
            <a:r>
              <a:rPr lang="en-GB" sz="800" b="1" dirty="0">
                <a:solidFill>
                  <a:srgbClr val="000000"/>
                </a:solidFill>
                <a:hlinkClick r:id="rId3"/>
              </a:rPr>
              <a:t>walk-in clinic</a:t>
            </a:r>
            <a:endParaRPr lang="en-GB" sz="800" b="1" dirty="0"/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3344B096-5B3E-49D0-95E6-EE06D88BAF7C}"/>
              </a:ext>
            </a:extLst>
          </p:cNvPr>
          <p:cNvSpPr txBox="1"/>
          <p:nvPr/>
        </p:nvSpPr>
        <p:spPr>
          <a:xfrm>
            <a:off x="6644640" y="66436"/>
            <a:ext cx="4308628" cy="262901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miter lim="800000"/>
          </a:ln>
        </p:spPr>
        <p:txBody>
          <a:bodyPr vert="horz" wrap="square" lIns="0" tIns="0" rIns="0" bIns="0" rtlCol="0">
            <a:noAutofit/>
          </a:bodyPr>
          <a:lstStyle/>
          <a:p>
            <a:pPr algn="l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dirty="0"/>
              <a:t>Pathway booster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0E44286-AE0D-44A1-A9E9-C8AA335BAD2A}"/>
              </a:ext>
            </a:extLst>
          </p:cNvPr>
          <p:cNvSpPr txBox="1"/>
          <p:nvPr/>
        </p:nvSpPr>
        <p:spPr>
          <a:xfrm>
            <a:off x="10649766" y="4951818"/>
            <a:ext cx="1460439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Administer booster dose (Pfizer only) as per patient invitation. Vaccinator to note in POC comments to capture that patient may be eligible for 3</a:t>
            </a:r>
            <a:r>
              <a:rPr lang="en-GB" sz="800" baseline="30000" dirty="0"/>
              <a:t>rd</a:t>
            </a:r>
            <a:r>
              <a:rPr lang="en-GB" sz="800" dirty="0"/>
              <a:t> primary dose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80B893-E65E-4F6A-82AE-60908F5A1050}"/>
              </a:ext>
            </a:extLst>
          </p:cNvPr>
          <p:cNvSpPr txBox="1"/>
          <p:nvPr/>
        </p:nvSpPr>
        <p:spPr>
          <a:xfrm>
            <a:off x="9543796" y="2948203"/>
            <a:ext cx="501394" cy="215444"/>
          </a:xfrm>
          <a:prstGeom prst="rect">
            <a:avLst/>
          </a:prstGeom>
          <a:noFill/>
          <a:ln>
            <a:solidFill>
              <a:srgbClr val="B88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No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5C39918-7B34-4F8F-9F16-3E995EA28A5C}"/>
              </a:ext>
            </a:extLst>
          </p:cNvPr>
          <p:cNvSpPr txBox="1"/>
          <p:nvPr/>
        </p:nvSpPr>
        <p:spPr>
          <a:xfrm>
            <a:off x="144166" y="1594865"/>
            <a:ext cx="1652395" cy="2308324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accent5"/>
                </a:solidFill>
              </a:rPr>
              <a:t>Consultant/specialist team to notify individual/guardian (letter/text), GP copied in, inviting them to a booster dose (4</a:t>
            </a:r>
            <a:r>
              <a:rPr lang="en-GB" sz="800" baseline="30000" dirty="0">
                <a:solidFill>
                  <a:schemeClr val="accent5"/>
                </a:solidFill>
              </a:rPr>
              <a:t>th</a:t>
            </a:r>
            <a:r>
              <a:rPr lang="en-GB" sz="800" dirty="0">
                <a:solidFill>
                  <a:schemeClr val="accent5"/>
                </a:solidFill>
              </a:rPr>
              <a:t> dose).</a:t>
            </a:r>
          </a:p>
          <a:p>
            <a:r>
              <a:rPr lang="en-GB" sz="800" dirty="0">
                <a:solidFill>
                  <a:schemeClr val="accent5"/>
                </a:solidFill>
              </a:rPr>
              <a:t>Letter to confirm eligibility and to outline options for patient to access booster (</a:t>
            </a:r>
            <a:r>
              <a:rPr lang="en-GB" sz="800" i="1" dirty="0">
                <a:solidFill>
                  <a:schemeClr val="accent5"/>
                </a:solidFill>
              </a:rPr>
              <a:t>subject to locally agreed arrangements</a:t>
            </a:r>
            <a:r>
              <a:rPr lang="en-GB" sz="800" dirty="0">
                <a:solidFill>
                  <a:schemeClr val="accent5"/>
                </a:solidFill>
              </a:rPr>
              <a:t>) e.g.</a:t>
            </a:r>
          </a:p>
          <a:p>
            <a:pPr marL="285750" indent="-285750">
              <a:buAutoNum type="romanLcParenR"/>
            </a:pPr>
            <a:r>
              <a:rPr lang="en-GB" sz="800" b="1" dirty="0">
                <a:solidFill>
                  <a:schemeClr val="accent5"/>
                </a:solidFill>
              </a:rPr>
              <a:t>Vaccination via hospital</a:t>
            </a:r>
          </a:p>
          <a:p>
            <a:pPr marL="285750" indent="-285750">
              <a:buFontTx/>
              <a:buAutoNum type="romanLcParenR"/>
            </a:pPr>
            <a:r>
              <a:rPr lang="en-GB" sz="800" dirty="0">
                <a:solidFill>
                  <a:schemeClr val="accent5"/>
                </a:solidFill>
              </a:rPr>
              <a:t>Vaccination at local walk-in clinic (VC/HH+ or CP)</a:t>
            </a:r>
          </a:p>
          <a:p>
            <a:pPr marL="285750" indent="-285750">
              <a:buFontTx/>
              <a:buAutoNum type="romanLcParenR"/>
            </a:pPr>
            <a:r>
              <a:rPr lang="en-GB" sz="800" dirty="0">
                <a:solidFill>
                  <a:schemeClr val="accent5"/>
                </a:solidFill>
              </a:rPr>
              <a:t>Vaccination via GP/PCN </a:t>
            </a:r>
          </a:p>
          <a:p>
            <a:pPr marL="285750" indent="-285750">
              <a:buAutoNum type="romanLcParenR"/>
            </a:pPr>
            <a:r>
              <a:rPr lang="en-GB" sz="800" dirty="0">
                <a:solidFill>
                  <a:schemeClr val="accent5"/>
                </a:solidFill>
              </a:rPr>
              <a:t>Home visits for housebound patients (according to local arrangement)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40CA170-43C3-47B2-974E-C1D5CAA08CDC}"/>
              </a:ext>
            </a:extLst>
          </p:cNvPr>
          <p:cNvCxnSpPr>
            <a:cxnSpLocks/>
            <a:stCxn id="157" idx="2"/>
            <a:endCxn id="7" idx="0"/>
          </p:cNvCxnSpPr>
          <p:nvPr/>
        </p:nvCxnSpPr>
        <p:spPr bwMode="auto">
          <a:xfrm flipH="1">
            <a:off x="962477" y="3903189"/>
            <a:ext cx="7887" cy="9386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81C8FB1A-75A6-4D12-985E-FA4DC02AA488}"/>
              </a:ext>
            </a:extLst>
          </p:cNvPr>
          <p:cNvSpPr txBox="1"/>
          <p:nvPr/>
        </p:nvSpPr>
        <p:spPr>
          <a:xfrm>
            <a:off x="4894485" y="4924728"/>
            <a:ext cx="1357266" cy="46166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rgbClr val="006600"/>
                </a:solidFill>
              </a:rPr>
              <a:t>If </a:t>
            </a:r>
            <a:r>
              <a:rPr lang="en-GB" sz="800" dirty="0" err="1">
                <a:solidFill>
                  <a:srgbClr val="006600"/>
                </a:solidFill>
              </a:rPr>
              <a:t>i</a:t>
            </a:r>
            <a:r>
              <a:rPr lang="en-GB" sz="800" dirty="0">
                <a:solidFill>
                  <a:srgbClr val="006600"/>
                </a:solidFill>
              </a:rPr>
              <a:t>) individual/guardian invited to book into GP LBS for booster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F697FBA-9857-45FF-B4C0-2404795DC61C}"/>
              </a:ext>
            </a:extLst>
          </p:cNvPr>
          <p:cNvCxnSpPr>
            <a:cxnSpLocks/>
            <a:stCxn id="107" idx="2"/>
            <a:endCxn id="229" idx="0"/>
          </p:cNvCxnSpPr>
          <p:nvPr/>
        </p:nvCxnSpPr>
        <p:spPr bwMode="auto">
          <a:xfrm>
            <a:off x="5573118" y="3628880"/>
            <a:ext cx="0" cy="1295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DEADB7DD-7A34-4597-B8FB-C62A765F3CDC}"/>
              </a:ext>
            </a:extLst>
          </p:cNvPr>
          <p:cNvCxnSpPr>
            <a:cxnSpLocks/>
            <a:stCxn id="7" idx="2"/>
          </p:cNvCxnSpPr>
          <p:nvPr/>
        </p:nvCxnSpPr>
        <p:spPr bwMode="auto">
          <a:xfrm>
            <a:off x="962477" y="5180385"/>
            <a:ext cx="0" cy="99032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00" name="Straight Arrow Connector 299">
            <a:extLst>
              <a:ext uri="{FF2B5EF4-FFF2-40B4-BE49-F238E27FC236}">
                <a16:creationId xmlns:a16="http://schemas.microsoft.com/office/drawing/2014/main" id="{0FA3AC8C-F97B-4FC8-BD26-0831E921635D}"/>
              </a:ext>
            </a:extLst>
          </p:cNvPr>
          <p:cNvCxnSpPr>
            <a:cxnSpLocks/>
            <a:stCxn id="157" idx="3"/>
            <a:endCxn id="151" idx="1"/>
          </p:cNvCxnSpPr>
          <p:nvPr/>
        </p:nvCxnSpPr>
        <p:spPr bwMode="auto">
          <a:xfrm>
            <a:off x="1796561" y="2749027"/>
            <a:ext cx="670665" cy="64251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F11E6E30-431B-414B-AEF3-FB87A280BEC3}"/>
              </a:ext>
            </a:extLst>
          </p:cNvPr>
          <p:cNvCxnSpPr>
            <a:cxnSpLocks/>
            <a:stCxn id="107" idx="1"/>
            <a:endCxn id="151" idx="3"/>
          </p:cNvCxnSpPr>
          <p:nvPr/>
        </p:nvCxnSpPr>
        <p:spPr bwMode="auto">
          <a:xfrm flipH="1">
            <a:off x="3859428" y="2597829"/>
            <a:ext cx="931922" cy="79371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7" name="Straight Arrow Connector 306">
            <a:extLst>
              <a:ext uri="{FF2B5EF4-FFF2-40B4-BE49-F238E27FC236}">
                <a16:creationId xmlns:a16="http://schemas.microsoft.com/office/drawing/2014/main" id="{6932BAF1-4C8C-4D7B-B503-306B444F1434}"/>
              </a:ext>
            </a:extLst>
          </p:cNvPr>
          <p:cNvCxnSpPr>
            <a:cxnSpLocks/>
            <a:stCxn id="43" idx="2"/>
          </p:cNvCxnSpPr>
          <p:nvPr/>
        </p:nvCxnSpPr>
        <p:spPr bwMode="auto">
          <a:xfrm>
            <a:off x="3153292" y="5417568"/>
            <a:ext cx="10035" cy="7353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7" name="Straight Arrow Connector 396">
            <a:extLst>
              <a:ext uri="{FF2B5EF4-FFF2-40B4-BE49-F238E27FC236}">
                <a16:creationId xmlns:a16="http://schemas.microsoft.com/office/drawing/2014/main" id="{99F8E62D-2923-4CB1-BB52-4CA318700F64}"/>
              </a:ext>
            </a:extLst>
          </p:cNvPr>
          <p:cNvCxnSpPr>
            <a:cxnSpLocks/>
            <a:stCxn id="229" idx="2"/>
          </p:cNvCxnSpPr>
          <p:nvPr/>
        </p:nvCxnSpPr>
        <p:spPr bwMode="auto">
          <a:xfrm flipH="1">
            <a:off x="5572126" y="5425124"/>
            <a:ext cx="992" cy="77461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8" name="TextBox 477">
            <a:extLst>
              <a:ext uri="{FF2B5EF4-FFF2-40B4-BE49-F238E27FC236}">
                <a16:creationId xmlns:a16="http://schemas.microsoft.com/office/drawing/2014/main" id="{23E7D0CD-4D21-4E9A-A953-A899C490F5EA}"/>
              </a:ext>
            </a:extLst>
          </p:cNvPr>
          <p:cNvSpPr txBox="1"/>
          <p:nvPr/>
        </p:nvSpPr>
        <p:spPr>
          <a:xfrm>
            <a:off x="8778810" y="381234"/>
            <a:ext cx="1054077" cy="954107"/>
          </a:xfrm>
          <a:prstGeom prst="rect">
            <a:avLst/>
          </a:prstGeom>
          <a:noFill/>
          <a:ln>
            <a:solidFill>
              <a:srgbClr val="B88C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800" dirty="0"/>
              <a:t>If, individual/guardian present with notification (not referral) at local walk-in clinic for  booster</a:t>
            </a:r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879D0773-9F38-4F57-B75B-5A7F885CE906}"/>
              </a:ext>
            </a:extLst>
          </p:cNvPr>
          <p:cNvCxnSpPr>
            <a:cxnSpLocks/>
            <a:stCxn id="114" idx="2"/>
            <a:endCxn id="380" idx="0"/>
          </p:cNvCxnSpPr>
          <p:nvPr/>
        </p:nvCxnSpPr>
        <p:spPr bwMode="auto">
          <a:xfrm flipH="1">
            <a:off x="9788368" y="3163647"/>
            <a:ext cx="6125" cy="37369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6" name="Straight Arrow Connector 325">
            <a:extLst>
              <a:ext uri="{FF2B5EF4-FFF2-40B4-BE49-F238E27FC236}">
                <a16:creationId xmlns:a16="http://schemas.microsoft.com/office/drawing/2014/main" id="{65E17271-F2EF-4D3E-9F12-56A588F983F8}"/>
              </a:ext>
            </a:extLst>
          </p:cNvPr>
          <p:cNvCxnSpPr>
            <a:cxnSpLocks/>
            <a:stCxn id="478" idx="2"/>
            <a:endCxn id="388" idx="0"/>
          </p:cNvCxnSpPr>
          <p:nvPr/>
        </p:nvCxnSpPr>
        <p:spPr bwMode="auto">
          <a:xfrm>
            <a:off x="9305849" y="1335341"/>
            <a:ext cx="0" cy="15798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124D29E4-01DB-4A07-9512-CB294B1593DF}"/>
              </a:ext>
            </a:extLst>
          </p:cNvPr>
          <p:cNvSpPr txBox="1"/>
          <p:nvPr/>
        </p:nvSpPr>
        <p:spPr>
          <a:xfrm>
            <a:off x="10288874" y="1796170"/>
            <a:ext cx="1222803" cy="95410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lvl="0" defTabSz="889000" fontAlgn="base">
              <a:defRPr/>
            </a:pPr>
            <a:r>
              <a:rPr lang="en-GB" sz="800" dirty="0">
                <a:solidFill>
                  <a:srgbClr val="000000"/>
                </a:solidFill>
              </a:rPr>
              <a:t>At arrival, individual/guardian are triaged to senior healthcare professional/prescriber to confirm eligibility</a:t>
            </a:r>
            <a:r>
              <a:rPr lang="en-GB" sz="800" dirty="0"/>
              <a:t> or 3</a:t>
            </a:r>
            <a:r>
              <a:rPr lang="en-GB" sz="800" baseline="30000" dirty="0"/>
              <a:t>rd</a:t>
            </a:r>
            <a:r>
              <a:rPr lang="en-GB" sz="800" dirty="0"/>
              <a:t> primary dose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342" name="Straight Arrow Connector 341">
            <a:extLst>
              <a:ext uri="{FF2B5EF4-FFF2-40B4-BE49-F238E27FC236}">
                <a16:creationId xmlns:a16="http://schemas.microsoft.com/office/drawing/2014/main" id="{CB25DDEE-54B7-4509-81E9-E419E62E1BCB}"/>
              </a:ext>
            </a:extLst>
          </p:cNvPr>
          <p:cNvCxnSpPr>
            <a:cxnSpLocks/>
            <a:stCxn id="121" idx="2"/>
            <a:endCxn id="366" idx="0"/>
          </p:cNvCxnSpPr>
          <p:nvPr/>
        </p:nvCxnSpPr>
        <p:spPr bwMode="auto">
          <a:xfrm>
            <a:off x="10899253" y="1612041"/>
            <a:ext cx="1023" cy="18412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9B985391-B1CC-4BDA-8EE9-55D2591771ED}"/>
              </a:ext>
            </a:extLst>
          </p:cNvPr>
          <p:cNvSpPr txBox="1"/>
          <p:nvPr/>
        </p:nvSpPr>
        <p:spPr>
          <a:xfrm>
            <a:off x="10380032" y="3406123"/>
            <a:ext cx="1038442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Patient eligible for third primary dose</a:t>
            </a:r>
          </a:p>
        </p:txBody>
      </p:sp>
      <p:cxnSp>
        <p:nvCxnSpPr>
          <p:cNvPr id="360" name="Straight Arrow Connector 359">
            <a:extLst>
              <a:ext uri="{FF2B5EF4-FFF2-40B4-BE49-F238E27FC236}">
                <a16:creationId xmlns:a16="http://schemas.microsoft.com/office/drawing/2014/main" id="{9D50B679-5E3F-4D2A-B3B9-DDDDD2830D74}"/>
              </a:ext>
            </a:extLst>
          </p:cNvPr>
          <p:cNvCxnSpPr>
            <a:stCxn id="366" idx="2"/>
            <a:endCxn id="384" idx="0"/>
          </p:cNvCxnSpPr>
          <p:nvPr/>
        </p:nvCxnSpPr>
        <p:spPr bwMode="auto">
          <a:xfrm flipH="1">
            <a:off x="10899253" y="2750277"/>
            <a:ext cx="1023" cy="65584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6" name="TextBox 395">
            <a:extLst>
              <a:ext uri="{FF2B5EF4-FFF2-40B4-BE49-F238E27FC236}">
                <a16:creationId xmlns:a16="http://schemas.microsoft.com/office/drawing/2014/main" id="{551C3415-6A83-4ABA-8C37-98EA666ADB8E}"/>
              </a:ext>
            </a:extLst>
          </p:cNvPr>
          <p:cNvSpPr txBox="1"/>
          <p:nvPr/>
        </p:nvSpPr>
        <p:spPr>
          <a:xfrm>
            <a:off x="11072753" y="4027447"/>
            <a:ext cx="1063029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No/ eligibility can not be determined?</a:t>
            </a:r>
          </a:p>
        </p:txBody>
      </p:sp>
      <p:cxnSp>
        <p:nvCxnSpPr>
          <p:cNvPr id="379" name="Connector: Elbow 378">
            <a:extLst>
              <a:ext uri="{FF2B5EF4-FFF2-40B4-BE49-F238E27FC236}">
                <a16:creationId xmlns:a16="http://schemas.microsoft.com/office/drawing/2014/main" id="{5B7C581D-B23A-43EA-AC12-BDB7CD0AB5F2}"/>
              </a:ext>
            </a:extLst>
          </p:cNvPr>
          <p:cNvCxnSpPr>
            <a:stCxn id="384" idx="2"/>
            <a:endCxn id="396" idx="0"/>
          </p:cNvCxnSpPr>
          <p:nvPr/>
        </p:nvCxnSpPr>
        <p:spPr bwMode="auto">
          <a:xfrm rot="16200000" flipH="1">
            <a:off x="11110375" y="3533554"/>
            <a:ext cx="282770" cy="70501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8" name="Connector: Elbow 397">
            <a:extLst>
              <a:ext uri="{FF2B5EF4-FFF2-40B4-BE49-F238E27FC236}">
                <a16:creationId xmlns:a16="http://schemas.microsoft.com/office/drawing/2014/main" id="{08EFFC88-5FA6-49C5-B9B6-A5CBF46B0932}"/>
              </a:ext>
            </a:extLst>
          </p:cNvPr>
          <p:cNvCxnSpPr>
            <a:stCxn id="396" idx="2"/>
            <a:endCxn id="108" idx="0"/>
          </p:cNvCxnSpPr>
          <p:nvPr/>
        </p:nvCxnSpPr>
        <p:spPr bwMode="auto">
          <a:xfrm rot="5400000">
            <a:off x="11260774" y="4608324"/>
            <a:ext cx="462706" cy="22428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7" name="TextBox 436">
            <a:extLst>
              <a:ext uri="{FF2B5EF4-FFF2-40B4-BE49-F238E27FC236}">
                <a16:creationId xmlns:a16="http://schemas.microsoft.com/office/drawing/2014/main" id="{08809FA8-6CF1-4991-B0A2-3C7A0E2779EF}"/>
              </a:ext>
            </a:extLst>
          </p:cNvPr>
          <p:cNvSpPr txBox="1"/>
          <p:nvPr/>
        </p:nvSpPr>
        <p:spPr>
          <a:xfrm>
            <a:off x="-8142" y="343529"/>
            <a:ext cx="1804703" cy="70788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b="1" baseline="30000" dirty="0"/>
              <a:t>2</a:t>
            </a:r>
            <a:r>
              <a:rPr lang="en-GB" sz="800" dirty="0"/>
              <a:t>Individual aged 12 to 15 years, site compliance with requirements in checklist </a:t>
            </a:r>
            <a:r>
              <a:rPr lang="en-GB" sz="800" dirty="0">
                <a:hlinkClick r:id="rId4"/>
              </a:rPr>
              <a:t>Part A</a:t>
            </a:r>
            <a:r>
              <a:rPr lang="en-GB" sz="800" dirty="0"/>
              <a:t> and </a:t>
            </a:r>
            <a:r>
              <a:rPr lang="en-GB" sz="800" dirty="0">
                <a:hlinkClick r:id="rId5"/>
              </a:rPr>
              <a:t>Part B</a:t>
            </a:r>
            <a:r>
              <a:rPr lang="en-GB" sz="800" dirty="0"/>
              <a:t>; Individual aged 16-17, compliance requirement checklist Part 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34593CE-96FE-489C-BECE-18D8B45753FB}"/>
              </a:ext>
            </a:extLst>
          </p:cNvPr>
          <p:cNvSpPr txBox="1"/>
          <p:nvPr/>
        </p:nvSpPr>
        <p:spPr>
          <a:xfrm>
            <a:off x="8241616" y="2948245"/>
            <a:ext cx="457758" cy="215444"/>
          </a:xfrm>
          <a:prstGeom prst="rect">
            <a:avLst/>
          </a:prstGeom>
          <a:noFill/>
          <a:ln>
            <a:solidFill>
              <a:srgbClr val="B88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Yes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0E844DE5-1E0C-46E0-A045-0B9B05AA02DE}"/>
              </a:ext>
            </a:extLst>
          </p:cNvPr>
          <p:cNvCxnSpPr>
            <a:stCxn id="388" idx="2"/>
            <a:endCxn id="74" idx="0"/>
          </p:cNvCxnSpPr>
          <p:nvPr/>
        </p:nvCxnSpPr>
        <p:spPr bwMode="auto">
          <a:xfrm rot="5400000">
            <a:off x="8699324" y="2341719"/>
            <a:ext cx="377697" cy="83535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22095A9A-8F42-48D8-8745-186ADE724B2A}"/>
              </a:ext>
            </a:extLst>
          </p:cNvPr>
          <p:cNvCxnSpPr>
            <a:stCxn id="388" idx="2"/>
            <a:endCxn id="114" idx="0"/>
          </p:cNvCxnSpPr>
          <p:nvPr/>
        </p:nvCxnSpPr>
        <p:spPr bwMode="auto">
          <a:xfrm rot="16200000" flipH="1">
            <a:off x="9361344" y="2515053"/>
            <a:ext cx="377655" cy="48864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37878A4-4A7F-412E-8942-D3E27F246B39}"/>
              </a:ext>
            </a:extLst>
          </p:cNvPr>
          <p:cNvCxnSpPr>
            <a:cxnSpLocks/>
            <a:stCxn id="151" idx="2"/>
            <a:endCxn id="43" idx="0"/>
          </p:cNvCxnSpPr>
          <p:nvPr/>
        </p:nvCxnSpPr>
        <p:spPr bwMode="auto">
          <a:xfrm flipH="1">
            <a:off x="3153292" y="3868593"/>
            <a:ext cx="10035" cy="9642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0BEDECE1-2A7F-4B20-9877-3232498E3987}"/>
              </a:ext>
            </a:extLst>
          </p:cNvPr>
          <p:cNvSpPr txBox="1"/>
          <p:nvPr/>
        </p:nvSpPr>
        <p:spPr>
          <a:xfrm>
            <a:off x="7158522" y="1677996"/>
            <a:ext cx="1093271" cy="83099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800" b="1" dirty="0"/>
              <a:t>Future option </a:t>
            </a:r>
            <a:r>
              <a:rPr lang="en-GB" sz="800" dirty="0"/>
              <a:t>NBS booking route for booster.</a:t>
            </a:r>
          </a:p>
          <a:p>
            <a:r>
              <a:rPr lang="en-GB" sz="800" dirty="0"/>
              <a:t>Medical evidence (GP/consultant referral letter)</a:t>
            </a:r>
          </a:p>
        </p:txBody>
      </p: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D457A4F5-32CB-437C-BB72-402684A7EB9E}"/>
              </a:ext>
            </a:extLst>
          </p:cNvPr>
          <p:cNvCxnSpPr>
            <a:stCxn id="2" idx="2"/>
            <a:endCxn id="107" idx="0"/>
          </p:cNvCxnSpPr>
          <p:nvPr/>
        </p:nvCxnSpPr>
        <p:spPr bwMode="auto">
          <a:xfrm rot="16200000" flipH="1">
            <a:off x="4721479" y="715137"/>
            <a:ext cx="416377" cy="1286902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DBB4240D-1BF2-4B2E-81FC-4F00881B78B8}"/>
              </a:ext>
            </a:extLst>
          </p:cNvPr>
          <p:cNvCxnSpPr>
            <a:stCxn id="2" idx="2"/>
            <a:endCxn id="157" idx="0"/>
          </p:cNvCxnSpPr>
          <p:nvPr/>
        </p:nvCxnSpPr>
        <p:spPr bwMode="auto">
          <a:xfrm rot="5400000">
            <a:off x="2406058" y="-285294"/>
            <a:ext cx="444465" cy="3315852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F382F2F-5DE3-4D2C-9350-E4A519E7CF42}"/>
              </a:ext>
            </a:extLst>
          </p:cNvPr>
          <p:cNvCxnSpPr>
            <a:cxnSpLocks/>
            <a:stCxn id="74" idx="2"/>
          </p:cNvCxnSpPr>
          <p:nvPr/>
        </p:nvCxnSpPr>
        <p:spPr bwMode="auto">
          <a:xfrm flipH="1">
            <a:off x="8462963" y="3163689"/>
            <a:ext cx="7532" cy="35697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E6519A7-B9C5-4FA5-8055-320B51CCBD9B}"/>
              </a:ext>
            </a:extLst>
          </p:cNvPr>
          <p:cNvCxnSpPr>
            <a:stCxn id="85" idx="3"/>
            <a:endCxn id="388" idx="1"/>
          </p:cNvCxnSpPr>
          <p:nvPr/>
        </p:nvCxnSpPr>
        <p:spPr bwMode="auto">
          <a:xfrm flipV="1">
            <a:off x="8251793" y="2031939"/>
            <a:ext cx="340280" cy="6155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15F2725B-7AE7-4167-A7C5-9C3DB1BE9761}"/>
              </a:ext>
            </a:extLst>
          </p:cNvPr>
          <p:cNvCxnSpPr>
            <a:cxnSpLocks/>
            <a:stCxn id="384" idx="2"/>
          </p:cNvCxnSpPr>
          <p:nvPr/>
        </p:nvCxnSpPr>
        <p:spPr bwMode="auto">
          <a:xfrm rot="5400000">
            <a:off x="9566278" y="3198766"/>
            <a:ext cx="787064" cy="1878886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6C649785-6137-4DB2-8909-EE69374A27CC}"/>
              </a:ext>
            </a:extLst>
          </p:cNvPr>
          <p:cNvSpPr txBox="1"/>
          <p:nvPr/>
        </p:nvSpPr>
        <p:spPr>
          <a:xfrm>
            <a:off x="7852312" y="3534950"/>
            <a:ext cx="1194250" cy="1323439"/>
          </a:xfrm>
          <a:prstGeom prst="rect">
            <a:avLst/>
          </a:prstGeom>
          <a:noFill/>
          <a:ln>
            <a:solidFill>
              <a:srgbClr val="B88C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FFC000"/>
                </a:solidFill>
              </a:rPr>
              <a:t>Subject to local arrangement. </a:t>
            </a:r>
          </a:p>
          <a:p>
            <a:r>
              <a:rPr lang="en-GB" sz="800" dirty="0"/>
              <a:t>If no arrangements on site to assess eligibility. Do not vaccinate – refer back to consultant / GP if appropriate. Record decision and rational in POC. </a:t>
            </a:r>
          </a:p>
        </p:txBody>
      </p:sp>
    </p:spTree>
    <p:extLst>
      <p:ext uri="{BB962C8B-B14F-4D97-AF65-F5344CB8AC3E}">
        <p14:creationId xmlns:p14="http://schemas.microsoft.com/office/powerpoint/2010/main" val="35856552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goWEzLgA0_64VDvMxG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4. Footno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96ctUUqJsGDCugslwBC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hTnprpZIIVVQCOTQtpL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vs3CU0mhZ0iF9VK3Gc_g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cAbB4u0quRffFN3bn3X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ACE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_9mniplMrafceMpP.Qw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EQ8aI7AKzsdxigcAG3Z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s1S2qnQw1aA01IUagl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DlDqWonv3hoAx.p9Rs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guF4Gw2mJIhuiFXm5tK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White">
  <a:themeElements>
    <a:clrScheme name="Scheme1">
      <a:dk1>
        <a:srgbClr val="000000"/>
      </a:dk1>
      <a:lt1>
        <a:srgbClr val="FFFFFF"/>
      </a:lt1>
      <a:dk2>
        <a:srgbClr val="005EB8"/>
      </a:dk2>
      <a:lt2>
        <a:srgbClr val="FFFFFF"/>
      </a:lt2>
      <a:accent1>
        <a:srgbClr val="003087"/>
      </a:accent1>
      <a:accent2>
        <a:srgbClr val="433087"/>
      </a:accent2>
      <a:accent3>
        <a:srgbClr val="41B6E6"/>
      </a:accent3>
      <a:accent4>
        <a:srgbClr val="005EB8"/>
      </a:accent4>
      <a:accent5>
        <a:srgbClr val="330071"/>
      </a:accent5>
      <a:accent6>
        <a:srgbClr val="009638"/>
      </a:accent6>
      <a:hlink>
        <a:srgbClr val="0000FF"/>
      </a:hlink>
      <a:folHlink>
        <a:srgbClr val="800080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 cap="sq">
          <a:noFill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Bef>
            <a:spcPts val="300"/>
          </a:spcBef>
          <a:spcAft>
            <a:spcPts val="300"/>
          </a:spcAft>
          <a:defRPr sz="1600" dirty="0" err="1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flat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6350">
          <a:noFill/>
          <a:miter lim="800000"/>
        </a:ln>
      </a:spPr>
      <a:bodyPr vert="horz" wrap="square" lIns="0" tIns="0" rIns="0" bIns="0" rtlCol="0">
        <a:noAutofit/>
      </a:bodyPr>
      <a:lstStyle>
        <a:defPPr algn="l">
          <a:spcBef>
            <a:spcPts val="300"/>
          </a:spcBef>
          <a:spcAft>
            <a:spcPts val="300"/>
          </a:spcAft>
          <a:buNone/>
          <a:defRPr sz="1600" dirty="0" smtClean="0"/>
        </a:defPPr>
      </a:lstStyle>
    </a:txDef>
  </a:objectDefaults>
  <a:extraClrSchemeLst>
    <a:extraClrScheme>
      <a:clrScheme name="Scheme1">
        <a:dk1>
          <a:srgbClr val="000000"/>
        </a:dk1>
        <a:lt1>
          <a:srgbClr val="FFFFFF"/>
        </a:lt1>
        <a:dk2>
          <a:srgbClr val="005EB8"/>
        </a:dk2>
        <a:lt2>
          <a:srgbClr val="FFFFFF"/>
        </a:lt2>
        <a:accent1>
          <a:srgbClr val="003087"/>
        </a:accent1>
        <a:accent2>
          <a:srgbClr val="433087"/>
        </a:accent2>
        <a:accent3>
          <a:srgbClr val="41B6E6"/>
        </a:accent3>
        <a:accent4>
          <a:srgbClr val="005EB8"/>
        </a:accent4>
        <a:accent5>
          <a:srgbClr val="330071"/>
        </a:accent5>
        <a:accent6>
          <a:srgbClr val="009638"/>
        </a:accent6>
        <a:hlink>
          <a:srgbClr val="0000FF"/>
        </a:hlink>
        <a:folHlink>
          <a:srgbClr val="800080"/>
        </a:folHlink>
      </a:clrScheme>
    </a:extraClrScheme>
  </a:extraClrSchemeLst>
  <a:custClrLst>
    <a:custClr name="Dark Gray">
      <a:srgbClr val="4D4D4D"/>
    </a:custClr>
    <a:custClr name="Mid Gray">
      <a:srgbClr val="7F7F7F"/>
    </a:custClr>
    <a:custClr name="Light Gray">
      <a:srgbClr val="B3B3B3"/>
    </a:custClr>
    <a:custClr name="Super Light Gray">
      <a:srgbClr val="D0D0D0"/>
    </a:custClr>
    <a:custClr name="Pale Gray">
      <a:srgbClr val="E6E6E6"/>
    </a:custClr>
  </a:custClrLst>
  <a:extLst>
    <a:ext uri="{05A4C25C-085E-4340-85A3-A5531E510DB2}">
      <thm15:themeFamily xmlns:thm15="http://schemas.microsoft.com/office/thememl/2012/main" name="NHS Template.potx" id="{8A941708-AC89-4D20-8110-DE96E0F02DFB}" vid="{5F25CF2C-7BF4-4C23-B01E-4BB876D6AA4D}"/>
    </a:ext>
  </a:extLst>
</a:theme>
</file>

<file path=ppt/theme/theme2.xml><?xml version="1.0" encoding="utf-8"?>
<a:theme xmlns:a="http://schemas.openxmlformats.org/drawingml/2006/main" name="NHSEI Theme">
  <a:themeElements>
    <a:clrScheme name="NHS England 2014 v2">
      <a:dk1>
        <a:srgbClr val="000000"/>
      </a:dk1>
      <a:lt1>
        <a:srgbClr val="FFFFFF"/>
      </a:lt1>
      <a:dk2>
        <a:srgbClr val="0072C6"/>
      </a:dk2>
      <a:lt2>
        <a:srgbClr val="808080"/>
      </a:lt2>
      <a:accent1>
        <a:srgbClr val="E2E2E2"/>
      </a:accent1>
      <a:accent2>
        <a:srgbClr val="C5DCDF"/>
      </a:accent2>
      <a:accent3>
        <a:srgbClr val="FFFFFF"/>
      </a:accent3>
      <a:accent4>
        <a:srgbClr val="0072C6"/>
      </a:accent4>
      <a:accent5>
        <a:srgbClr val="003893"/>
      </a:accent5>
      <a:accent6>
        <a:srgbClr val="B2C7CA"/>
      </a:accent6>
      <a:hlink>
        <a:srgbClr val="0072C6"/>
      </a:hlink>
      <a:folHlink>
        <a:srgbClr val="9CBDC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91440" rIns="91440" bIns="9144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889000" rtl="0" eaLnBrk="1" fontAlgn="base" latinLnBrk="0" hangingPunct="1">
          <a:defRPr kumimoji="0" sz="1400" b="0" i="0" u="none" strike="noStrike" cap="none" normalizeH="0" baseline="0" dirty="0" err="1" smtClean="0">
            <a:solidFill>
              <a:schemeClr val="tx1"/>
            </a:solidFill>
            <a:effectLst/>
            <a:latin typeface="+mn-lt"/>
            <a:cs typeface="+mn-cs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no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Letter Blank 1">
        <a:dk1>
          <a:srgbClr val="000000"/>
        </a:dk1>
        <a:lt1>
          <a:srgbClr val="FFFFFF"/>
        </a:lt1>
        <a:dk2>
          <a:srgbClr val="177B57"/>
        </a:dk2>
        <a:lt2>
          <a:srgbClr val="808080"/>
        </a:lt2>
        <a:accent1>
          <a:srgbClr val="E2E2E2"/>
        </a:accent1>
        <a:accent2>
          <a:srgbClr val="BCDEC2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AAC9B0"/>
        </a:accent6>
        <a:hlink>
          <a:srgbClr val="5BAD82"/>
        </a:hlink>
        <a:folHlink>
          <a:srgbClr val="8EC6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tter Blank 2">
        <a:dk1>
          <a:srgbClr val="000000"/>
        </a:dk1>
        <a:lt1>
          <a:srgbClr val="FFFFFF"/>
        </a:lt1>
        <a:dk2>
          <a:srgbClr val="177B57"/>
        </a:dk2>
        <a:lt2>
          <a:srgbClr val="000000"/>
        </a:lt2>
        <a:accent1>
          <a:srgbClr val="E2E2E2"/>
        </a:accent1>
        <a:accent2>
          <a:srgbClr val="BCDEC2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AAC9B0"/>
        </a:accent6>
        <a:hlink>
          <a:srgbClr val="5BAD82"/>
        </a:hlink>
        <a:folHlink>
          <a:srgbClr val="8EC6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tter Blank 3">
        <a:dk1>
          <a:srgbClr val="000000"/>
        </a:dk1>
        <a:lt1>
          <a:srgbClr val="FFFFFF"/>
        </a:lt1>
        <a:dk2>
          <a:srgbClr val="345782"/>
        </a:dk2>
        <a:lt2>
          <a:srgbClr val="808080"/>
        </a:lt2>
        <a:accent1>
          <a:srgbClr val="E2E2E2"/>
        </a:accent1>
        <a:accent2>
          <a:srgbClr val="C5DCDF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B2C7CA"/>
        </a:accent6>
        <a:hlink>
          <a:srgbClr val="5D8BA7"/>
        </a:hlink>
        <a:folHlink>
          <a:srgbClr val="9CBD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HSEI Theme" id="{CC436EB3-360B-4479-999A-AA1D7B62E620}" vid="{C6B7B9A6-C057-4393-B52A-23B32A789EE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3302</TotalTime>
  <Words>579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Courier New</vt:lpstr>
      <vt:lpstr>Segoe UI</vt:lpstr>
      <vt:lpstr>Trebuchet MS</vt:lpstr>
      <vt:lpstr>Wingdings</vt:lpstr>
      <vt:lpstr>2_White</vt:lpstr>
      <vt:lpstr>NHSEI Theme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pathway – 3rd dose for severely immunosuppressed and house hold contacts</dc:title>
  <dc:creator>Anna Roessing</dc:creator>
  <cp:lastModifiedBy>Marsh, Thomas</cp:lastModifiedBy>
  <cp:revision>134</cp:revision>
  <dcterms:created xsi:type="dcterms:W3CDTF">2021-11-10T17:33:23Z</dcterms:created>
  <dcterms:modified xsi:type="dcterms:W3CDTF">2021-12-10T12:22:10Z</dcterms:modified>
</cp:coreProperties>
</file>