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14747608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6" d="100"/>
          <a:sy n="106" d="100"/>
        </p:scale>
        <p:origin x="7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4F4B34-5B9B-4576-B4CC-5B5ED1EB5FB4}" type="datetimeFigureOut">
              <a:rPr lang="en-GB" smtClean="0"/>
              <a:t>01/07/2025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F32B81-8F50-45C9-BB96-A355E832104E}" type="slidenum">
              <a:rPr lang="en-GB" smtClean="0"/>
              <a:t>‹#›</a:t>
            </a:fld>
            <a:endParaRPr lang="en-GB"/>
          </a:p>
        </p:txBody>
      </p:sp>
    </p:spTree>
    <p:extLst>
      <p:ext uri="{BB962C8B-B14F-4D97-AF65-F5344CB8AC3E}">
        <p14:creationId xmlns:p14="http://schemas.microsoft.com/office/powerpoint/2010/main" val="225126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5"/>
          </p:nvPr>
        </p:nvSpPr>
        <p:spPr/>
        <p:txBody>
          <a:bodyPr/>
          <a:lstStyle/>
          <a:p>
            <a:fld id="{135253DD-5559-49E3-8002-74B1EFA5BEFE}" type="slidenum">
              <a:rPr lang="en-GB" smtClean="0"/>
              <a:t>1</a:t>
            </a:fld>
            <a:endParaRPr lang="en-GB"/>
          </a:p>
        </p:txBody>
      </p:sp>
    </p:spTree>
    <p:extLst>
      <p:ext uri="{BB962C8B-B14F-4D97-AF65-F5344CB8AC3E}">
        <p14:creationId xmlns:p14="http://schemas.microsoft.com/office/powerpoint/2010/main" val="3221596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37DC2-C380-D62F-ACA9-6A345F0B396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2D02915-26EC-04C7-9A34-139E7036B8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9D4ABCD-4478-38F6-69AD-5EAADEAE88F6}"/>
              </a:ext>
            </a:extLst>
          </p:cNvPr>
          <p:cNvSpPr>
            <a:spLocks noGrp="1"/>
          </p:cNvSpPr>
          <p:nvPr>
            <p:ph type="dt" sz="half" idx="10"/>
          </p:nvPr>
        </p:nvSpPr>
        <p:spPr/>
        <p:txBody>
          <a:bodyPr/>
          <a:lstStyle/>
          <a:p>
            <a:fld id="{DB9B61FC-BEFC-4DD4-83CF-90E5A0F46DAC}" type="datetimeFigureOut">
              <a:rPr lang="en-GB" smtClean="0"/>
              <a:t>01/07/2025</a:t>
            </a:fld>
            <a:endParaRPr lang="en-GB"/>
          </a:p>
        </p:txBody>
      </p:sp>
      <p:sp>
        <p:nvSpPr>
          <p:cNvPr id="5" name="Footer Placeholder 4">
            <a:extLst>
              <a:ext uri="{FF2B5EF4-FFF2-40B4-BE49-F238E27FC236}">
                <a16:creationId xmlns:a16="http://schemas.microsoft.com/office/drawing/2014/main" id="{04DEFB15-C024-8938-7E81-B4500308BF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ADFF1BD-56AB-1E49-CACB-27A232DF821D}"/>
              </a:ext>
            </a:extLst>
          </p:cNvPr>
          <p:cNvSpPr>
            <a:spLocks noGrp="1"/>
          </p:cNvSpPr>
          <p:nvPr>
            <p:ph type="sldNum" sz="quarter" idx="12"/>
          </p:nvPr>
        </p:nvSpPr>
        <p:spPr/>
        <p:txBody>
          <a:bodyPr/>
          <a:lstStyle/>
          <a:p>
            <a:fld id="{4CE05559-546D-4EAD-AE2F-D41FD9A04287}" type="slidenum">
              <a:rPr lang="en-GB" smtClean="0"/>
              <a:t>‹#›</a:t>
            </a:fld>
            <a:endParaRPr lang="en-GB"/>
          </a:p>
        </p:txBody>
      </p:sp>
    </p:spTree>
    <p:extLst>
      <p:ext uri="{BB962C8B-B14F-4D97-AF65-F5344CB8AC3E}">
        <p14:creationId xmlns:p14="http://schemas.microsoft.com/office/powerpoint/2010/main" val="1949135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DA563-B84B-937C-8524-BD2EC28C0D7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2A33256-50A6-6797-3B09-FB51E3C294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417FDAC-ECBA-AB2F-913A-8968434F5D3F}"/>
              </a:ext>
            </a:extLst>
          </p:cNvPr>
          <p:cNvSpPr>
            <a:spLocks noGrp="1"/>
          </p:cNvSpPr>
          <p:nvPr>
            <p:ph type="dt" sz="half" idx="10"/>
          </p:nvPr>
        </p:nvSpPr>
        <p:spPr/>
        <p:txBody>
          <a:bodyPr/>
          <a:lstStyle/>
          <a:p>
            <a:fld id="{DB9B61FC-BEFC-4DD4-83CF-90E5A0F46DAC}" type="datetimeFigureOut">
              <a:rPr lang="en-GB" smtClean="0"/>
              <a:t>01/07/2025</a:t>
            </a:fld>
            <a:endParaRPr lang="en-GB"/>
          </a:p>
        </p:txBody>
      </p:sp>
      <p:sp>
        <p:nvSpPr>
          <p:cNvPr id="5" name="Footer Placeholder 4">
            <a:extLst>
              <a:ext uri="{FF2B5EF4-FFF2-40B4-BE49-F238E27FC236}">
                <a16:creationId xmlns:a16="http://schemas.microsoft.com/office/drawing/2014/main" id="{9A78C44E-2B97-C6FB-F147-808F6958CA5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ADBD6F-A614-DFA6-82BC-D9079FEF9618}"/>
              </a:ext>
            </a:extLst>
          </p:cNvPr>
          <p:cNvSpPr>
            <a:spLocks noGrp="1"/>
          </p:cNvSpPr>
          <p:nvPr>
            <p:ph type="sldNum" sz="quarter" idx="12"/>
          </p:nvPr>
        </p:nvSpPr>
        <p:spPr/>
        <p:txBody>
          <a:bodyPr/>
          <a:lstStyle/>
          <a:p>
            <a:fld id="{4CE05559-546D-4EAD-AE2F-D41FD9A04287}" type="slidenum">
              <a:rPr lang="en-GB" smtClean="0"/>
              <a:t>‹#›</a:t>
            </a:fld>
            <a:endParaRPr lang="en-GB"/>
          </a:p>
        </p:txBody>
      </p:sp>
    </p:spTree>
    <p:extLst>
      <p:ext uri="{BB962C8B-B14F-4D97-AF65-F5344CB8AC3E}">
        <p14:creationId xmlns:p14="http://schemas.microsoft.com/office/powerpoint/2010/main" val="2486740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5CC246-C29F-6606-3082-A63B26AC0EA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4F20B31-5BED-D6CF-9607-2C5CDC867BC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5AC3D7-76B2-C49C-D310-E8185E37FD19}"/>
              </a:ext>
            </a:extLst>
          </p:cNvPr>
          <p:cNvSpPr>
            <a:spLocks noGrp="1"/>
          </p:cNvSpPr>
          <p:nvPr>
            <p:ph type="dt" sz="half" idx="10"/>
          </p:nvPr>
        </p:nvSpPr>
        <p:spPr/>
        <p:txBody>
          <a:bodyPr/>
          <a:lstStyle/>
          <a:p>
            <a:fld id="{DB9B61FC-BEFC-4DD4-83CF-90E5A0F46DAC}" type="datetimeFigureOut">
              <a:rPr lang="en-GB" smtClean="0"/>
              <a:t>01/07/2025</a:t>
            </a:fld>
            <a:endParaRPr lang="en-GB"/>
          </a:p>
        </p:txBody>
      </p:sp>
      <p:sp>
        <p:nvSpPr>
          <p:cNvPr id="5" name="Footer Placeholder 4">
            <a:extLst>
              <a:ext uri="{FF2B5EF4-FFF2-40B4-BE49-F238E27FC236}">
                <a16:creationId xmlns:a16="http://schemas.microsoft.com/office/drawing/2014/main" id="{16517DCF-4E6C-4B21-BCB5-B6F63401B2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6E5EE3A-7996-7458-88B8-12AAD9044766}"/>
              </a:ext>
            </a:extLst>
          </p:cNvPr>
          <p:cNvSpPr>
            <a:spLocks noGrp="1"/>
          </p:cNvSpPr>
          <p:nvPr>
            <p:ph type="sldNum" sz="quarter" idx="12"/>
          </p:nvPr>
        </p:nvSpPr>
        <p:spPr/>
        <p:txBody>
          <a:bodyPr/>
          <a:lstStyle/>
          <a:p>
            <a:fld id="{4CE05559-546D-4EAD-AE2F-D41FD9A04287}" type="slidenum">
              <a:rPr lang="en-GB" smtClean="0"/>
              <a:t>‹#›</a:t>
            </a:fld>
            <a:endParaRPr lang="en-GB"/>
          </a:p>
        </p:txBody>
      </p:sp>
    </p:spTree>
    <p:extLst>
      <p:ext uri="{BB962C8B-B14F-4D97-AF65-F5344CB8AC3E}">
        <p14:creationId xmlns:p14="http://schemas.microsoft.com/office/powerpoint/2010/main" val="527565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7F3C2-6724-476E-C54E-A570C9AF50A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7070808-2FBA-A7B6-4383-81D4D3650E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D68EE7-3369-1315-0D52-EBF36A175757}"/>
              </a:ext>
            </a:extLst>
          </p:cNvPr>
          <p:cNvSpPr>
            <a:spLocks noGrp="1"/>
          </p:cNvSpPr>
          <p:nvPr>
            <p:ph type="dt" sz="half" idx="10"/>
          </p:nvPr>
        </p:nvSpPr>
        <p:spPr/>
        <p:txBody>
          <a:bodyPr/>
          <a:lstStyle/>
          <a:p>
            <a:fld id="{DB9B61FC-BEFC-4DD4-83CF-90E5A0F46DAC}" type="datetimeFigureOut">
              <a:rPr lang="en-GB" smtClean="0"/>
              <a:t>01/07/2025</a:t>
            </a:fld>
            <a:endParaRPr lang="en-GB"/>
          </a:p>
        </p:txBody>
      </p:sp>
      <p:sp>
        <p:nvSpPr>
          <p:cNvPr id="5" name="Footer Placeholder 4">
            <a:extLst>
              <a:ext uri="{FF2B5EF4-FFF2-40B4-BE49-F238E27FC236}">
                <a16:creationId xmlns:a16="http://schemas.microsoft.com/office/drawing/2014/main" id="{E6166A42-92D8-7B3B-36CA-E07084CACE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CC485D-3468-1051-0F3A-42EDA9FC66EA}"/>
              </a:ext>
            </a:extLst>
          </p:cNvPr>
          <p:cNvSpPr>
            <a:spLocks noGrp="1"/>
          </p:cNvSpPr>
          <p:nvPr>
            <p:ph type="sldNum" sz="quarter" idx="12"/>
          </p:nvPr>
        </p:nvSpPr>
        <p:spPr/>
        <p:txBody>
          <a:bodyPr/>
          <a:lstStyle/>
          <a:p>
            <a:fld id="{4CE05559-546D-4EAD-AE2F-D41FD9A04287}" type="slidenum">
              <a:rPr lang="en-GB" smtClean="0"/>
              <a:t>‹#›</a:t>
            </a:fld>
            <a:endParaRPr lang="en-GB"/>
          </a:p>
        </p:txBody>
      </p:sp>
    </p:spTree>
    <p:extLst>
      <p:ext uri="{BB962C8B-B14F-4D97-AF65-F5344CB8AC3E}">
        <p14:creationId xmlns:p14="http://schemas.microsoft.com/office/powerpoint/2010/main" val="28005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12CA0-074B-58F6-83B3-B358AB6D7C5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AE8E10-9F53-309A-CC97-4B958AB9CEA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EC3C368-4A54-251C-56D0-925E6AEC8901}"/>
              </a:ext>
            </a:extLst>
          </p:cNvPr>
          <p:cNvSpPr>
            <a:spLocks noGrp="1"/>
          </p:cNvSpPr>
          <p:nvPr>
            <p:ph type="dt" sz="half" idx="10"/>
          </p:nvPr>
        </p:nvSpPr>
        <p:spPr/>
        <p:txBody>
          <a:bodyPr/>
          <a:lstStyle/>
          <a:p>
            <a:fld id="{DB9B61FC-BEFC-4DD4-83CF-90E5A0F46DAC}" type="datetimeFigureOut">
              <a:rPr lang="en-GB" smtClean="0"/>
              <a:t>01/07/2025</a:t>
            </a:fld>
            <a:endParaRPr lang="en-GB"/>
          </a:p>
        </p:txBody>
      </p:sp>
      <p:sp>
        <p:nvSpPr>
          <p:cNvPr id="5" name="Footer Placeholder 4">
            <a:extLst>
              <a:ext uri="{FF2B5EF4-FFF2-40B4-BE49-F238E27FC236}">
                <a16:creationId xmlns:a16="http://schemas.microsoft.com/office/drawing/2014/main" id="{23F62E85-6685-1A70-BBC4-F3025FB07A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DA2452-17BD-80A5-B7D6-B53C99A61360}"/>
              </a:ext>
            </a:extLst>
          </p:cNvPr>
          <p:cNvSpPr>
            <a:spLocks noGrp="1"/>
          </p:cNvSpPr>
          <p:nvPr>
            <p:ph type="sldNum" sz="quarter" idx="12"/>
          </p:nvPr>
        </p:nvSpPr>
        <p:spPr/>
        <p:txBody>
          <a:bodyPr/>
          <a:lstStyle/>
          <a:p>
            <a:fld id="{4CE05559-546D-4EAD-AE2F-D41FD9A04287}" type="slidenum">
              <a:rPr lang="en-GB" smtClean="0"/>
              <a:t>‹#›</a:t>
            </a:fld>
            <a:endParaRPr lang="en-GB"/>
          </a:p>
        </p:txBody>
      </p:sp>
    </p:spTree>
    <p:extLst>
      <p:ext uri="{BB962C8B-B14F-4D97-AF65-F5344CB8AC3E}">
        <p14:creationId xmlns:p14="http://schemas.microsoft.com/office/powerpoint/2010/main" val="2568038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A5A60-A920-3088-2CEB-496BFF38A18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98240C-1E15-594C-2DE7-682FF18482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5486643-CB96-9A9B-2983-6937460F5FF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710715A-0BDA-6AF8-D1E7-C66C3843B21B}"/>
              </a:ext>
            </a:extLst>
          </p:cNvPr>
          <p:cNvSpPr>
            <a:spLocks noGrp="1"/>
          </p:cNvSpPr>
          <p:nvPr>
            <p:ph type="dt" sz="half" idx="10"/>
          </p:nvPr>
        </p:nvSpPr>
        <p:spPr/>
        <p:txBody>
          <a:bodyPr/>
          <a:lstStyle/>
          <a:p>
            <a:fld id="{DB9B61FC-BEFC-4DD4-83CF-90E5A0F46DAC}" type="datetimeFigureOut">
              <a:rPr lang="en-GB" smtClean="0"/>
              <a:t>01/07/2025</a:t>
            </a:fld>
            <a:endParaRPr lang="en-GB"/>
          </a:p>
        </p:txBody>
      </p:sp>
      <p:sp>
        <p:nvSpPr>
          <p:cNvPr id="6" name="Footer Placeholder 5">
            <a:extLst>
              <a:ext uri="{FF2B5EF4-FFF2-40B4-BE49-F238E27FC236}">
                <a16:creationId xmlns:a16="http://schemas.microsoft.com/office/drawing/2014/main" id="{5B428A9F-491A-76EA-43D2-BA71C00C99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1124624-2889-1E88-16BA-F5FCC5B62E68}"/>
              </a:ext>
            </a:extLst>
          </p:cNvPr>
          <p:cNvSpPr>
            <a:spLocks noGrp="1"/>
          </p:cNvSpPr>
          <p:nvPr>
            <p:ph type="sldNum" sz="quarter" idx="12"/>
          </p:nvPr>
        </p:nvSpPr>
        <p:spPr/>
        <p:txBody>
          <a:bodyPr/>
          <a:lstStyle/>
          <a:p>
            <a:fld id="{4CE05559-546D-4EAD-AE2F-D41FD9A04287}" type="slidenum">
              <a:rPr lang="en-GB" smtClean="0"/>
              <a:t>‹#›</a:t>
            </a:fld>
            <a:endParaRPr lang="en-GB"/>
          </a:p>
        </p:txBody>
      </p:sp>
    </p:spTree>
    <p:extLst>
      <p:ext uri="{BB962C8B-B14F-4D97-AF65-F5344CB8AC3E}">
        <p14:creationId xmlns:p14="http://schemas.microsoft.com/office/powerpoint/2010/main" val="3175736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2AF0F-23D1-273E-CCC8-B1F5357F478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EAE0A45-ED3D-7BEB-4E4C-01E98DADB5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7D2F81D-03EB-DF2C-02EE-FF2E178F39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3CA82EC-100E-930A-01A4-B038C1C7DB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F0D6F8-CDB2-D687-1976-C7F6B0457C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8F97991-981C-FAB3-EBCA-62DEEF033689}"/>
              </a:ext>
            </a:extLst>
          </p:cNvPr>
          <p:cNvSpPr>
            <a:spLocks noGrp="1"/>
          </p:cNvSpPr>
          <p:nvPr>
            <p:ph type="dt" sz="half" idx="10"/>
          </p:nvPr>
        </p:nvSpPr>
        <p:spPr/>
        <p:txBody>
          <a:bodyPr/>
          <a:lstStyle/>
          <a:p>
            <a:fld id="{DB9B61FC-BEFC-4DD4-83CF-90E5A0F46DAC}" type="datetimeFigureOut">
              <a:rPr lang="en-GB" smtClean="0"/>
              <a:t>01/07/2025</a:t>
            </a:fld>
            <a:endParaRPr lang="en-GB"/>
          </a:p>
        </p:txBody>
      </p:sp>
      <p:sp>
        <p:nvSpPr>
          <p:cNvPr id="8" name="Footer Placeholder 7">
            <a:extLst>
              <a:ext uri="{FF2B5EF4-FFF2-40B4-BE49-F238E27FC236}">
                <a16:creationId xmlns:a16="http://schemas.microsoft.com/office/drawing/2014/main" id="{1791CFDD-560D-D30C-F99C-030FBCA31DA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3B32697-9DE7-1498-D31F-35436AF2DA16}"/>
              </a:ext>
            </a:extLst>
          </p:cNvPr>
          <p:cNvSpPr>
            <a:spLocks noGrp="1"/>
          </p:cNvSpPr>
          <p:nvPr>
            <p:ph type="sldNum" sz="quarter" idx="12"/>
          </p:nvPr>
        </p:nvSpPr>
        <p:spPr/>
        <p:txBody>
          <a:bodyPr/>
          <a:lstStyle/>
          <a:p>
            <a:fld id="{4CE05559-546D-4EAD-AE2F-D41FD9A04287}" type="slidenum">
              <a:rPr lang="en-GB" smtClean="0"/>
              <a:t>‹#›</a:t>
            </a:fld>
            <a:endParaRPr lang="en-GB"/>
          </a:p>
        </p:txBody>
      </p:sp>
    </p:spTree>
    <p:extLst>
      <p:ext uri="{BB962C8B-B14F-4D97-AF65-F5344CB8AC3E}">
        <p14:creationId xmlns:p14="http://schemas.microsoft.com/office/powerpoint/2010/main" val="1278440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06543-946A-D6B8-E634-B4F8DEE2EEF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BFBA470-2285-DBBD-3D04-2EAF00B48B5A}"/>
              </a:ext>
            </a:extLst>
          </p:cNvPr>
          <p:cNvSpPr>
            <a:spLocks noGrp="1"/>
          </p:cNvSpPr>
          <p:nvPr>
            <p:ph type="dt" sz="half" idx="10"/>
          </p:nvPr>
        </p:nvSpPr>
        <p:spPr/>
        <p:txBody>
          <a:bodyPr/>
          <a:lstStyle/>
          <a:p>
            <a:fld id="{DB9B61FC-BEFC-4DD4-83CF-90E5A0F46DAC}" type="datetimeFigureOut">
              <a:rPr lang="en-GB" smtClean="0"/>
              <a:t>01/07/2025</a:t>
            </a:fld>
            <a:endParaRPr lang="en-GB"/>
          </a:p>
        </p:txBody>
      </p:sp>
      <p:sp>
        <p:nvSpPr>
          <p:cNvPr id="4" name="Footer Placeholder 3">
            <a:extLst>
              <a:ext uri="{FF2B5EF4-FFF2-40B4-BE49-F238E27FC236}">
                <a16:creationId xmlns:a16="http://schemas.microsoft.com/office/drawing/2014/main" id="{42AF7A0D-7093-B8E4-D4A2-F48673F6C6F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18B9ABB-DC5D-001A-1E88-83A6ECAE38B1}"/>
              </a:ext>
            </a:extLst>
          </p:cNvPr>
          <p:cNvSpPr>
            <a:spLocks noGrp="1"/>
          </p:cNvSpPr>
          <p:nvPr>
            <p:ph type="sldNum" sz="quarter" idx="12"/>
          </p:nvPr>
        </p:nvSpPr>
        <p:spPr/>
        <p:txBody>
          <a:bodyPr/>
          <a:lstStyle/>
          <a:p>
            <a:fld id="{4CE05559-546D-4EAD-AE2F-D41FD9A04287}" type="slidenum">
              <a:rPr lang="en-GB" smtClean="0"/>
              <a:t>‹#›</a:t>
            </a:fld>
            <a:endParaRPr lang="en-GB"/>
          </a:p>
        </p:txBody>
      </p:sp>
    </p:spTree>
    <p:extLst>
      <p:ext uri="{BB962C8B-B14F-4D97-AF65-F5344CB8AC3E}">
        <p14:creationId xmlns:p14="http://schemas.microsoft.com/office/powerpoint/2010/main" val="3786695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56C8DAB-1D72-9ED1-4767-228128C58675}"/>
              </a:ext>
            </a:extLst>
          </p:cNvPr>
          <p:cNvSpPr>
            <a:spLocks noGrp="1"/>
          </p:cNvSpPr>
          <p:nvPr>
            <p:ph type="dt" sz="half" idx="10"/>
          </p:nvPr>
        </p:nvSpPr>
        <p:spPr/>
        <p:txBody>
          <a:bodyPr/>
          <a:lstStyle/>
          <a:p>
            <a:fld id="{DB9B61FC-BEFC-4DD4-83CF-90E5A0F46DAC}" type="datetimeFigureOut">
              <a:rPr lang="en-GB" smtClean="0"/>
              <a:t>01/07/2025</a:t>
            </a:fld>
            <a:endParaRPr lang="en-GB"/>
          </a:p>
        </p:txBody>
      </p:sp>
      <p:sp>
        <p:nvSpPr>
          <p:cNvPr id="3" name="Footer Placeholder 2">
            <a:extLst>
              <a:ext uri="{FF2B5EF4-FFF2-40B4-BE49-F238E27FC236}">
                <a16:creationId xmlns:a16="http://schemas.microsoft.com/office/drawing/2014/main" id="{58695BB9-408A-53B3-8592-8BFFCA75E41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887F5EE-4727-C55A-4315-4D62D2ACD617}"/>
              </a:ext>
            </a:extLst>
          </p:cNvPr>
          <p:cNvSpPr>
            <a:spLocks noGrp="1"/>
          </p:cNvSpPr>
          <p:nvPr>
            <p:ph type="sldNum" sz="quarter" idx="12"/>
          </p:nvPr>
        </p:nvSpPr>
        <p:spPr/>
        <p:txBody>
          <a:bodyPr/>
          <a:lstStyle/>
          <a:p>
            <a:fld id="{4CE05559-546D-4EAD-AE2F-D41FD9A04287}" type="slidenum">
              <a:rPr lang="en-GB" smtClean="0"/>
              <a:t>‹#›</a:t>
            </a:fld>
            <a:endParaRPr lang="en-GB"/>
          </a:p>
        </p:txBody>
      </p:sp>
    </p:spTree>
    <p:extLst>
      <p:ext uri="{BB962C8B-B14F-4D97-AF65-F5344CB8AC3E}">
        <p14:creationId xmlns:p14="http://schemas.microsoft.com/office/powerpoint/2010/main" val="402912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04F03-09C0-E820-B058-E369A8DE16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2EADF36-2E76-D14A-0FBA-CF5ED8144D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64A4447-61EB-BA82-D60B-A985B3AAE3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EC10B82-04A9-19D0-CE5A-DBA503C20DAF}"/>
              </a:ext>
            </a:extLst>
          </p:cNvPr>
          <p:cNvSpPr>
            <a:spLocks noGrp="1"/>
          </p:cNvSpPr>
          <p:nvPr>
            <p:ph type="dt" sz="half" idx="10"/>
          </p:nvPr>
        </p:nvSpPr>
        <p:spPr/>
        <p:txBody>
          <a:bodyPr/>
          <a:lstStyle/>
          <a:p>
            <a:fld id="{DB9B61FC-BEFC-4DD4-83CF-90E5A0F46DAC}" type="datetimeFigureOut">
              <a:rPr lang="en-GB" smtClean="0"/>
              <a:t>01/07/2025</a:t>
            </a:fld>
            <a:endParaRPr lang="en-GB"/>
          </a:p>
        </p:txBody>
      </p:sp>
      <p:sp>
        <p:nvSpPr>
          <p:cNvPr id="6" name="Footer Placeholder 5">
            <a:extLst>
              <a:ext uri="{FF2B5EF4-FFF2-40B4-BE49-F238E27FC236}">
                <a16:creationId xmlns:a16="http://schemas.microsoft.com/office/drawing/2014/main" id="{C464C9C0-6120-CE84-B390-A6C29D68F8E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075B75C-9F54-60EF-597E-243BB4A9BA29}"/>
              </a:ext>
            </a:extLst>
          </p:cNvPr>
          <p:cNvSpPr>
            <a:spLocks noGrp="1"/>
          </p:cNvSpPr>
          <p:nvPr>
            <p:ph type="sldNum" sz="quarter" idx="12"/>
          </p:nvPr>
        </p:nvSpPr>
        <p:spPr/>
        <p:txBody>
          <a:bodyPr/>
          <a:lstStyle/>
          <a:p>
            <a:fld id="{4CE05559-546D-4EAD-AE2F-D41FD9A04287}" type="slidenum">
              <a:rPr lang="en-GB" smtClean="0"/>
              <a:t>‹#›</a:t>
            </a:fld>
            <a:endParaRPr lang="en-GB"/>
          </a:p>
        </p:txBody>
      </p:sp>
    </p:spTree>
    <p:extLst>
      <p:ext uri="{BB962C8B-B14F-4D97-AF65-F5344CB8AC3E}">
        <p14:creationId xmlns:p14="http://schemas.microsoft.com/office/powerpoint/2010/main" val="4102006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40948-4C99-34AB-7001-BCD1124069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0A7568D-B464-9025-847E-9A6562195A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AEB4F70-97C0-28C3-A22C-3C7847FFBA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A8B828-3B41-F05B-8451-749FA9A5C815}"/>
              </a:ext>
            </a:extLst>
          </p:cNvPr>
          <p:cNvSpPr>
            <a:spLocks noGrp="1"/>
          </p:cNvSpPr>
          <p:nvPr>
            <p:ph type="dt" sz="half" idx="10"/>
          </p:nvPr>
        </p:nvSpPr>
        <p:spPr/>
        <p:txBody>
          <a:bodyPr/>
          <a:lstStyle/>
          <a:p>
            <a:fld id="{DB9B61FC-BEFC-4DD4-83CF-90E5A0F46DAC}" type="datetimeFigureOut">
              <a:rPr lang="en-GB" smtClean="0"/>
              <a:t>01/07/2025</a:t>
            </a:fld>
            <a:endParaRPr lang="en-GB"/>
          </a:p>
        </p:txBody>
      </p:sp>
      <p:sp>
        <p:nvSpPr>
          <p:cNvPr id="6" name="Footer Placeholder 5">
            <a:extLst>
              <a:ext uri="{FF2B5EF4-FFF2-40B4-BE49-F238E27FC236}">
                <a16:creationId xmlns:a16="http://schemas.microsoft.com/office/drawing/2014/main" id="{146C4401-0936-F653-8930-E1BFE2C59D5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1E99CFC-075C-E11C-C35A-16E9D4F78276}"/>
              </a:ext>
            </a:extLst>
          </p:cNvPr>
          <p:cNvSpPr>
            <a:spLocks noGrp="1"/>
          </p:cNvSpPr>
          <p:nvPr>
            <p:ph type="sldNum" sz="quarter" idx="12"/>
          </p:nvPr>
        </p:nvSpPr>
        <p:spPr/>
        <p:txBody>
          <a:bodyPr/>
          <a:lstStyle/>
          <a:p>
            <a:fld id="{4CE05559-546D-4EAD-AE2F-D41FD9A04287}" type="slidenum">
              <a:rPr lang="en-GB" smtClean="0"/>
              <a:t>‹#›</a:t>
            </a:fld>
            <a:endParaRPr lang="en-GB"/>
          </a:p>
        </p:txBody>
      </p:sp>
    </p:spTree>
    <p:extLst>
      <p:ext uri="{BB962C8B-B14F-4D97-AF65-F5344CB8AC3E}">
        <p14:creationId xmlns:p14="http://schemas.microsoft.com/office/powerpoint/2010/main" val="3398717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54C91D-9A07-609C-423C-EAF72E7FCD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5A298A6-22AD-F79E-19A5-1E372BB45F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A8298F-7CE5-202A-D5DE-133B7358FD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B9B61FC-BEFC-4DD4-83CF-90E5A0F46DAC}" type="datetimeFigureOut">
              <a:rPr lang="en-GB" smtClean="0"/>
              <a:t>01/07/2025</a:t>
            </a:fld>
            <a:endParaRPr lang="en-GB"/>
          </a:p>
        </p:txBody>
      </p:sp>
      <p:sp>
        <p:nvSpPr>
          <p:cNvPr id="5" name="Footer Placeholder 4">
            <a:extLst>
              <a:ext uri="{FF2B5EF4-FFF2-40B4-BE49-F238E27FC236}">
                <a16:creationId xmlns:a16="http://schemas.microsoft.com/office/drawing/2014/main" id="{0FD973C8-9198-BD88-9C9C-53A13AD6F0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B0A080E5-CAE6-5D13-A4D7-8DF83E72975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CE05559-546D-4EAD-AE2F-D41FD9A04287}" type="slidenum">
              <a:rPr lang="en-GB" smtClean="0"/>
              <a:t>‹#›</a:t>
            </a:fld>
            <a:endParaRPr lang="en-GB"/>
          </a:p>
        </p:txBody>
      </p:sp>
    </p:spTree>
    <p:extLst>
      <p:ext uri="{BB962C8B-B14F-4D97-AF65-F5344CB8AC3E}">
        <p14:creationId xmlns:p14="http://schemas.microsoft.com/office/powerpoint/2010/main" val="1642917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85951CC-E203-A0D9-40B2-9D420CBD5C08}"/>
              </a:ext>
            </a:extLst>
          </p:cNvPr>
          <p:cNvSpPr txBox="1"/>
          <p:nvPr/>
        </p:nvSpPr>
        <p:spPr>
          <a:xfrm>
            <a:off x="457200" y="685296"/>
            <a:ext cx="11277600" cy="379656"/>
          </a:xfrm>
          <a:prstGeom prst="rect">
            <a:avLst/>
          </a:prstGeom>
          <a:noFill/>
        </p:spPr>
        <p:txBody>
          <a:bodyPr wrap="square">
            <a:spAutoFit/>
          </a:bodyPr>
          <a:lstStyle/>
          <a:p>
            <a:pPr>
              <a:defRPr/>
            </a:pPr>
            <a:endParaRPr lang="en-GB" sz="1867" b="1" dirty="0">
              <a:ea typeface="Calibri" panose="020F0502020204030204" pitchFamily="34" charset="0"/>
            </a:endParaRPr>
          </a:p>
        </p:txBody>
      </p:sp>
      <p:sp>
        <p:nvSpPr>
          <p:cNvPr id="9" name="TextBox 8">
            <a:extLst>
              <a:ext uri="{FF2B5EF4-FFF2-40B4-BE49-F238E27FC236}">
                <a16:creationId xmlns:a16="http://schemas.microsoft.com/office/drawing/2014/main" id="{03CEC144-07EB-9C75-B5D6-14E64F2D6FE6}"/>
              </a:ext>
            </a:extLst>
          </p:cNvPr>
          <p:cNvSpPr txBox="1"/>
          <p:nvPr/>
        </p:nvSpPr>
        <p:spPr>
          <a:xfrm>
            <a:off x="208230" y="489959"/>
            <a:ext cx="11054281" cy="995016"/>
          </a:xfrm>
          <a:prstGeom prst="rect">
            <a:avLst/>
          </a:prstGeom>
          <a:noFill/>
        </p:spPr>
        <p:txBody>
          <a:bodyPr wrap="square" rtlCol="0">
            <a:spAutoFit/>
          </a:bodyPr>
          <a:lstStyle/>
          <a:p>
            <a:pPr algn="ctr"/>
            <a:r>
              <a:rPr lang="en-GB" sz="2933" b="1" dirty="0">
                <a:solidFill>
                  <a:schemeClr val="accent1"/>
                </a:solidFill>
              </a:rPr>
              <a:t>RSV vaccination programme – </a:t>
            </a:r>
          </a:p>
          <a:p>
            <a:pPr algn="ctr"/>
            <a:r>
              <a:rPr lang="en-GB" sz="2933" b="1" dirty="0">
                <a:solidFill>
                  <a:schemeClr val="accent1"/>
                </a:solidFill>
              </a:rPr>
              <a:t>National invitation campaign in July </a:t>
            </a:r>
          </a:p>
        </p:txBody>
      </p:sp>
      <p:sp>
        <p:nvSpPr>
          <p:cNvPr id="12" name="TextBox 11">
            <a:extLst>
              <a:ext uri="{FF2B5EF4-FFF2-40B4-BE49-F238E27FC236}">
                <a16:creationId xmlns:a16="http://schemas.microsoft.com/office/drawing/2014/main" id="{ABE9C709-C197-4981-BFCB-C22AFFA1E4D6}"/>
              </a:ext>
            </a:extLst>
          </p:cNvPr>
          <p:cNvSpPr txBox="1"/>
          <p:nvPr/>
        </p:nvSpPr>
        <p:spPr>
          <a:xfrm>
            <a:off x="881204" y="1849072"/>
            <a:ext cx="10210800" cy="4196085"/>
          </a:xfrm>
          <a:prstGeom prst="rect">
            <a:avLst/>
          </a:prstGeom>
          <a:noFill/>
          <a:ln w="28575">
            <a:noFill/>
          </a:ln>
        </p:spPr>
        <p:txBody>
          <a:bodyPr wrap="square">
            <a:spAutoFit/>
          </a:bodyPr>
          <a:lstStyle/>
          <a:p>
            <a:r>
              <a:rPr lang="en-GB" dirty="0"/>
              <a:t>In July 2025, NHS England will launch a national RSV invitation campaign to support uptake of the vaccine. </a:t>
            </a:r>
          </a:p>
          <a:p>
            <a:r>
              <a:rPr lang="en-GB" dirty="0"/>
              <a:t>Invitations will be sent to unvaccinated individuals:</a:t>
            </a:r>
          </a:p>
          <a:p>
            <a:endParaRPr lang="en-GB" dirty="0"/>
          </a:p>
          <a:p>
            <a:r>
              <a:rPr lang="en-GB" dirty="0"/>
              <a:t>•       who were aged 75-79 on 31 August 2024</a:t>
            </a:r>
          </a:p>
          <a:p>
            <a:r>
              <a:rPr lang="en-GB" dirty="0"/>
              <a:t>•       who have turned 75 since 1 September 2024</a:t>
            </a:r>
          </a:p>
          <a:p>
            <a:endParaRPr lang="en-GB" dirty="0"/>
          </a:p>
          <a:p>
            <a:r>
              <a:rPr lang="en-GB" dirty="0"/>
              <a:t>The invitation will advise people to contact their practice to book an RSV vaccination appointment. Practices are asked to ensure they have sufficient capacity to meet the expected increase in demand for RSV vaccination appointments.</a:t>
            </a:r>
          </a:p>
          <a:p>
            <a:endParaRPr lang="en-GB" dirty="0"/>
          </a:p>
          <a:p>
            <a:r>
              <a:rPr lang="en-GB" dirty="0"/>
              <a:t>Practices are reminded they should continue to complete their own local call and recall for the RSV vaccination programme, with the aim of vaccinating as many eligible people before the end of August to provide maximum protection before the RSV season. </a:t>
            </a:r>
          </a:p>
          <a:p>
            <a:endParaRPr lang="en-GB" sz="1467" b="1" dirty="0"/>
          </a:p>
        </p:txBody>
      </p:sp>
    </p:spTree>
    <p:extLst>
      <p:ext uri="{BB962C8B-B14F-4D97-AF65-F5344CB8AC3E}">
        <p14:creationId xmlns:p14="http://schemas.microsoft.com/office/powerpoint/2010/main" val="39286403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8900FA982D4184C9BEC4C33F0CFE63A" ma:contentTypeVersion="19" ma:contentTypeDescription="Create a new document." ma:contentTypeScope="" ma:versionID="481b575362ac6e618c9e871dcd5f3220">
  <xsd:schema xmlns:xsd="http://www.w3.org/2001/XMLSchema" xmlns:xs="http://www.w3.org/2001/XMLSchema" xmlns:p="http://schemas.microsoft.com/office/2006/metadata/properties" xmlns:ns1="http://schemas.microsoft.com/sharepoint/v3" xmlns:ns2="9d512dcf-4cd5-4c53-9a69-648b06967246" xmlns:ns3="dc7b2ec5-fca7-44a2-8017-c0075493c777" targetNamespace="http://schemas.microsoft.com/office/2006/metadata/properties" ma:root="true" ma:fieldsID="f67222a998fc14de8c6df90a80787dfd" ns1:_="" ns2:_="" ns3:_="">
    <xsd:import namespace="http://schemas.microsoft.com/sharepoint/v3"/>
    <xsd:import namespace="9d512dcf-4cd5-4c53-9a69-648b06967246"/>
    <xsd:import namespace="dc7b2ec5-fca7-44a2-8017-c0075493c77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element ref="ns2:MediaServiceObjectDetectorVersions"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d512dcf-4cd5-4c53-9a69-648b069672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Location" ma:index="26"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c7b2ec5-fca7-44a2-8017-c0075493c77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ec2bd78-38c1-4d43-a690-02b4a97ca72b}" ma:internalName="TaxCatchAll" ma:showField="CatchAllData" ma:web="dc7b2ec5-fca7-44a2-8017-c0075493c77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d512dcf-4cd5-4c53-9a69-648b06967246">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TaxCatchAll xmlns="dc7b2ec5-fca7-44a2-8017-c0075493c777" xsi:nil="true"/>
  </documentManagement>
</p:properties>
</file>

<file path=customXml/itemProps1.xml><?xml version="1.0" encoding="utf-8"?>
<ds:datastoreItem xmlns:ds="http://schemas.openxmlformats.org/officeDocument/2006/customXml" ds:itemID="{5C9414EF-6A89-43F7-8C02-32917E406403}"/>
</file>

<file path=customXml/itemProps2.xml><?xml version="1.0" encoding="utf-8"?>
<ds:datastoreItem xmlns:ds="http://schemas.openxmlformats.org/officeDocument/2006/customXml" ds:itemID="{AD69A8BD-67AC-43E7-A0A5-C5D21E61D2E4}"/>
</file>

<file path=customXml/itemProps3.xml><?xml version="1.0" encoding="utf-8"?>
<ds:datastoreItem xmlns:ds="http://schemas.openxmlformats.org/officeDocument/2006/customXml" ds:itemID="{FF77BB5D-488A-4FCE-9874-62F007ADDFB3}"/>
</file>

<file path=docProps/app.xml><?xml version="1.0" encoding="utf-8"?>
<Properties xmlns="http://schemas.openxmlformats.org/officeDocument/2006/extended-properties" xmlns:vt="http://schemas.openxmlformats.org/officeDocument/2006/docPropsVTypes">
  <TotalTime>496</TotalTime>
  <Words>136</Words>
  <Application>Microsoft Office PowerPoint</Application>
  <PresentationFormat>Widescreen</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Calibri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EDWARDS, Cate (NHS FRIMLEY ICB - D4U1Y)</dc:creator>
  <cp:lastModifiedBy>EDWARDS, Cate (NHS FRIMLEY ICB - D4U1Y)</cp:lastModifiedBy>
  <cp:revision>1</cp:revision>
  <dcterms:created xsi:type="dcterms:W3CDTF">2025-07-01T08:58:10Z</dcterms:created>
  <dcterms:modified xsi:type="dcterms:W3CDTF">2025-07-01T17:15:06Z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0x01010048900FA982D4184C9BEC4C33F0CFE63A</vt:lpwstr>
  </property>
</Properties>
</file>