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7" r:id="rId2"/>
  </p:sldIdLst>
  <p:sldSz cx="18291175" cy="10290175"/>
  <p:notesSz cx="7102475" cy="102330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914400" indent="-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1828800" indent="-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2743200" indent="-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3657600" indent="-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241">
          <p15:clr>
            <a:srgbClr val="A4A3A4"/>
          </p15:clr>
        </p15:guide>
        <p15:guide id="2" pos="57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64"/>
    <a:srgbClr val="55C78E"/>
    <a:srgbClr val="ADE5B8"/>
    <a:srgbClr val="00B0EE"/>
    <a:srgbClr val="FF9900"/>
    <a:srgbClr val="D76507"/>
    <a:srgbClr val="F77509"/>
    <a:srgbClr val="996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534" y="84"/>
      </p:cViewPr>
      <p:guideLst>
        <p:guide orient="horz" pos="3241"/>
        <p:guide pos="57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446" cy="5123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827" y="0"/>
            <a:ext cx="3078547" cy="5123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1E7C3-A959-4A96-BA38-E7AB5E646F63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88"/>
            <a:ext cx="3077446" cy="5100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827" y="9720688"/>
            <a:ext cx="3078547" cy="5100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4CE24-7B6C-45FB-8DB4-BEC35783C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246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2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504" y="0"/>
            <a:ext cx="3077739" cy="511652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66F6350-62E6-4BED-93C0-E1B6C20A6184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19900" cy="383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0686"/>
            <a:ext cx="5681980" cy="4604862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9006"/>
            <a:ext cx="3077739" cy="511652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504" y="9719006"/>
            <a:ext cx="3077739" cy="511652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F87EB97-07AE-491B-ACBD-1D8EDD857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838" y="3196625"/>
            <a:ext cx="15547499" cy="22057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676" y="5831099"/>
            <a:ext cx="12803823" cy="26297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2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16ABA-2BF8-4E57-9BE3-53B4E7BEF25E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87FD0-0F18-47CE-8265-C5D9C4275A4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307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BBC1B-3F2F-473F-9107-C7B6811BBE1B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C2DDE-4DC8-4A45-906C-53CA19F6C54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1844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61102" y="309658"/>
            <a:ext cx="4115514" cy="65838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559" y="309658"/>
            <a:ext cx="12041690" cy="65838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0FB5B-88E5-4EED-AF8F-FD370BFB7515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F53C3-B910-43B4-87CD-AB0CBF36062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723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0DB3C-9334-41E2-87A6-9286635C3A79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6E814-87BA-4A77-90F3-1402C5D61AC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218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877" y="6612392"/>
            <a:ext cx="15547499" cy="2043743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877" y="4361415"/>
            <a:ext cx="15547499" cy="2250975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583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916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7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33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914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4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2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66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6EC0E-7529-4E20-B81F-022830706FF3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28B27-2A16-4D70-B5C9-10D6B8D6C64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6747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559" y="1800782"/>
            <a:ext cx="8078602" cy="5092683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8014" y="1800782"/>
            <a:ext cx="8078602" cy="5092683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922BD-B3F3-49ED-B4CC-C85D1FC96480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B2C11-05EB-4C68-B3BB-E5FE5BE20F8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3183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559" y="412085"/>
            <a:ext cx="16462058" cy="171502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559" y="2303381"/>
            <a:ext cx="8081779" cy="959940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583" indent="0">
              <a:buNone/>
              <a:defRPr sz="4000" b="1"/>
            </a:lvl2pPr>
            <a:lvl3pPr marL="1829166" indent="0">
              <a:buNone/>
              <a:defRPr sz="3600" b="1"/>
            </a:lvl3pPr>
            <a:lvl4pPr marL="2743749" indent="0">
              <a:buNone/>
              <a:defRPr sz="3200" b="1"/>
            </a:lvl4pPr>
            <a:lvl5pPr marL="3658332" indent="0">
              <a:buNone/>
              <a:defRPr sz="3200" b="1"/>
            </a:lvl5pPr>
            <a:lvl6pPr marL="4572914" indent="0">
              <a:buNone/>
              <a:defRPr sz="3200" b="1"/>
            </a:lvl6pPr>
            <a:lvl7pPr marL="5487497" indent="0">
              <a:buNone/>
              <a:defRPr sz="3200" b="1"/>
            </a:lvl7pPr>
            <a:lvl8pPr marL="6402080" indent="0">
              <a:buNone/>
              <a:defRPr sz="3200" b="1"/>
            </a:lvl8pPr>
            <a:lvl9pPr marL="7316663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559" y="3263319"/>
            <a:ext cx="8081779" cy="5928761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1666" y="2303381"/>
            <a:ext cx="8084953" cy="959940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583" indent="0">
              <a:buNone/>
              <a:defRPr sz="4000" b="1"/>
            </a:lvl2pPr>
            <a:lvl3pPr marL="1829166" indent="0">
              <a:buNone/>
              <a:defRPr sz="3600" b="1"/>
            </a:lvl3pPr>
            <a:lvl4pPr marL="2743749" indent="0">
              <a:buNone/>
              <a:defRPr sz="3200" b="1"/>
            </a:lvl4pPr>
            <a:lvl5pPr marL="3658332" indent="0">
              <a:buNone/>
              <a:defRPr sz="3200" b="1"/>
            </a:lvl5pPr>
            <a:lvl6pPr marL="4572914" indent="0">
              <a:buNone/>
              <a:defRPr sz="3200" b="1"/>
            </a:lvl6pPr>
            <a:lvl7pPr marL="5487497" indent="0">
              <a:buNone/>
              <a:defRPr sz="3200" b="1"/>
            </a:lvl7pPr>
            <a:lvl8pPr marL="6402080" indent="0">
              <a:buNone/>
              <a:defRPr sz="3200" b="1"/>
            </a:lvl8pPr>
            <a:lvl9pPr marL="7316663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1666" y="3263319"/>
            <a:ext cx="8084953" cy="5928761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1430A-9CE6-433C-818C-639036AD8E72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F0451-942D-4C20-9919-2BA484C8D1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55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2714F-95B0-4A20-B3E3-A9DB84DF2A18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86FB4-DF9C-46FD-8692-1FCF80E809E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255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CB569-5A9E-47A3-8834-A6996519D70C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78546-0A9E-4D24-B66B-227F8804F0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01645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562" y="409700"/>
            <a:ext cx="6017671" cy="1743614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1341" y="409703"/>
            <a:ext cx="10225275" cy="878238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562" y="2153317"/>
            <a:ext cx="6017671" cy="7038766"/>
          </a:xfrm>
        </p:spPr>
        <p:txBody>
          <a:bodyPr/>
          <a:lstStyle>
            <a:lvl1pPr marL="0" indent="0">
              <a:buNone/>
              <a:defRPr sz="2800"/>
            </a:lvl1pPr>
            <a:lvl2pPr marL="914583" indent="0">
              <a:buNone/>
              <a:defRPr sz="2400"/>
            </a:lvl2pPr>
            <a:lvl3pPr marL="1829166" indent="0">
              <a:buNone/>
              <a:defRPr sz="2000"/>
            </a:lvl3pPr>
            <a:lvl4pPr marL="2743749" indent="0">
              <a:buNone/>
              <a:defRPr sz="1800"/>
            </a:lvl4pPr>
            <a:lvl5pPr marL="3658332" indent="0">
              <a:buNone/>
              <a:defRPr sz="1800"/>
            </a:lvl5pPr>
            <a:lvl6pPr marL="4572914" indent="0">
              <a:buNone/>
              <a:defRPr sz="1800"/>
            </a:lvl6pPr>
            <a:lvl7pPr marL="5487497" indent="0">
              <a:buNone/>
              <a:defRPr sz="1800"/>
            </a:lvl7pPr>
            <a:lvl8pPr marL="6402080" indent="0">
              <a:buNone/>
              <a:defRPr sz="1800"/>
            </a:lvl8pPr>
            <a:lvl9pPr marL="7316663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8A7B2-FA82-42F7-AF12-9D9462E0CA0D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9CEEC-B42F-489D-AF0D-A7AC7AC79A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0616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5198" y="7203123"/>
            <a:ext cx="10974705" cy="85037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5198" y="919446"/>
            <a:ext cx="10974705" cy="6174105"/>
          </a:xfrm>
        </p:spPr>
        <p:txBody>
          <a:bodyPr rtlCol="0">
            <a:normAutofit/>
          </a:bodyPr>
          <a:lstStyle>
            <a:lvl1pPr marL="0" indent="0">
              <a:buNone/>
              <a:defRPr sz="6400"/>
            </a:lvl1pPr>
            <a:lvl2pPr marL="914583" indent="0">
              <a:buNone/>
              <a:defRPr sz="5600"/>
            </a:lvl2pPr>
            <a:lvl3pPr marL="1829166" indent="0">
              <a:buNone/>
              <a:defRPr sz="4800"/>
            </a:lvl3pPr>
            <a:lvl4pPr marL="2743749" indent="0">
              <a:buNone/>
              <a:defRPr sz="4000"/>
            </a:lvl4pPr>
            <a:lvl5pPr marL="3658332" indent="0">
              <a:buNone/>
              <a:defRPr sz="4000"/>
            </a:lvl5pPr>
            <a:lvl6pPr marL="4572914" indent="0">
              <a:buNone/>
              <a:defRPr sz="4000"/>
            </a:lvl6pPr>
            <a:lvl7pPr marL="5487497" indent="0">
              <a:buNone/>
              <a:defRPr sz="4000"/>
            </a:lvl7pPr>
            <a:lvl8pPr marL="6402080" indent="0">
              <a:buNone/>
              <a:defRPr sz="4000"/>
            </a:lvl8pPr>
            <a:lvl9pPr marL="7316663" indent="0">
              <a:buNone/>
              <a:defRPr sz="4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5198" y="8053492"/>
            <a:ext cx="10974705" cy="1207667"/>
          </a:xfrm>
        </p:spPr>
        <p:txBody>
          <a:bodyPr/>
          <a:lstStyle>
            <a:lvl1pPr marL="0" indent="0">
              <a:buNone/>
              <a:defRPr sz="2800"/>
            </a:lvl1pPr>
            <a:lvl2pPr marL="914583" indent="0">
              <a:buNone/>
              <a:defRPr sz="2400"/>
            </a:lvl2pPr>
            <a:lvl3pPr marL="1829166" indent="0">
              <a:buNone/>
              <a:defRPr sz="2000"/>
            </a:lvl3pPr>
            <a:lvl4pPr marL="2743749" indent="0">
              <a:buNone/>
              <a:defRPr sz="1800"/>
            </a:lvl4pPr>
            <a:lvl5pPr marL="3658332" indent="0">
              <a:buNone/>
              <a:defRPr sz="1800"/>
            </a:lvl5pPr>
            <a:lvl6pPr marL="4572914" indent="0">
              <a:buNone/>
              <a:defRPr sz="1800"/>
            </a:lvl6pPr>
            <a:lvl7pPr marL="5487497" indent="0">
              <a:buNone/>
              <a:defRPr sz="1800"/>
            </a:lvl7pPr>
            <a:lvl8pPr marL="6402080" indent="0">
              <a:buNone/>
              <a:defRPr sz="1800"/>
            </a:lvl8pPr>
            <a:lvl9pPr marL="7316663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B6C55-E0BB-4DA4-9FF7-4D09066920B7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C02B8-B6F2-4D66-95AD-83FBE95FF75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572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412750"/>
            <a:ext cx="164623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917" tIns="91458" rIns="182917" bIns="914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2400300"/>
            <a:ext cx="16462375" cy="679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917" tIns="91458" rIns="182917" bIns="914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9537700"/>
            <a:ext cx="4268788" cy="549275"/>
          </a:xfrm>
          <a:prstGeom prst="rect">
            <a:avLst/>
          </a:prstGeom>
        </p:spPr>
        <p:txBody>
          <a:bodyPr vert="horz" lIns="182917" tIns="91458" rIns="182917" bIns="91458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E178CD-3E61-450A-BB5D-3E0FDD4FEAF9}" type="datetimeFigureOut">
              <a:rPr lang="en-GB"/>
              <a:pPr>
                <a:defRPr/>
              </a:pPr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9988" y="9537700"/>
            <a:ext cx="5791200" cy="549275"/>
          </a:xfrm>
          <a:prstGeom prst="rect">
            <a:avLst/>
          </a:prstGeom>
        </p:spPr>
        <p:txBody>
          <a:bodyPr vert="horz" lIns="182917" tIns="91458" rIns="182917" bIns="91458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7988" y="9537700"/>
            <a:ext cx="4268787" cy="549275"/>
          </a:xfrm>
          <a:prstGeom prst="rect">
            <a:avLst/>
          </a:prstGeom>
        </p:spPr>
        <p:txBody>
          <a:bodyPr vert="horz" wrap="square" lIns="182917" tIns="91458" rIns="182917" bIns="9145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24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6997B7-325B-4845-85E5-17AA21AE6C3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34" charset="0"/>
        </a:defRPr>
      </a:lvl5pPr>
      <a:lvl6pPr marL="914583" algn="ctr" rtl="0" fontAlgn="base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34" charset="0"/>
        </a:defRPr>
      </a:lvl6pPr>
      <a:lvl7pPr marL="1829166" algn="ctr" rtl="0" fontAlgn="base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34" charset="0"/>
        </a:defRPr>
      </a:lvl7pPr>
      <a:lvl8pPr marL="2743749" algn="ctr" rtl="0" fontAlgn="base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34" charset="0"/>
        </a:defRPr>
      </a:lvl8pPr>
      <a:lvl9pPr marL="3658332" algn="ctr" rtl="0" fontAlgn="base">
        <a:spcBef>
          <a:spcPct val="0"/>
        </a:spcBef>
        <a:spcAft>
          <a:spcPct val="0"/>
        </a:spcAft>
        <a:defRPr sz="8800">
          <a:solidFill>
            <a:schemeClr val="tx1"/>
          </a:solidFill>
          <a:latin typeface="Calibri" pitchFamily="34" charset="0"/>
        </a:defRPr>
      </a:lvl9pPr>
    </p:titleStyle>
    <p:bodyStyle>
      <a:lvl1pPr marL="685800" indent="-685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900" indent="-5715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30206" indent="-457291" algn="l" defTabSz="1829166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4789" indent="-457291" algn="l" defTabSz="1829166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9372" indent="-457291" algn="l" defTabSz="1829166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3954" indent="-457291" algn="l" defTabSz="1829166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916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583" algn="l" defTabSz="182916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9166" algn="l" defTabSz="182916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749" algn="l" defTabSz="182916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8332" algn="l" defTabSz="182916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914" algn="l" defTabSz="182916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7497" algn="l" defTabSz="182916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2080" algn="l" defTabSz="182916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6663" algn="l" defTabSz="1829166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A3466-1AFF-B4F1-536D-C7B7B5718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7" y="41222"/>
            <a:ext cx="18215065" cy="102459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3F0C18F-50AA-BEF6-6FAD-C341290EF6F5}"/>
              </a:ext>
            </a:extLst>
          </p:cNvPr>
          <p:cNvSpPr/>
          <p:nvPr/>
        </p:nvSpPr>
        <p:spPr>
          <a:xfrm>
            <a:off x="9649643" y="392559"/>
            <a:ext cx="8641532" cy="165618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224EE7-6474-C011-9A14-9BB217FC73B6}"/>
              </a:ext>
            </a:extLst>
          </p:cNvPr>
          <p:cNvSpPr txBox="1"/>
          <p:nvPr/>
        </p:nvSpPr>
        <p:spPr>
          <a:xfrm>
            <a:off x="10159100" y="558931"/>
            <a:ext cx="7992888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en-GB" sz="4000" b="1" dirty="0">
                <a:solidFill>
                  <a:schemeClr val="bg1"/>
                </a:solidFill>
              </a:rPr>
              <a:t>Do you provide care for a loved one for more than 35 hours a week?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4CF72F-FDD2-58FA-20CE-33A3B5E140B2}"/>
              </a:ext>
            </a:extLst>
          </p:cNvPr>
          <p:cNvSpPr/>
          <p:nvPr/>
        </p:nvSpPr>
        <p:spPr>
          <a:xfrm>
            <a:off x="12241931" y="2400767"/>
            <a:ext cx="6049244" cy="7889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Content Placeholder 4" descr="A black and white logo&#10;&#10;AI-generated content may be incorrect.">
            <a:extLst>
              <a:ext uri="{FF2B5EF4-FFF2-40B4-BE49-F238E27FC236}">
                <a16:creationId xmlns:a16="http://schemas.microsoft.com/office/drawing/2014/main" id="{C46FD2F2-7C65-8B81-136A-02A1824F6EF1}"/>
              </a:ext>
            </a:extLst>
          </p:cNvPr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3805" y="2714465"/>
            <a:ext cx="5185495" cy="265637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5E5A3E-3DBA-F7DE-C5CE-7DE69DF9D816}"/>
              </a:ext>
            </a:extLst>
          </p:cNvPr>
          <p:cNvSpPr txBox="1"/>
          <p:nvPr/>
        </p:nvSpPr>
        <p:spPr>
          <a:xfrm>
            <a:off x="12668108" y="5548032"/>
            <a:ext cx="54838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chemeClr val="tx1"/>
                </a:solidFill>
              </a:rPr>
              <a:t>We are a non-profit organisation of unpaid carers who provide support and reassurance to unpaid carers.</a:t>
            </a:r>
          </a:p>
        </p:txBody>
      </p:sp>
      <p:pic>
        <p:nvPicPr>
          <p:cNvPr id="12" name="Picture 11" descr="A qr code with a white background&#10;&#10;AI-generated content may be incorrect.">
            <a:extLst>
              <a:ext uri="{FF2B5EF4-FFF2-40B4-BE49-F238E27FC236}">
                <a16:creationId xmlns:a16="http://schemas.microsoft.com/office/drawing/2014/main" id="{E48A5E4F-B363-E5C3-5E8F-ACEEA7D2CA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68"/>
          <a:stretch/>
        </p:blipFill>
        <p:spPr>
          <a:xfrm>
            <a:off x="15892797" y="7958624"/>
            <a:ext cx="1966503" cy="193899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3F8CB28-F098-54A4-36A3-84C63F2CA3EE}"/>
              </a:ext>
            </a:extLst>
          </p:cNvPr>
          <p:cNvSpPr txBox="1"/>
          <p:nvPr/>
        </p:nvSpPr>
        <p:spPr>
          <a:xfrm>
            <a:off x="12668108" y="8420288"/>
            <a:ext cx="3432514" cy="1408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GB" sz="3000" dirty="0">
                <a:solidFill>
                  <a:schemeClr val="tx1"/>
                </a:solidFill>
              </a:rPr>
              <a:t>Scan the QR code </a:t>
            </a:r>
            <a:br>
              <a:rPr lang="en-GB" sz="3000" dirty="0">
                <a:solidFill>
                  <a:schemeClr val="tx1"/>
                </a:solidFill>
              </a:rPr>
            </a:br>
            <a:r>
              <a:rPr lang="en-GB" sz="3000" dirty="0">
                <a:solidFill>
                  <a:schemeClr val="tx1"/>
                </a:solidFill>
              </a:rPr>
              <a:t>or visit:  </a:t>
            </a:r>
            <a:r>
              <a:rPr lang="en-GB" sz="3000" b="1" dirty="0">
                <a:solidFill>
                  <a:schemeClr val="tx1"/>
                </a:solidFill>
              </a:rPr>
              <a:t>www.nucuf.org</a:t>
            </a:r>
          </a:p>
        </p:txBody>
      </p:sp>
    </p:spTree>
    <p:extLst>
      <p:ext uri="{BB962C8B-B14F-4D97-AF65-F5344CB8AC3E}">
        <p14:creationId xmlns:p14="http://schemas.microsoft.com/office/powerpoint/2010/main" val="831099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2318</TotalTime>
  <Words>46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E&amp;N Herts NHS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 Roberts</dc:creator>
  <cp:lastModifiedBy>Leo Cleary</cp:lastModifiedBy>
  <cp:revision>115</cp:revision>
  <dcterms:created xsi:type="dcterms:W3CDTF">2015-04-14T16:29:40Z</dcterms:created>
  <dcterms:modified xsi:type="dcterms:W3CDTF">2025-03-19T22:14:13Z</dcterms:modified>
</cp:coreProperties>
</file>