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5"/>
  </p:normalViewPr>
  <p:slideViewPr>
    <p:cSldViewPr snapToGrid="0" snapToObjects="1" showGuides="1">
      <p:cViewPr varScale="1">
        <p:scale>
          <a:sx n="104" d="100"/>
          <a:sy n="104" d="100"/>
        </p:scale>
        <p:origin x="800" y="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0A759-E9C5-C04F-AAB4-AFDCCCE672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C303D9-3EA0-EF4C-BC7A-7ECE01DCF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9DA67-F338-944F-A78F-60F11ACF3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DDF41-696E-8A47-9E00-57C9BD14D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3A68F-5AB4-4A47-BA78-F8F2B28D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05AA8-57F3-BB46-88C2-3B615C00C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4C4BB8-F69C-3F41-9B75-32C203629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674EE0-B298-1C4E-A0E4-F944CB16E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D9367-72CB-4C48-81F3-88A8F457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E8970-16C0-494D-9F26-B1B00F0F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47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189F92-7ED4-D14A-911B-90625EEE3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4A7817-E753-3748-82C4-EF25DB63D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081C2-CC7C-D143-A761-84A720794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93146-2013-D64D-9B28-8F583A77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0FF16-D8D9-604B-B181-F37C63469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2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79435-8FB3-E248-AF3B-B59DECF44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13467-BD4A-1F45-ABC0-DEE2E279A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8766C-1468-A742-A3CA-0521D0830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34DCC-A465-074B-861D-67C196F2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D2905-E80B-8E44-BA24-0808DFE2D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3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509DD-B8B7-0C47-9C11-90AFB835D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3A981-A4EC-D946-AE3D-CE32EADF4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4EA2F-D608-DC40-B2EF-C2850B4A3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847BD-093E-E74E-BDE8-E06F6B17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A38DC-CF3C-7942-AA76-44F3D5AB1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65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EFB9D-B9CE-FC46-BE78-9657555B4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DD8EB-53AD-9848-8032-C7349AEFCD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B34B2-18FE-AA48-B28C-1D6A83694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4538C-63D7-964D-8A2D-54F1D8751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A438A-DB43-DA4D-A857-F5073C6FD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C8F10-2F56-5445-9606-3A051C49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1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35526-2C0D-684F-B9AC-DD681DA6D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11C81-36B4-1248-8D7C-6A952BA68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41E9F-F028-BB48-831A-896680F7F9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732830-73FB-5F4A-BA76-0907E789E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002D3D-E9F2-6848-9E26-BD3AE97B09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184EEE-A3AC-F243-A838-AA071CBF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BB1841-0396-C049-857E-FDAAE311B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08DD0B-83FE-D946-91F3-798280F77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4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43F6-BA91-7343-A84B-7123871FB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3A8238-A821-F24D-8046-A9B7FDEF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370D1-A830-6E47-A53A-C4DAD5604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8FBD1-577A-A74C-881E-39B1B9BB1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C85A99-6A4C-0047-A434-13D2F2948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F884BE-A9D4-F742-9E2E-A394BF5A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A5FD9-F060-9F4A-B0A4-851343BF2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71659-34C4-BE40-B854-597544E2B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8D7B1-CC5B-6541-BF87-F9903B862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D1A626-A238-5247-84BD-8AB3B150F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06286F-9731-1E4B-BC3A-10C2729F7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B7A45-DCE9-364D-ACDF-57B60B420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0BF96D-57EB-E541-A55F-D41A4CA0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66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0A4A7-2CE5-A448-B361-6982DC87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ED33C3-BCFB-9842-94A1-95BD1F0085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F48603-2AA2-6E44-82F8-65AC20EE3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F6F149-EFF5-3B42-851F-95AB2CE9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97FB3-9D33-514C-B3C8-92D983C2F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13375-8132-1440-8D82-52CE7F634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76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4691C-3FD1-A449-AD7D-5329075E6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B3623-BF21-4D49-BE1C-FA80013A8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53627-036C-444B-9871-CC1299CA1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20C97-3A17-AA45-993C-EDCF9225FE0B}" type="datetimeFigureOut">
              <a:rPr lang="en-US" smtClean="0"/>
              <a:t>2/7/25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EB0C1-84AE-3E49-97EB-0C83A8423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16D58-B68A-F948-ADBE-C2E53CF2B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4CEFF-883A-FA4F-B05D-5902F0C41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64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0D1746-0CDB-5F43-8646-D099D1342A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0" r="2092"/>
          <a:stretch/>
        </p:blipFill>
        <p:spPr>
          <a:xfrm>
            <a:off x="663566" y="575253"/>
            <a:ext cx="10864867" cy="5707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78FC24-D868-044E-AEA1-8A87AB49FA19}"/>
              </a:ext>
            </a:extLst>
          </p:cNvPr>
          <p:cNvSpPr txBox="1"/>
          <p:nvPr/>
        </p:nvSpPr>
        <p:spPr>
          <a:xfrm>
            <a:off x="988539" y="1138182"/>
            <a:ext cx="306447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a military family?</a:t>
            </a:r>
          </a:p>
          <a:p>
            <a:endParaRPr lang="en-US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us to create a ‘Military Families’ page for the Frimley Healthier Together website by completing this form while you wait.</a:t>
            </a:r>
          </a:p>
          <a:p>
            <a:endParaRPr lang="en-US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Families of children with serving and/or veteran parents are welcome to complete.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28D91A-C25C-ED40-A7EA-804F1A8A65D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3" t="33143" r="22326" b="11133"/>
          <a:stretch/>
        </p:blipFill>
        <p:spPr bwMode="auto">
          <a:xfrm>
            <a:off x="8341659" y="2077558"/>
            <a:ext cx="2767065" cy="27028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8086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45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Pease</dc:creator>
  <cp:lastModifiedBy>Marina Pease</cp:lastModifiedBy>
  <cp:revision>4</cp:revision>
  <dcterms:created xsi:type="dcterms:W3CDTF">2025-02-07T15:28:33Z</dcterms:created>
  <dcterms:modified xsi:type="dcterms:W3CDTF">2025-02-07T15:56:10Z</dcterms:modified>
</cp:coreProperties>
</file>