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24" r:id="rId3"/>
    <p:sldId id="34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4FE327-D503-4316-9E38-9D894A11699D}" v="10" dt="2025-02-05T10:27:48.2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nia Durrani" userId="586b16c0-a881-4329-ac86-2d203c908360" providerId="ADAL" clId="{094FE327-D503-4316-9E38-9D894A11699D}"/>
    <pc:docChg chg="custSel modSld">
      <pc:chgData name="Sonia Durrani" userId="586b16c0-a881-4329-ac86-2d203c908360" providerId="ADAL" clId="{094FE327-D503-4316-9E38-9D894A11699D}" dt="2025-02-05T10:27:50.624" v="236" actId="20577"/>
      <pc:docMkLst>
        <pc:docMk/>
      </pc:docMkLst>
      <pc:sldChg chg="modSp mod">
        <pc:chgData name="Sonia Durrani" userId="586b16c0-a881-4329-ac86-2d203c908360" providerId="ADAL" clId="{094FE327-D503-4316-9E38-9D894A11699D}" dt="2025-02-04T12:56:41.622" v="182" actId="20577"/>
        <pc:sldMkLst>
          <pc:docMk/>
          <pc:sldMk cId="482886269" sldId="324"/>
        </pc:sldMkLst>
        <pc:spChg chg="mod">
          <ac:chgData name="Sonia Durrani" userId="586b16c0-a881-4329-ac86-2d203c908360" providerId="ADAL" clId="{094FE327-D503-4316-9E38-9D894A11699D}" dt="2025-02-04T12:56:41.622" v="182" actId="20577"/>
          <ac:spMkLst>
            <pc:docMk/>
            <pc:sldMk cId="482886269" sldId="324"/>
            <ac:spMk id="3" creationId="{58143CB3-A651-78B3-BD29-EEEEE1C2E5AE}"/>
          </ac:spMkLst>
        </pc:spChg>
      </pc:sldChg>
      <pc:sldChg chg="modSp mod">
        <pc:chgData name="Sonia Durrani" userId="586b16c0-a881-4329-ac86-2d203c908360" providerId="ADAL" clId="{094FE327-D503-4316-9E38-9D894A11699D}" dt="2025-02-05T10:27:50.624" v="236" actId="20577"/>
        <pc:sldMkLst>
          <pc:docMk/>
          <pc:sldMk cId="2926839957" sldId="343"/>
        </pc:sldMkLst>
        <pc:spChg chg="mod">
          <ac:chgData name="Sonia Durrani" userId="586b16c0-a881-4329-ac86-2d203c908360" providerId="ADAL" clId="{094FE327-D503-4316-9E38-9D894A11699D}" dt="2025-02-05T10:27:50.624" v="236" actId="20577"/>
          <ac:spMkLst>
            <pc:docMk/>
            <pc:sldMk cId="2926839957" sldId="343"/>
            <ac:spMk id="3" creationId="{4F96FD6C-8A06-5841-2EF3-0EB0AA9B96F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DAFF2-B835-C580-F811-9B7135C77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E3270E-2849-F4F8-85E4-655E982AB1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C4E0B-783D-30FE-523D-06B1E0C70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9DE6F-DFBB-3AB0-D20F-BC3C3D1D1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66C6C-7587-1944-1B58-A58644929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113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60843-3474-D3E2-FC1B-CC6B02170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6C2780-1056-DCB9-FF31-3C2E63450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4E83B-5769-6091-67AC-7F7FA3111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E855E-4A74-4DBF-D1C3-E15363596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4D61E-F3F4-2BA3-D038-3E83C22BE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09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590A88-B3BA-D014-62CA-790B78FBBD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E9BB7-ADFA-D040-1A52-EA76BD7DFC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39456-C6D6-0C1A-788B-24CE02003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9748B-3FE3-9399-529F-2F45326C1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10A3DE-1409-5FE6-B4EE-224F0580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872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" y="1"/>
            <a:ext cx="12191992" cy="685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357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6E6AA-764C-8607-9463-3E7A5E40E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3E4F8-5931-D020-3574-8FC12F34A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08BDA-91D8-657F-CC57-A3EAEA2F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C93750-58EF-4D1E-E457-4ABB4F944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6EBD9-FDD0-F346-0468-BF209BE76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34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8C66B-F00C-465F-9D60-0F75875CA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108DA6-62CA-6BB9-8C2E-7EAF783D5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58DCF-E440-302E-83BE-4A22359D5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016FE-90B8-C388-3AE5-29694CD9A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89325-0CBD-E8ED-DA75-D39DAF96F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192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BE059-C9DE-7013-FB4D-A48B0EE29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30A1D-5BCB-E478-888A-52660727AD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5170D-137D-2846-A2BF-C1C39080D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EDE669-7B5B-1868-272B-84A5C0CCC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E134A4-7BAA-A6A8-3D03-EF3A6D704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47B8CA-2188-4B09-F4D1-E3FAE59A2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060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8532D-D340-C902-38B0-DB4D83F4D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4A64-01CB-7CC3-7A62-9AAC1F6D1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8A49F2-39CD-41DF-16B2-2161FDC54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236EAB-9758-66CA-4A0A-3153452DF9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E94472-2C14-D089-3197-D929CC99DC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F9F1E9-4423-42D4-E050-DF736F7BF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56438C-6DB0-20A7-7446-6921E74FF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DFEE1D-D160-FE36-7F77-5AB411AD6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671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D4DD6-5F3D-908D-A083-9BA817978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6E670-1733-2F51-F59A-CDBBA7BA8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C79203-AB24-D304-0B10-D42C8884A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5D06A-C013-3EC7-DB18-E0F9FC50A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721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CF3943-B102-1012-C295-76635E560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445A1D-9F29-05EF-E1AE-CD4A8A30F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570C0E-8746-FA62-0C4A-81B42F807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468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C6E0C-D8A8-51EB-495D-464E2BF43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C1956-A435-7960-AF96-68BC4010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1865AC-2366-C6EC-8C9A-B8CD89E51F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90BAF3-1585-1EEE-65F9-B8E3D6BC5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0D01C3-728D-988F-30B5-FEC9DB728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430AF3-646A-BE44-828D-2780E08DB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098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8B8C6-84C9-7D2D-8603-EA6A5B7A9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55FC2C-381A-7608-B608-0D3CF298F1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D22AF6-8CF4-6148-3F8D-FB3C155649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393015-4560-DCA1-6054-2788E276C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0E8D5B-1653-26B4-5D62-F14AF1F9C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D62AAC-8022-DDC0-3D0D-109FBD37C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83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778845-93F9-8059-0793-BA04D98CC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BBCF7-0EBA-506B-DB4B-AD73D24C0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C82BCF-329C-E3BF-69EA-A2CF73D284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062814-9AD9-48A8-B9D8-DF79B98825CC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6534F-7734-70F0-ECC5-25F8FDDB44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DFD04-4382-8BE8-D588-7A4B5E4CB1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A5B9B2-B592-45D8-A4B0-FBE3A18E6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110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Philomena.grey@berkshire.nhs.uk" TargetMode="External"/><Relationship Id="rId3" Type="http://schemas.openxmlformats.org/officeDocument/2006/relationships/hyperlink" Target="mailto:Eleanor.McKinless@berkshire.nhs.uk" TargetMode="External"/><Relationship Id="rId7" Type="http://schemas.openxmlformats.org/officeDocument/2006/relationships/hyperlink" Target="mailto:Saiyad.allymamod@berkshire.nhs.uk" TargetMode="External"/><Relationship Id="rId12" Type="http://schemas.openxmlformats.org/officeDocument/2006/relationships/hyperlink" Target="mailto:obiageli.okongwu@berkshire.nhs.uk" TargetMode="External"/><Relationship Id="rId2" Type="http://schemas.openxmlformats.org/officeDocument/2006/relationships/hyperlink" Target="mailto:Jenine.cross@berkshire.nhs.uk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Helen.harrel@berkshire.nhs.uk" TargetMode="External"/><Relationship Id="rId11" Type="http://schemas.openxmlformats.org/officeDocument/2006/relationships/hyperlink" Target="mailto:Sonia.durrani@berkshire.nhs.uk" TargetMode="External"/><Relationship Id="rId5" Type="http://schemas.openxmlformats.org/officeDocument/2006/relationships/hyperlink" Target="mailto:Tammy.hartstone@berkshire.nhs.uk" TargetMode="External"/><Relationship Id="rId10" Type="http://schemas.openxmlformats.org/officeDocument/2006/relationships/hyperlink" Target="mailto:Anne.gates@berkshire.nhs.uk" TargetMode="External"/><Relationship Id="rId4" Type="http://schemas.openxmlformats.org/officeDocument/2006/relationships/hyperlink" Target="mailto:Karen.archer@berkshire.nhs.uk" TargetMode="External"/><Relationship Id="rId9" Type="http://schemas.openxmlformats.org/officeDocument/2006/relationships/hyperlink" Target="mailto:Jane.Dunford@berkshire.nhs.uk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CommunityNursingTriage@berkshire.nhs.uk" TargetMode="External"/><Relationship Id="rId3" Type="http://schemas.openxmlformats.org/officeDocument/2006/relationships/hyperlink" Target="mailto:WindsorDistrictnursing@berkshire.nhs.uk" TargetMode="External"/><Relationship Id="rId7" Type="http://schemas.openxmlformats.org/officeDocument/2006/relationships/hyperlink" Target="mailto:ReadingCommunityNursingTriage@berkshire.nhs.uk" TargetMode="External"/><Relationship Id="rId2" Type="http://schemas.openxmlformats.org/officeDocument/2006/relationships/hyperlink" Target="mailto:integratedhub@berkshire.nhs.uk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BracknellDN@berkshire.nhs.uk" TargetMode="External"/><Relationship Id="rId11" Type="http://schemas.openxmlformats.org/officeDocument/2006/relationships/hyperlink" Target="mailto:wokinghamhospcnwokinghamtriage@berkshire.nhs.uk" TargetMode="External"/><Relationship Id="rId5" Type="http://schemas.openxmlformats.org/officeDocument/2006/relationships/hyperlink" Target="mailto:Slough.Districtnursing@berkshire.nhs.uk" TargetMode="External"/><Relationship Id="rId10" Type="http://schemas.openxmlformats.org/officeDocument/2006/relationships/hyperlink" Target="mailto:wokinghamhospcnwokinghamtriage@berkshire.nhs.u" TargetMode="External"/><Relationship Id="rId4" Type="http://schemas.openxmlformats.org/officeDocument/2006/relationships/hyperlink" Target="mailto:Maidenhead.Districtnursing@berkshire.nhs.uk" TargetMode="External"/><Relationship Id="rId9" Type="http://schemas.openxmlformats.org/officeDocument/2006/relationships/hyperlink" Target="mailto:NewburyUrgentCare@berkshire.nhs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DC12AB-9AF0-8DCF-DC27-ACA5B02549F5}"/>
              </a:ext>
            </a:extLst>
          </p:cNvPr>
          <p:cNvSpPr txBox="1"/>
          <p:nvPr/>
        </p:nvSpPr>
        <p:spPr>
          <a:xfrm>
            <a:off x="2090737" y="1753299"/>
            <a:ext cx="8538114" cy="413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3600" b="1" dirty="0" err="1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OneBerkshire</a:t>
            </a:r>
            <a:endParaRPr lang="en-US" altLang="en-US" sz="36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Updated contact information for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3600" b="1" dirty="0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Community Nursing Serving Berkshire communities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3600" b="1" dirty="0">
              <a:solidFill>
                <a:schemeClr val="bg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2800" b="1" dirty="0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Slough, Windsor, Maidenhead, Bracknell, Ascot, Wokingham, Reading and West Berks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2800" b="1" dirty="0">
              <a:solidFill>
                <a:schemeClr val="bg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711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143CB3-A651-78B3-BD29-EEEEE1C2E5AE}"/>
              </a:ext>
            </a:extLst>
          </p:cNvPr>
          <p:cNvSpPr txBox="1"/>
          <p:nvPr/>
        </p:nvSpPr>
        <p:spPr>
          <a:xfrm>
            <a:off x="306834" y="1502688"/>
            <a:ext cx="12192000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Slough Team lead- 1</a:t>
            </a:r>
            <a:r>
              <a:rPr lang="en-GB" sz="1600" b="1" baseline="30000" dirty="0">
                <a:solidFill>
                  <a:schemeClr val="bg1"/>
                </a:solidFill>
                <a:latin typeface="Arial"/>
                <a:cs typeface="Calibri"/>
              </a:rPr>
              <a:t>st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 Point of contact:    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Jenine.cross@berkshire.nhs.uk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   &amp;  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Eleanor.McKinless@berkshire.nhs.uk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 </a:t>
            </a:r>
          </a:p>
          <a:p>
            <a:endParaRPr lang="en-GB" sz="1600" b="1" dirty="0">
              <a:solidFill>
                <a:schemeClr val="bg1"/>
              </a:solidFill>
              <a:latin typeface="Arial"/>
              <a:cs typeface="Calibri"/>
            </a:endParaRPr>
          </a:p>
          <a:p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Slough Community Nursing Manager:      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Karen.archer@berkshire.nhs.uk</a:t>
            </a:r>
            <a:endParaRPr lang="en-GB" sz="1600" b="1" dirty="0">
              <a:solidFill>
                <a:schemeClr val="bg1"/>
              </a:solidFill>
              <a:latin typeface="Arial"/>
              <a:cs typeface="Calibri"/>
            </a:endParaRPr>
          </a:p>
          <a:p>
            <a:endParaRPr lang="en-GB" sz="1600" b="1" dirty="0">
              <a:solidFill>
                <a:schemeClr val="bg1"/>
              </a:solidFill>
              <a:latin typeface="Arial"/>
              <a:cs typeface="Calibri"/>
            </a:endParaRPr>
          </a:p>
          <a:p>
            <a:pPr>
              <a:buNone/>
            </a:pPr>
            <a:endParaRPr lang="en-GB" sz="1600" b="1" dirty="0">
              <a:solidFill>
                <a:schemeClr val="bg1"/>
              </a:solidFill>
              <a:latin typeface="Arial"/>
              <a:cs typeface="Calibri"/>
            </a:endParaRPr>
          </a:p>
          <a:p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WAM Team leads - 1</a:t>
            </a:r>
            <a:r>
              <a:rPr lang="en-GB" sz="1600" b="1" baseline="30000" dirty="0">
                <a:solidFill>
                  <a:schemeClr val="bg1"/>
                </a:solidFill>
                <a:latin typeface="Arial"/>
                <a:cs typeface="Calibri"/>
              </a:rPr>
              <a:t>st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 Point of contact:     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Tammy.hartstone@berkshire.nhs.uk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  &amp;  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Helen.harrel@berkshire.nhs.uk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 </a:t>
            </a:r>
          </a:p>
          <a:p>
            <a:pPr>
              <a:buNone/>
            </a:pPr>
            <a:endParaRPr lang="en-GB" sz="1600" b="1" dirty="0">
              <a:solidFill>
                <a:schemeClr val="bg1"/>
              </a:solidFill>
              <a:latin typeface="Arial"/>
              <a:cs typeface="Calibri"/>
            </a:endParaRPr>
          </a:p>
          <a:p>
            <a:pPr>
              <a:buNone/>
            </a:pP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WAM Community Nursing Manager:          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Saiyad.allymamod@berkshire.nhs.uk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 </a:t>
            </a:r>
          </a:p>
          <a:p>
            <a:pPr>
              <a:buNone/>
            </a:pPr>
            <a:endParaRPr lang="en-GB" sz="1600" b="1" dirty="0">
              <a:solidFill>
                <a:schemeClr val="bg1"/>
              </a:solidFill>
              <a:latin typeface="Arial"/>
              <a:cs typeface="Calibri"/>
            </a:endParaRPr>
          </a:p>
          <a:p>
            <a:pPr>
              <a:buNone/>
            </a:pPr>
            <a:endParaRPr lang="en-GB" sz="1600" b="1" dirty="0">
              <a:solidFill>
                <a:schemeClr val="bg1"/>
              </a:solidFill>
              <a:latin typeface="Arial"/>
              <a:cs typeface="Calibri"/>
            </a:endParaRPr>
          </a:p>
          <a:p>
            <a:pPr>
              <a:buNone/>
            </a:pP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Bracknell Team lead- 1</a:t>
            </a:r>
            <a:r>
              <a:rPr lang="en-GB" sz="1600" b="1" baseline="30000" dirty="0">
                <a:solidFill>
                  <a:schemeClr val="bg1"/>
                </a:solidFill>
                <a:latin typeface="Arial"/>
                <a:cs typeface="Calibri"/>
              </a:rPr>
              <a:t>st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 point of contact: 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Philomena.grey@berkshire.nhs.uk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 &amp; 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Jane.Dunford@berkshire.nhs.uk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 </a:t>
            </a:r>
          </a:p>
          <a:p>
            <a:pPr>
              <a:buNone/>
            </a:pPr>
            <a:endParaRPr lang="en-GB" sz="1600" b="1" dirty="0">
              <a:solidFill>
                <a:schemeClr val="bg1"/>
              </a:solidFill>
              <a:latin typeface="Arial"/>
              <a:cs typeface="Calibri"/>
            </a:endParaRPr>
          </a:p>
          <a:p>
            <a:pPr>
              <a:buNone/>
            </a:pP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Bracknell Community Nurse Manager:      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Anne.gates@berkshire.nhs.uk</a:t>
            </a:r>
            <a:r>
              <a:rPr lang="en-GB" sz="1600" b="1" dirty="0">
                <a:solidFill>
                  <a:schemeClr val="bg1"/>
                </a:solidFill>
                <a:latin typeface="Arial"/>
                <a:cs typeface="Calibri"/>
              </a:rPr>
              <a:t> </a:t>
            </a:r>
          </a:p>
          <a:p>
            <a:pPr>
              <a:buNone/>
            </a:pPr>
            <a:endParaRPr lang="en-GB" sz="1600" b="1" dirty="0">
              <a:solidFill>
                <a:schemeClr val="bg1"/>
              </a:solidFill>
              <a:latin typeface="Arial"/>
              <a:cs typeface="Calibri"/>
            </a:endParaRPr>
          </a:p>
          <a:p>
            <a:pPr>
              <a:buNone/>
            </a:pPr>
            <a:r>
              <a:rPr lang="en-GB" b="1" dirty="0">
                <a:solidFill>
                  <a:schemeClr val="bg1"/>
                </a:solidFill>
                <a:latin typeface="Arial"/>
                <a:cs typeface="Calibri"/>
              </a:rPr>
              <a:t>Community nursing service lead for WAM &amp; Slough:                </a:t>
            </a:r>
            <a:r>
              <a:rPr lang="en-GB" b="1" dirty="0">
                <a:solidFill>
                  <a:schemeClr val="bg1"/>
                </a:solidFill>
                <a:latin typeface="Arial"/>
                <a:cs typeface="Calibri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Sonia.durrani@berkshire.nhs.uk</a:t>
            </a:r>
            <a:endParaRPr lang="en-GB" b="1" dirty="0">
              <a:solidFill>
                <a:schemeClr val="bg1"/>
              </a:solidFill>
              <a:latin typeface="Arial"/>
              <a:cs typeface="Calibri"/>
            </a:endParaRPr>
          </a:p>
          <a:p>
            <a:pPr>
              <a:buNone/>
            </a:pPr>
            <a:r>
              <a:rPr lang="en-GB" b="1" dirty="0">
                <a:solidFill>
                  <a:schemeClr val="bg1"/>
                </a:solidFill>
                <a:latin typeface="Arial"/>
                <a:cs typeface="Calibri"/>
              </a:rPr>
              <a:t>Community nursing service lead for Bracknell &amp; Wokingham: </a:t>
            </a:r>
            <a:r>
              <a:rPr lang="en-GB" b="1" u="sng" dirty="0">
                <a:solidFill>
                  <a:schemeClr val="bg1"/>
                </a:solidFill>
                <a:latin typeface="Arial"/>
                <a:cs typeface="Calibri"/>
              </a:rPr>
              <a:t>Kerry.wilson@berkshire.nhs.uk</a:t>
            </a:r>
          </a:p>
          <a:p>
            <a:r>
              <a:rPr lang="en-GB" b="1" dirty="0">
                <a:solidFill>
                  <a:schemeClr val="bg1"/>
                </a:solidFill>
                <a:latin typeface="Arial"/>
                <a:cs typeface="Calibri"/>
              </a:rPr>
              <a:t>Head of service- </a:t>
            </a:r>
            <a:r>
              <a:rPr lang="en-GB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Community Nursing &amp; Specialist Services:   </a:t>
            </a:r>
            <a:r>
              <a:rPr lang="en-GB" b="1" u="sng" dirty="0">
                <a:solidFill>
                  <a:schemeClr val="bg1"/>
                </a:solidFill>
                <a:effectLst/>
                <a:latin typeface="Arial"/>
                <a:ea typeface="Calibri" panose="020F0502020204030204" pitchFamily="34" charset="0"/>
                <a:cs typeface="Calibri"/>
              </a:rPr>
              <a:t>O</a:t>
            </a:r>
            <a:r>
              <a:rPr lang="en-GB" b="1" u="sng" dirty="0">
                <a:solidFill>
                  <a:schemeClr val="bg1"/>
                </a:solidFill>
                <a:latin typeface="Arial"/>
                <a:cs typeface="Calibri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biageli.okongwu@berkshire.nhs.uk</a:t>
            </a:r>
            <a:r>
              <a:rPr lang="en-GB" b="1" u="sng" dirty="0">
                <a:solidFill>
                  <a:schemeClr val="bg1"/>
                </a:solidFill>
                <a:latin typeface="Arial"/>
                <a:cs typeface="Calibri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0A1643-3F10-6A54-1707-1AA228B2B4F8}"/>
              </a:ext>
            </a:extLst>
          </p:cNvPr>
          <p:cNvSpPr txBox="1"/>
          <p:nvPr/>
        </p:nvSpPr>
        <p:spPr>
          <a:xfrm>
            <a:off x="1085850" y="400050"/>
            <a:ext cx="8515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>
                <a:latin typeface="Arial" panose="020B0604020202020204" pitchFamily="34" charset="0"/>
                <a:cs typeface="Arial" panose="020B0604020202020204" pitchFamily="34" charset="0"/>
              </a:rPr>
              <a:t>Community nursing Contacts</a:t>
            </a:r>
          </a:p>
        </p:txBody>
      </p:sp>
    </p:spTree>
    <p:extLst>
      <p:ext uri="{BB962C8B-B14F-4D97-AF65-F5344CB8AC3E}">
        <p14:creationId xmlns:p14="http://schemas.microsoft.com/office/powerpoint/2010/main" val="482886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F96FD6C-8A06-5841-2EF3-0EB0AA9B96FC}"/>
              </a:ext>
            </a:extLst>
          </p:cNvPr>
          <p:cNvSpPr txBox="1"/>
          <p:nvPr/>
        </p:nvSpPr>
        <p:spPr>
          <a:xfrm>
            <a:off x="300037" y="1498991"/>
            <a:ext cx="11591925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500" b="1" dirty="0">
                <a:solidFill>
                  <a:schemeClr val="bg1"/>
                </a:solidFill>
                <a:latin typeface="Arial"/>
                <a:cs typeface="Calibri"/>
              </a:rPr>
              <a:t>Slough, WAM &amp; Bracknell- </a:t>
            </a: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integratedhub@berkshire.nhs.uk</a:t>
            </a: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</a:rPr>
              <a:t> </a:t>
            </a:r>
          </a:p>
          <a:p>
            <a:pPr algn="ctr">
              <a:buNone/>
            </a:pP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</a:rPr>
              <a:t>HUB number 0300 365 1234</a:t>
            </a:r>
          </a:p>
          <a:p>
            <a:pPr algn="ctr">
              <a:buNone/>
            </a:pPr>
            <a:endParaRPr lang="en-GB" sz="1500" dirty="0">
              <a:solidFill>
                <a:schemeClr val="bg1"/>
              </a:solidFill>
              <a:latin typeface="Arial"/>
              <a:cs typeface="Calibri"/>
            </a:endParaRPr>
          </a:p>
          <a:p>
            <a:pPr algn="ctr">
              <a:buNone/>
            </a:pPr>
            <a:r>
              <a:rPr lang="en-GB" sz="1500" b="1" dirty="0">
                <a:solidFill>
                  <a:schemeClr val="bg1"/>
                </a:solidFill>
                <a:latin typeface="Arial"/>
                <a:cs typeface="Calibri"/>
              </a:rPr>
              <a:t>Generic email addresses for non-urgent queries only- emails will be answered within 24-48hours Monday to Friday 8:30am-4:30pm</a:t>
            </a:r>
          </a:p>
          <a:p>
            <a:pPr algn="ctr">
              <a:buNone/>
            </a:pP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WindsorDistrictnursing@berkshire.nhs.uk</a:t>
            </a:r>
            <a:endParaRPr lang="en-GB" sz="1500" dirty="0">
              <a:solidFill>
                <a:schemeClr val="bg1"/>
              </a:solidFill>
              <a:latin typeface="Arial"/>
              <a:cs typeface="Calibri"/>
            </a:endParaRPr>
          </a:p>
          <a:p>
            <a:pPr algn="ctr">
              <a:buNone/>
            </a:pP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Maidenhead.districtnursing@berkshire.nhs.uk</a:t>
            </a:r>
            <a:endParaRPr lang="en-GB" sz="1500" dirty="0">
              <a:solidFill>
                <a:schemeClr val="bg1"/>
              </a:solidFill>
              <a:latin typeface="Arial"/>
              <a:cs typeface="Calibri"/>
            </a:endParaRPr>
          </a:p>
          <a:p>
            <a:pPr algn="ctr">
              <a:buNone/>
            </a:pP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SloughDistrictnursing@berkshire.nhs.uk</a:t>
            </a: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</a:rPr>
              <a:t> </a:t>
            </a:r>
          </a:p>
          <a:p>
            <a:pPr algn="ctr">
              <a:buNone/>
            </a:pP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BracknellDN@berkshire.nhs.uk</a:t>
            </a: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</a:rPr>
              <a:t> </a:t>
            </a:r>
          </a:p>
          <a:p>
            <a:pPr algn="ctr">
              <a:buNone/>
            </a:pPr>
            <a:endParaRPr lang="en-GB" sz="1500" b="1" dirty="0">
              <a:solidFill>
                <a:schemeClr val="bg1"/>
              </a:solidFill>
              <a:latin typeface="Arial"/>
              <a:cs typeface="Calibri"/>
            </a:endParaRPr>
          </a:p>
          <a:p>
            <a:pPr algn="ctr">
              <a:buNone/>
            </a:pPr>
            <a:r>
              <a:rPr lang="en-GB" sz="1500" b="1" dirty="0">
                <a:solidFill>
                  <a:schemeClr val="bg1"/>
                </a:solidFill>
                <a:latin typeface="Arial"/>
                <a:cs typeface="Calibri"/>
              </a:rPr>
              <a:t>Reading email – </a:t>
            </a:r>
            <a:r>
              <a:rPr lang="en-GB" sz="1500" b="1" u="sng" dirty="0">
                <a:solidFill>
                  <a:schemeClr val="bg1"/>
                </a:solidFill>
                <a:latin typeface="Arial"/>
                <a:cs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Rea</a:t>
            </a:r>
            <a:r>
              <a:rPr lang="en-GB" sz="1500" b="1" u="sng" dirty="0">
                <a:solidFill>
                  <a:schemeClr val="bg1"/>
                </a:solidFill>
                <a:latin typeface="Arial"/>
                <a:cs typeface="Calibri"/>
              </a:rPr>
              <a:t>ding</a:t>
            </a:r>
            <a:r>
              <a:rPr lang="en-GB" sz="1500" b="1" u="sng" dirty="0">
                <a:solidFill>
                  <a:schemeClr val="bg1"/>
                </a:solidFill>
                <a:latin typeface="Arial"/>
                <a:cs typeface="Calibri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CommunityNursingTriage@berkshire.nhs.uk</a:t>
            </a:r>
            <a:endParaRPr lang="en-GB" sz="1500" b="1" u="sng" dirty="0">
              <a:solidFill>
                <a:schemeClr val="bg1"/>
              </a:solidFill>
              <a:latin typeface="Arial"/>
              <a:cs typeface="Calibri"/>
            </a:endParaRPr>
          </a:p>
          <a:p>
            <a:pPr algn="ctr">
              <a:buNone/>
            </a:pP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</a:rPr>
              <a:t> 0300 365 3000</a:t>
            </a:r>
          </a:p>
          <a:p>
            <a:pPr algn="ctr">
              <a:buNone/>
            </a:pPr>
            <a:endParaRPr lang="en-GB" sz="1500" b="1" dirty="0">
              <a:solidFill>
                <a:schemeClr val="bg1"/>
              </a:solidFill>
              <a:latin typeface="Arial"/>
              <a:cs typeface="Calibri"/>
            </a:endParaRPr>
          </a:p>
          <a:p>
            <a:pPr algn="ctr"/>
            <a:r>
              <a:rPr lang="en-GB" sz="1500" b="1" dirty="0">
                <a:solidFill>
                  <a:schemeClr val="bg1"/>
                </a:solidFill>
                <a:latin typeface="Arial"/>
                <a:cs typeface="Calibri"/>
              </a:rPr>
              <a:t>West Berks email - </a:t>
            </a:r>
            <a:r>
              <a:rPr lang="en-GB" sz="1500" b="1" dirty="0">
                <a:solidFill>
                  <a:schemeClr val="bg1"/>
                </a:solidFill>
                <a:latin typeface="Arial"/>
                <a:cs typeface="Calibri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NewburyUrgentCare@berkshire.nhs.uk</a:t>
            </a:r>
            <a:endParaRPr lang="en-GB" sz="1500" b="1" dirty="0">
              <a:solidFill>
                <a:schemeClr val="bg1"/>
              </a:solidFill>
              <a:latin typeface="Arial"/>
              <a:cs typeface="Calibri"/>
            </a:endParaRPr>
          </a:p>
          <a:p>
            <a:pPr algn="ctr"/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</a:rPr>
              <a:t>0118 904 6505</a:t>
            </a:r>
          </a:p>
          <a:p>
            <a:pPr algn="ctr">
              <a:buNone/>
            </a:pPr>
            <a:endParaRPr lang="en-GB" sz="1500" b="1" dirty="0">
              <a:solidFill>
                <a:schemeClr val="bg1"/>
              </a:solidFill>
              <a:latin typeface="Arial"/>
              <a:cs typeface="Calibri"/>
            </a:endParaRPr>
          </a:p>
          <a:p>
            <a:pPr algn="ctr"/>
            <a:r>
              <a:rPr lang="en-GB" sz="1500" b="1" dirty="0">
                <a:solidFill>
                  <a:schemeClr val="bg1"/>
                </a:solidFill>
                <a:latin typeface="Arial"/>
                <a:cs typeface="Calibri"/>
              </a:rPr>
              <a:t>Wokingham email - W</a:t>
            </a:r>
            <a:r>
              <a:rPr lang="en-GB" sz="1500" b="1" dirty="0">
                <a:solidFill>
                  <a:schemeClr val="bg1"/>
                </a:solidFill>
                <a:latin typeface="Arial"/>
                <a:cs typeface="Calibri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okinghamTriage@berkshire.nhs.u</a:t>
            </a:r>
            <a:r>
              <a:rPr lang="en-GB" sz="1500" b="1" dirty="0">
                <a:solidFill>
                  <a:schemeClr val="bg1"/>
                </a:solidFill>
                <a:latin typeface="Arial"/>
                <a:cs typeface="Calibri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</a:t>
            </a:r>
            <a:endParaRPr lang="en-GB" sz="1500" b="1" dirty="0">
              <a:solidFill>
                <a:schemeClr val="bg1"/>
              </a:solidFill>
              <a:latin typeface="Arial"/>
              <a:cs typeface="Calibri"/>
            </a:endParaRPr>
          </a:p>
          <a:p>
            <a:pPr algn="ctr"/>
            <a:r>
              <a:rPr lang="en-GB" sz="1500" b="1" dirty="0">
                <a:solidFill>
                  <a:schemeClr val="bg1"/>
                </a:solidFill>
                <a:latin typeface="Arial"/>
                <a:cs typeface="Calibri"/>
              </a:rPr>
              <a:t> </a:t>
            </a: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</a:rPr>
              <a:t>0118 904 6700</a:t>
            </a:r>
          </a:p>
          <a:p>
            <a:pPr algn="ctr">
              <a:buNone/>
            </a:pPr>
            <a:r>
              <a:rPr lang="en-GB" sz="1500" dirty="0">
                <a:solidFill>
                  <a:schemeClr val="bg1"/>
                </a:solidFill>
                <a:latin typeface="Arial"/>
                <a:cs typeface="Calibri"/>
              </a:rPr>
              <a:t>Please ensure you leave a name and contactable number on the referral form should triage require any further information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F59A3F-9521-9F60-6189-0B8F7DB6D0A5}"/>
              </a:ext>
            </a:extLst>
          </p:cNvPr>
          <p:cNvSpPr txBox="1"/>
          <p:nvPr/>
        </p:nvSpPr>
        <p:spPr>
          <a:xfrm>
            <a:off x="2677886" y="326862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800" b="1">
                <a:latin typeface="Arial"/>
                <a:cs typeface="Calibri"/>
              </a:rPr>
              <a:t>To make a referral complete the District Nursing referral form and send to;</a:t>
            </a:r>
          </a:p>
        </p:txBody>
      </p:sp>
    </p:spTree>
    <p:extLst>
      <p:ext uri="{BB962C8B-B14F-4D97-AF65-F5344CB8AC3E}">
        <p14:creationId xmlns:p14="http://schemas.microsoft.com/office/powerpoint/2010/main" val="2926839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346</Words>
  <Application>Microsoft Office PowerPoint</Application>
  <PresentationFormat>Widescreen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Sonia Durrani</dc:creator>
  <cp:lastModifiedBy>Sonia Durrani</cp:lastModifiedBy>
  <cp:revision>1</cp:revision>
  <dcterms:created xsi:type="dcterms:W3CDTF">2025-02-04T12:47:34Z</dcterms:created>
  <dcterms:modified xsi:type="dcterms:W3CDTF">2025-02-05T10:27:56Z</dcterms:modified>
</cp:coreProperties>
</file>