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37CFD-E125-62BB-8E87-891D539D1E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3BB9E4-DF05-6F12-E70C-874DC0CAEB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C12308-7EC9-5854-3E27-1CFD63452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BC47-8407-404C-B1A2-9121D09597EB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3336F7-9C71-99BA-4C66-71BCA3636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2E71E-3607-8A84-85ED-91989C09F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94CE-A168-4C01-AF73-60E7DE97F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554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C6E2D-3473-EC72-F451-C02CCBD51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4BDE20-5287-4A7F-883A-0D9B7B81ED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DB543B-61DD-DB97-2EF7-48A464CC1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BC47-8407-404C-B1A2-9121D09597EB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A1EEBC-049A-249A-7D5A-CB7F54097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1E4350-7B66-AE56-B373-225FBE676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94CE-A168-4C01-AF73-60E7DE97F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4956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333BF7-4531-4D95-85B8-A8A90BCC04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7A78C8-F230-DD5C-3152-161FE34EA5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4CEDA-4A28-E723-6DEC-834EF6B3E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BC47-8407-404C-B1A2-9121D09597EB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98B96A-4F52-4CA1-E1A3-B624961C3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6987E-7896-8FD3-D985-1DDCB6118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94CE-A168-4C01-AF73-60E7DE97F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436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5378B-21EA-13CD-B9A1-9EB0CA2EC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71B42-1535-4212-CD2A-647CE32604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7EC904-49F2-3738-FB2D-7B9B250C3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BC47-8407-404C-B1A2-9121D09597EB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516D9-0840-D104-9600-6D2A97380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06B770-8361-36BA-572A-77F149B45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94CE-A168-4C01-AF73-60E7DE97F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69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75215-EF2F-91D9-CD7B-EC3B3FE31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3AEBC6-C4FB-1DEB-74A8-C3443141BB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3056B5-6F59-41F5-6A45-9906D4388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BC47-8407-404C-B1A2-9121D09597EB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07F6CA-0B5C-B4AA-1E42-6601CE89A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EDC04F-8509-969A-89C2-1DB3BC048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94CE-A168-4C01-AF73-60E7DE97F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992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3DF07-8CE5-EBF1-BF04-A6CF05474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430364-36CC-08DD-8EC3-FB6F90E30B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89D93F-E9DB-830F-78E9-79D393CD37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AA2359-75B1-EFEA-1350-FEFF990D3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BC47-8407-404C-B1A2-9121D09597EB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DAD3EE-2876-41C5-11ED-86EE81935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4239F8-F07E-30F7-CBEA-CB206F331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94CE-A168-4C01-AF73-60E7DE97F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657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1DBA8-4126-92F2-9D4F-2240C892D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507A2A-23EB-6712-27D4-864FEA75D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FBEEEE-0184-CD92-E67A-0943830C2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BEA045-BF30-9755-F261-BD1D857A4F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2F961E-7A2F-DEE2-9461-590C3BE799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6ED447-C733-5956-2565-614D3FCE7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BC47-8407-404C-B1A2-9121D09597EB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FDA4F5-6858-D427-50FF-BA54AB495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308E34-86E0-2FEF-0DB2-179330B81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94CE-A168-4C01-AF73-60E7DE97F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28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94F30-836F-93E8-E344-97E78156A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B81EBA-7C7B-2FA5-DDB3-2927AD09E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BC47-8407-404C-B1A2-9121D09597EB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ED8448-BA91-1184-0207-7D0E00FD4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A6F891-6CAB-BF82-FEBA-A89686F71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94CE-A168-4C01-AF73-60E7DE97F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045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6C8489-556E-AD95-6D01-10DD6D180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BC47-8407-404C-B1A2-9121D09597EB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28251A-0B66-BF14-97BF-84F0EF42E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27CF1A-FCAB-2755-46C5-7CDE69BB1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94CE-A168-4C01-AF73-60E7DE97F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363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CB4E6-53EA-E58F-C1C5-BDEA6433F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29831-B79F-1E44-8263-9C43133F9B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20BAB2-7870-5AA9-0171-2963299F54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8FF8FE-393E-46AC-AFCC-92E9D165A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BC47-8407-404C-B1A2-9121D09597EB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72F4B1-FCF0-244A-4400-9FED55D8D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FAC468-3617-1759-9BDF-B4C0E6985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94CE-A168-4C01-AF73-60E7DE97F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983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476B1-F45A-BF01-7DA6-B6186CDE0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177F51-9F98-70CE-E95B-F3F90920F8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5B9519-BCAB-470C-0A5B-E5C61DF045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A957D4-455E-20E0-3BFE-2801549BD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9BC47-8407-404C-B1A2-9121D09597EB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EBE1E8-B4C4-BA9B-241C-3F3908CE6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AA43F2-4E16-E226-19B5-6F02A3C25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94CE-A168-4C01-AF73-60E7DE97F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275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D9617B-96AE-8486-0600-812DAF11D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D0387-8729-E807-E26F-7121567D95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B33EB5-6016-E876-7F66-7AD0CC8DDE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39BC47-8407-404C-B1A2-9121D09597EB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624849-EE8A-3CBC-78AF-3A2F99FE45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DC5C84-17F6-59C1-2498-A97332069B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1894CE-A168-4C01-AF73-60E7DE97FB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861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in a hijab smiling&#10;&#10;Description automatically generated">
            <a:extLst>
              <a:ext uri="{FF2B5EF4-FFF2-40B4-BE49-F238E27FC236}">
                <a16:creationId xmlns:a16="http://schemas.microsoft.com/office/drawing/2014/main" id="{63A43709-98DD-7182-5A98-1FF98C6128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34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looking at a computer&#10;&#10;Description automatically generated">
            <a:extLst>
              <a:ext uri="{FF2B5EF4-FFF2-40B4-BE49-F238E27FC236}">
                <a16:creationId xmlns:a16="http://schemas.microsoft.com/office/drawing/2014/main" id="{41C0EC9F-A0ED-00BE-B260-915FCC104F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582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9C6838971510469DCF05273086AB20" ma:contentTypeVersion="18" ma:contentTypeDescription="Create a new document." ma:contentTypeScope="" ma:versionID="da898dee47d584932c0ea4079fb86722">
  <xsd:schema xmlns:xsd="http://www.w3.org/2001/XMLSchema" xmlns:xs="http://www.w3.org/2001/XMLSchema" xmlns:p="http://schemas.microsoft.com/office/2006/metadata/properties" xmlns:ns2="4111e470-2381-44d8-98e2-2a03f441f052" xmlns:ns3="3c41dcb3-d660-49ff-a995-716091cb0037" targetNamespace="http://schemas.microsoft.com/office/2006/metadata/properties" ma:root="true" ma:fieldsID="d095a755f46dba3ac44e6dcb1fd2a97b" ns2:_="" ns3:_="">
    <xsd:import namespace="4111e470-2381-44d8-98e2-2a03f441f052"/>
    <xsd:import namespace="3c41dcb3-d660-49ff-a995-716091cb00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11e470-2381-44d8-98e2-2a03f441f0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c7224d2-ef8b-4f24-a653-614e8dd3dc9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1dcb3-d660-49ff-a995-716091cb0037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b1cfd13-fa0e-405a-9414-a359d758cb91}" ma:internalName="TaxCatchAll" ma:showField="CatchAllData" ma:web="3c41dcb3-d660-49ff-a995-716091cb00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c41dcb3-d660-49ff-a995-716091cb0037" xsi:nil="true"/>
    <lcf76f155ced4ddcb4097134ff3c332f xmlns="4111e470-2381-44d8-98e2-2a03f441f05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2750FBC-860E-49C0-A9CE-7780D065E015}"/>
</file>

<file path=customXml/itemProps2.xml><?xml version="1.0" encoding="utf-8"?>
<ds:datastoreItem xmlns:ds="http://schemas.openxmlformats.org/officeDocument/2006/customXml" ds:itemID="{6A8319BE-8031-459C-8CD0-BE044D028259}"/>
</file>

<file path=customXml/itemProps3.xml><?xml version="1.0" encoding="utf-8"?>
<ds:datastoreItem xmlns:ds="http://schemas.openxmlformats.org/officeDocument/2006/customXml" ds:itemID="{7192D30C-9E13-4752-9301-65752BABE30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>The Windsor Forest Colleges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Peter Withams</dc:creator>
  <cp:lastModifiedBy>Peter Withams</cp:lastModifiedBy>
  <cp:revision>1</cp:revision>
  <dcterms:created xsi:type="dcterms:W3CDTF">2025-02-04T13:26:01Z</dcterms:created>
  <dcterms:modified xsi:type="dcterms:W3CDTF">2025-02-04T13:26:57Z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0x010100A39C6838971510469DCF05273086AB20</vt:lpwstr>
  </property>
</Properties>
</file>