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96" r:id="rId5"/>
    <p:sldId id="279" r:id="rId6"/>
    <p:sldId id="301" r:id="rId7"/>
    <p:sldId id="29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3F8C"/>
    <a:srgbClr val="B6985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866663-D67A-A898-EB88-52D4ED730F94}" v="119" dt="2024-11-14T17:24:56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421" autoAdjust="0"/>
  </p:normalViewPr>
  <p:slideViewPr>
    <p:cSldViewPr>
      <p:cViewPr varScale="1">
        <p:scale>
          <a:sx n="74" d="100"/>
          <a:sy n="74" d="100"/>
        </p:scale>
        <p:origin x="10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Ellis" userId="a2cc51e4-78ac-4538-8b0d-c6b966f27125" providerId="ADAL" clId="{6DA6E130-41CA-4AFB-88A7-D861E18438FA}"/>
    <pc:docChg chg="custSel addSld delSld modSld">
      <pc:chgData name="Hannah Ellis" userId="a2cc51e4-78ac-4538-8b0d-c6b966f27125" providerId="ADAL" clId="{6DA6E130-41CA-4AFB-88A7-D861E18438FA}" dt="2024-09-24T14:15:43.789" v="1352" actId="1076"/>
      <pc:docMkLst>
        <pc:docMk/>
      </pc:docMkLst>
      <pc:sldChg chg="addSp delSp modSp mod modNotesTx">
        <pc:chgData name="Hannah Ellis" userId="a2cc51e4-78ac-4538-8b0d-c6b966f27125" providerId="ADAL" clId="{6DA6E130-41CA-4AFB-88A7-D861E18438FA}" dt="2024-09-24T14:14:49.192" v="1349" actId="1076"/>
        <pc:sldMkLst>
          <pc:docMk/>
          <pc:sldMk cId="2147625394" sldId="279"/>
        </pc:sldMkLst>
        <pc:spChg chg="mod">
          <ac:chgData name="Hannah Ellis" userId="a2cc51e4-78ac-4538-8b0d-c6b966f27125" providerId="ADAL" clId="{6DA6E130-41CA-4AFB-88A7-D861E18438FA}" dt="2024-09-24T14:14:43.408" v="1348" actId="20577"/>
          <ac:spMkLst>
            <pc:docMk/>
            <pc:sldMk cId="2147625394" sldId="279"/>
            <ac:spMk id="2" creationId="{00000000-0000-0000-0000-000000000000}"/>
          </ac:spMkLst>
        </pc:spChg>
        <pc:spChg chg="mod">
          <ac:chgData name="Hannah Ellis" userId="a2cc51e4-78ac-4538-8b0d-c6b966f27125" providerId="ADAL" clId="{6DA6E130-41CA-4AFB-88A7-D861E18438FA}" dt="2024-09-24T12:59:19.129" v="1337" actId="1076"/>
          <ac:spMkLst>
            <pc:docMk/>
            <pc:sldMk cId="2147625394" sldId="279"/>
            <ac:spMk id="3" creationId="{00000000-0000-0000-0000-000000000000}"/>
          </ac:spMkLst>
        </pc:spChg>
        <pc:graphicFrameChg chg="add mod modGraphic">
          <ac:chgData name="Hannah Ellis" userId="a2cc51e4-78ac-4538-8b0d-c6b966f27125" providerId="ADAL" clId="{6DA6E130-41CA-4AFB-88A7-D861E18438FA}" dt="2024-09-24T12:59:26.325" v="1339" actId="1076"/>
          <ac:graphicFrameMkLst>
            <pc:docMk/>
            <pc:sldMk cId="2147625394" sldId="279"/>
            <ac:graphicFrameMk id="4" creationId="{61D1F741-6A09-40C5-788B-99E948A3A563}"/>
          </ac:graphicFrameMkLst>
        </pc:graphicFrameChg>
        <pc:graphicFrameChg chg="del mod modGraphic">
          <ac:chgData name="Hannah Ellis" userId="a2cc51e4-78ac-4538-8b0d-c6b966f27125" providerId="ADAL" clId="{6DA6E130-41CA-4AFB-88A7-D861E18438FA}" dt="2024-09-24T11:33:51.715" v="1034" actId="478"/>
          <ac:graphicFrameMkLst>
            <pc:docMk/>
            <pc:sldMk cId="2147625394" sldId="279"/>
            <ac:graphicFrameMk id="5" creationId="{A2BFDB1F-DE68-D45D-8A29-53A973C744BB}"/>
          </ac:graphicFrameMkLst>
        </pc:graphicFrameChg>
        <pc:picChg chg="add mod modCrop">
          <ac:chgData name="Hannah Ellis" userId="a2cc51e4-78ac-4538-8b0d-c6b966f27125" providerId="ADAL" clId="{6DA6E130-41CA-4AFB-88A7-D861E18438FA}" dt="2024-09-24T14:14:49.192" v="1349" actId="1076"/>
          <ac:picMkLst>
            <pc:docMk/>
            <pc:sldMk cId="2147625394" sldId="279"/>
            <ac:picMk id="7" creationId="{8B9B1FF0-C9C3-33DC-0B22-DAE6109BB285}"/>
          </ac:picMkLst>
        </pc:picChg>
      </pc:sldChg>
      <pc:sldChg chg="modSp mod modNotesTx">
        <pc:chgData name="Hannah Ellis" userId="a2cc51e4-78ac-4538-8b0d-c6b966f27125" providerId="ADAL" clId="{6DA6E130-41CA-4AFB-88A7-D861E18438FA}" dt="2024-09-24T12:12:51.066" v="1209" actId="20577"/>
        <pc:sldMkLst>
          <pc:docMk/>
          <pc:sldMk cId="1407676949" sldId="297"/>
        </pc:sldMkLst>
        <pc:spChg chg="mod">
          <ac:chgData name="Hannah Ellis" userId="a2cc51e4-78ac-4538-8b0d-c6b966f27125" providerId="ADAL" clId="{6DA6E130-41CA-4AFB-88A7-D861E18438FA}" dt="2024-09-24T12:12:51.066" v="1209" actId="20577"/>
          <ac:spMkLst>
            <pc:docMk/>
            <pc:sldMk cId="1407676949" sldId="297"/>
            <ac:spMk id="3" creationId="{B25696D2-43B6-EA74-60CD-899C727F8D23}"/>
          </ac:spMkLst>
        </pc:spChg>
        <pc:spChg chg="mod">
          <ac:chgData name="Hannah Ellis" userId="a2cc51e4-78ac-4538-8b0d-c6b966f27125" providerId="ADAL" clId="{6DA6E130-41CA-4AFB-88A7-D861E18438FA}" dt="2024-09-20T07:46:33.209" v="712" actId="20577"/>
          <ac:spMkLst>
            <pc:docMk/>
            <pc:sldMk cId="1407676949" sldId="297"/>
            <ac:spMk id="4" creationId="{00000000-0000-0000-0000-000000000000}"/>
          </ac:spMkLst>
        </pc:spChg>
      </pc:sldChg>
      <pc:sldChg chg="del">
        <pc:chgData name="Hannah Ellis" userId="a2cc51e4-78ac-4538-8b0d-c6b966f27125" providerId="ADAL" clId="{6DA6E130-41CA-4AFB-88A7-D861E18438FA}" dt="2024-09-19T07:29:35.645" v="697" actId="47"/>
        <pc:sldMkLst>
          <pc:docMk/>
          <pc:sldMk cId="86514758" sldId="298"/>
        </pc:sldMkLst>
      </pc:sldChg>
      <pc:sldChg chg="addSp delSp modSp mod modNotesTx">
        <pc:chgData name="Hannah Ellis" userId="a2cc51e4-78ac-4538-8b0d-c6b966f27125" providerId="ADAL" clId="{6DA6E130-41CA-4AFB-88A7-D861E18438FA}" dt="2024-09-24T14:15:43.789" v="1352" actId="1076"/>
        <pc:sldMkLst>
          <pc:docMk/>
          <pc:sldMk cId="3910089822" sldId="299"/>
        </pc:sldMkLst>
        <pc:spChg chg="mod">
          <ac:chgData name="Hannah Ellis" userId="a2cc51e4-78ac-4538-8b0d-c6b966f27125" providerId="ADAL" clId="{6DA6E130-41CA-4AFB-88A7-D861E18438FA}" dt="2024-09-24T14:15:38.785" v="1351" actId="1076"/>
          <ac:spMkLst>
            <pc:docMk/>
            <pc:sldMk cId="3910089822" sldId="299"/>
            <ac:spMk id="2" creationId="{00000000-0000-0000-0000-000000000000}"/>
          </ac:spMkLst>
        </pc:spChg>
        <pc:spChg chg="mod">
          <ac:chgData name="Hannah Ellis" userId="a2cc51e4-78ac-4538-8b0d-c6b966f27125" providerId="ADAL" clId="{6DA6E130-41CA-4AFB-88A7-D861E18438FA}" dt="2024-09-24T11:51:05.064" v="1189" actId="1076"/>
          <ac:spMkLst>
            <pc:docMk/>
            <pc:sldMk cId="3910089822" sldId="299"/>
            <ac:spMk id="3" creationId="{00000000-0000-0000-0000-000000000000}"/>
          </ac:spMkLst>
        </pc:spChg>
        <pc:picChg chg="add del mod modCrop">
          <ac:chgData name="Hannah Ellis" userId="a2cc51e4-78ac-4538-8b0d-c6b966f27125" providerId="ADAL" clId="{6DA6E130-41CA-4AFB-88A7-D861E18438FA}" dt="2024-09-24T11:51:49.668" v="1196" actId="478"/>
          <ac:picMkLst>
            <pc:docMk/>
            <pc:sldMk cId="3910089822" sldId="299"/>
            <ac:picMk id="5" creationId="{186C1407-C218-A475-9A4B-C11B40EC0C0F}"/>
          </ac:picMkLst>
        </pc:picChg>
        <pc:picChg chg="add mod modCrop">
          <ac:chgData name="Hannah Ellis" userId="a2cc51e4-78ac-4538-8b0d-c6b966f27125" providerId="ADAL" clId="{6DA6E130-41CA-4AFB-88A7-D861E18438FA}" dt="2024-09-24T14:15:43.789" v="1352" actId="1076"/>
          <ac:picMkLst>
            <pc:docMk/>
            <pc:sldMk cId="3910089822" sldId="299"/>
            <ac:picMk id="7" creationId="{72F1CAAF-2EA4-C824-7E6D-B968BAD61DA5}"/>
          </ac:picMkLst>
        </pc:picChg>
      </pc:sldChg>
      <pc:sldChg chg="modSp del mod modNotesTx">
        <pc:chgData name="Hannah Ellis" userId="a2cc51e4-78ac-4538-8b0d-c6b966f27125" providerId="ADAL" clId="{6DA6E130-41CA-4AFB-88A7-D861E18438FA}" dt="2024-09-19T07:19:18.502" v="163" actId="47"/>
        <pc:sldMkLst>
          <pc:docMk/>
          <pc:sldMk cId="4251019802" sldId="300"/>
        </pc:sldMkLst>
        <pc:spChg chg="mod">
          <ac:chgData name="Hannah Ellis" userId="a2cc51e4-78ac-4538-8b0d-c6b966f27125" providerId="ADAL" clId="{6DA6E130-41CA-4AFB-88A7-D861E18438FA}" dt="2024-09-18T08:15:28.036" v="4" actId="20577"/>
          <ac:spMkLst>
            <pc:docMk/>
            <pc:sldMk cId="4251019802" sldId="300"/>
            <ac:spMk id="2" creationId="{00000000-0000-0000-0000-000000000000}"/>
          </ac:spMkLst>
        </pc:spChg>
      </pc:sldChg>
      <pc:sldChg chg="addSp delSp modSp add mod modNotesTx">
        <pc:chgData name="Hannah Ellis" userId="a2cc51e4-78ac-4538-8b0d-c6b966f27125" providerId="ADAL" clId="{6DA6E130-41CA-4AFB-88A7-D861E18438FA}" dt="2024-09-24T14:15:23.314" v="1350" actId="2711"/>
        <pc:sldMkLst>
          <pc:docMk/>
          <pc:sldMk cId="1191446247" sldId="301"/>
        </pc:sldMkLst>
        <pc:spChg chg="mod">
          <ac:chgData name="Hannah Ellis" userId="a2cc51e4-78ac-4538-8b0d-c6b966f27125" providerId="ADAL" clId="{6DA6E130-41CA-4AFB-88A7-D861E18438FA}" dt="2024-09-24T12:13:57.034" v="1248" actId="1076"/>
          <ac:spMkLst>
            <pc:docMk/>
            <pc:sldMk cId="1191446247" sldId="301"/>
            <ac:spMk id="2" creationId="{00000000-0000-0000-0000-000000000000}"/>
          </ac:spMkLst>
        </pc:spChg>
        <pc:spChg chg="mod">
          <ac:chgData name="Hannah Ellis" userId="a2cc51e4-78ac-4538-8b0d-c6b966f27125" providerId="ADAL" clId="{6DA6E130-41CA-4AFB-88A7-D861E18438FA}" dt="2024-09-24T12:26:31.413" v="1281" actId="20577"/>
          <ac:spMkLst>
            <pc:docMk/>
            <pc:sldMk cId="1191446247" sldId="301"/>
            <ac:spMk id="3" creationId="{00000000-0000-0000-0000-000000000000}"/>
          </ac:spMkLst>
        </pc:spChg>
        <pc:spChg chg="add mod">
          <ac:chgData name="Hannah Ellis" userId="a2cc51e4-78ac-4538-8b0d-c6b966f27125" providerId="ADAL" clId="{6DA6E130-41CA-4AFB-88A7-D861E18438FA}" dt="2024-09-24T14:15:23.314" v="1350" actId="2711"/>
          <ac:spMkLst>
            <pc:docMk/>
            <pc:sldMk cId="1191446247" sldId="301"/>
            <ac:spMk id="6" creationId="{F298035F-188A-C011-0F61-25A11C95E4FB}"/>
          </ac:spMkLst>
        </pc:spChg>
        <pc:graphicFrameChg chg="add mod modGraphic">
          <ac:chgData name="Hannah Ellis" userId="a2cc51e4-78ac-4538-8b0d-c6b966f27125" providerId="ADAL" clId="{6DA6E130-41CA-4AFB-88A7-D861E18438FA}" dt="2024-09-24T12:49:43.028" v="1326" actId="1076"/>
          <ac:graphicFrameMkLst>
            <pc:docMk/>
            <pc:sldMk cId="1191446247" sldId="301"/>
            <ac:graphicFrameMk id="4" creationId="{03BE718A-985F-C23E-1C2F-62695261A5C7}"/>
          </ac:graphicFrameMkLst>
        </pc:graphicFrameChg>
        <pc:graphicFrameChg chg="del">
          <ac:chgData name="Hannah Ellis" userId="a2cc51e4-78ac-4538-8b0d-c6b966f27125" providerId="ADAL" clId="{6DA6E130-41CA-4AFB-88A7-D861E18438FA}" dt="2024-09-18T08:37:32.888" v="30" actId="478"/>
          <ac:graphicFrameMkLst>
            <pc:docMk/>
            <pc:sldMk cId="1191446247" sldId="301"/>
            <ac:graphicFrameMk id="5" creationId="{A2BFDB1F-DE68-D45D-8A29-53A973C744BB}"/>
          </ac:graphicFrameMkLst>
        </pc:graphicFrameChg>
      </pc:sldChg>
      <pc:sldChg chg="del">
        <pc:chgData name="Hannah Ellis" userId="a2cc51e4-78ac-4538-8b0d-c6b966f27125" providerId="ADAL" clId="{6DA6E130-41CA-4AFB-88A7-D861E18438FA}" dt="2024-09-18T08:16:10.255" v="27" actId="47"/>
        <pc:sldMkLst>
          <pc:docMk/>
          <pc:sldMk cId="4293908237" sldId="301"/>
        </pc:sldMkLst>
      </pc:sldChg>
      <pc:sldChg chg="del">
        <pc:chgData name="Hannah Ellis" userId="a2cc51e4-78ac-4538-8b0d-c6b966f27125" providerId="ADAL" clId="{6DA6E130-41CA-4AFB-88A7-D861E18438FA}" dt="2024-09-18T08:25:19.378" v="28" actId="47"/>
        <pc:sldMkLst>
          <pc:docMk/>
          <pc:sldMk cId="2753460645" sldId="302"/>
        </pc:sldMkLst>
      </pc:sldChg>
      <pc:sldChg chg="new del">
        <pc:chgData name="Hannah Ellis" userId="a2cc51e4-78ac-4538-8b0d-c6b966f27125" providerId="ADAL" clId="{6DA6E130-41CA-4AFB-88A7-D861E18438FA}" dt="2024-09-24T11:46:07.144" v="1167" actId="47"/>
        <pc:sldMkLst>
          <pc:docMk/>
          <pc:sldMk cId="3231672389" sldId="302"/>
        </pc:sldMkLst>
      </pc:sldChg>
      <pc:sldChg chg="delSp modSp add mod">
        <pc:chgData name="Hannah Ellis" userId="a2cc51e4-78ac-4538-8b0d-c6b966f27125" providerId="ADAL" clId="{6DA6E130-41CA-4AFB-88A7-D861E18438FA}" dt="2024-09-24T11:46:36.937" v="1188" actId="403"/>
        <pc:sldMkLst>
          <pc:docMk/>
          <pc:sldMk cId="3367193965" sldId="302"/>
        </pc:sldMkLst>
        <pc:spChg chg="del">
          <ac:chgData name="Hannah Ellis" userId="a2cc51e4-78ac-4538-8b0d-c6b966f27125" providerId="ADAL" clId="{6DA6E130-41CA-4AFB-88A7-D861E18438FA}" dt="2024-09-24T11:46:19.083" v="1182" actId="478"/>
          <ac:spMkLst>
            <pc:docMk/>
            <pc:sldMk cId="3367193965" sldId="302"/>
            <ac:spMk id="3" creationId="{B25696D2-43B6-EA74-60CD-899C727F8D23}"/>
          </ac:spMkLst>
        </pc:spChg>
        <pc:spChg chg="mod">
          <ac:chgData name="Hannah Ellis" userId="a2cc51e4-78ac-4538-8b0d-c6b966f27125" providerId="ADAL" clId="{6DA6E130-41CA-4AFB-88A7-D861E18438FA}" dt="2024-09-24T11:46:36.937" v="1188" actId="403"/>
          <ac:spMkLst>
            <pc:docMk/>
            <pc:sldMk cId="3367193965" sldId="302"/>
            <ac:spMk id="4" creationId="{00000000-0000-0000-0000-000000000000}"/>
          </ac:spMkLst>
        </pc:spChg>
      </pc:sldChg>
    </pc:docChg>
  </pc:docChgLst>
  <pc:docChgLst>
    <pc:chgData name="Hannah Ellis" userId="S::kqj663@rbwm.gov.uk::a2cc51e4-78ac-4538-8b0d-c6b966f27125" providerId="AD" clId="Web-{DD866663-D67A-A898-EB88-52D4ED730F94}"/>
    <pc:docChg chg="delSld modSld">
      <pc:chgData name="Hannah Ellis" userId="S::kqj663@rbwm.gov.uk::a2cc51e4-78ac-4538-8b0d-c6b966f27125" providerId="AD" clId="Web-{DD866663-D67A-A898-EB88-52D4ED730F94}" dt="2024-11-14T17:24:54.248" v="60" actId="20577"/>
      <pc:docMkLst>
        <pc:docMk/>
      </pc:docMkLst>
      <pc:sldChg chg="modSp">
        <pc:chgData name="Hannah Ellis" userId="S::kqj663@rbwm.gov.uk::a2cc51e4-78ac-4538-8b0d-c6b966f27125" providerId="AD" clId="Web-{DD866663-D67A-A898-EB88-52D4ED730F94}" dt="2024-11-14T17:24:43.560" v="53" actId="20577"/>
        <pc:sldMkLst>
          <pc:docMk/>
          <pc:sldMk cId="2147625394" sldId="279"/>
        </pc:sldMkLst>
        <pc:spChg chg="mod">
          <ac:chgData name="Hannah Ellis" userId="S::kqj663@rbwm.gov.uk::a2cc51e4-78ac-4538-8b0d-c6b966f27125" providerId="AD" clId="Web-{DD866663-D67A-A898-EB88-52D4ED730F94}" dt="2024-11-14T17:24:43.560" v="53" actId="20577"/>
          <ac:spMkLst>
            <pc:docMk/>
            <pc:sldMk cId="2147625394" sldId="279"/>
            <ac:spMk id="2" creationId="{00000000-0000-0000-0000-000000000000}"/>
          </ac:spMkLst>
        </pc:spChg>
      </pc:sldChg>
      <pc:sldChg chg="del">
        <pc:chgData name="Hannah Ellis" userId="S::kqj663@rbwm.gov.uk::a2cc51e4-78ac-4538-8b0d-c6b966f27125" providerId="AD" clId="Web-{DD866663-D67A-A898-EB88-52D4ED730F94}" dt="2024-11-14T17:20:29.801" v="1"/>
        <pc:sldMkLst>
          <pc:docMk/>
          <pc:sldMk cId="1407676949" sldId="297"/>
        </pc:sldMkLst>
      </pc:sldChg>
      <pc:sldChg chg="modSp">
        <pc:chgData name="Hannah Ellis" userId="S::kqj663@rbwm.gov.uk::a2cc51e4-78ac-4538-8b0d-c6b966f27125" providerId="AD" clId="Web-{DD866663-D67A-A898-EB88-52D4ED730F94}" dt="2024-11-14T17:23:30.777" v="25" actId="20577"/>
        <pc:sldMkLst>
          <pc:docMk/>
          <pc:sldMk cId="3910089822" sldId="299"/>
        </pc:sldMkLst>
        <pc:spChg chg="mod">
          <ac:chgData name="Hannah Ellis" userId="S::kqj663@rbwm.gov.uk::a2cc51e4-78ac-4538-8b0d-c6b966f27125" providerId="AD" clId="Web-{DD866663-D67A-A898-EB88-52D4ED730F94}" dt="2024-11-14T17:23:30.777" v="25" actId="20577"/>
          <ac:spMkLst>
            <pc:docMk/>
            <pc:sldMk cId="3910089822" sldId="299"/>
            <ac:spMk id="2" creationId="{00000000-0000-0000-0000-000000000000}"/>
          </ac:spMkLst>
        </pc:spChg>
      </pc:sldChg>
      <pc:sldChg chg="delSp modSp">
        <pc:chgData name="Hannah Ellis" userId="S::kqj663@rbwm.gov.uk::a2cc51e4-78ac-4538-8b0d-c6b966f27125" providerId="AD" clId="Web-{DD866663-D67A-A898-EB88-52D4ED730F94}" dt="2024-11-14T17:24:54.248" v="60" actId="20577"/>
        <pc:sldMkLst>
          <pc:docMk/>
          <pc:sldMk cId="1191446247" sldId="301"/>
        </pc:sldMkLst>
        <pc:spChg chg="mod">
          <ac:chgData name="Hannah Ellis" userId="S::kqj663@rbwm.gov.uk::a2cc51e4-78ac-4538-8b0d-c6b966f27125" providerId="AD" clId="Web-{DD866663-D67A-A898-EB88-52D4ED730F94}" dt="2024-11-14T17:24:54.248" v="60" actId="20577"/>
          <ac:spMkLst>
            <pc:docMk/>
            <pc:sldMk cId="1191446247" sldId="301"/>
            <ac:spMk id="6" creationId="{F298035F-188A-C011-0F61-25A11C95E4FB}"/>
          </ac:spMkLst>
        </pc:spChg>
        <pc:graphicFrameChg chg="del">
          <ac:chgData name="Hannah Ellis" userId="S::kqj663@rbwm.gov.uk::a2cc51e4-78ac-4538-8b0d-c6b966f27125" providerId="AD" clId="Web-{DD866663-D67A-A898-EB88-52D4ED730F94}" dt="2024-11-14T17:21:00.349" v="2"/>
          <ac:graphicFrameMkLst>
            <pc:docMk/>
            <pc:sldMk cId="1191446247" sldId="301"/>
            <ac:graphicFrameMk id="4" creationId="{03BE718A-985F-C23E-1C2F-62695261A5C7}"/>
          </ac:graphicFrameMkLst>
        </pc:graphicFrameChg>
      </pc:sldChg>
      <pc:sldChg chg="del">
        <pc:chgData name="Hannah Ellis" userId="S::kqj663@rbwm.gov.uk::a2cc51e4-78ac-4538-8b0d-c6b966f27125" providerId="AD" clId="Web-{DD866663-D67A-A898-EB88-52D4ED730F94}" dt="2024-11-14T17:20:26.489" v="0"/>
        <pc:sldMkLst>
          <pc:docMk/>
          <pc:sldMk cId="3367193965" sldId="3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531F-B8C9-4E43-BAC2-F2264A31760A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C4E22-BF5A-4501-8FE3-72C9474A9A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53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C4E22-BF5A-4501-8FE3-72C9474A9A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283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C4E22-BF5A-4501-8FE3-72C9474A9A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522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C4E22-BF5A-4501-8FE3-72C9474A9A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210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75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oyal Boroug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:\PR\Ryan\Adhoc Requests\2016-17\Council Crest\Portrait Purple (2243 x 2467)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60648"/>
            <a:ext cx="98207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17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EE856-88FC-4031-A5B2-B7E3F081319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FBFD3-3247-4F8B-B487-F8155A7B53FB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251520" y="6309320"/>
            <a:ext cx="8640960" cy="224408"/>
            <a:chOff x="0" y="6309320"/>
            <a:chExt cx="9144000" cy="224408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6309320"/>
              <a:ext cx="9144000" cy="72008"/>
            </a:xfrm>
            <a:prstGeom prst="rect">
              <a:avLst/>
            </a:prstGeom>
            <a:solidFill>
              <a:srgbClr val="B6985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7030A0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6461720"/>
              <a:ext cx="9144000" cy="72008"/>
            </a:xfrm>
            <a:prstGeom prst="rect">
              <a:avLst/>
            </a:prstGeom>
            <a:solidFill>
              <a:srgbClr val="833F8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65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833F8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833F8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833F8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833F8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833F8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3501008"/>
            <a:ext cx="8064896" cy="5355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ct val="90000"/>
              </a:lnSpc>
              <a:spcBef>
                <a:spcPct val="20000"/>
              </a:spcBef>
            </a:pPr>
            <a:r>
              <a:rPr lang="en-GB" altLang="en-US" sz="3200" b="1" dirty="0">
                <a:latin typeface="Arial"/>
                <a:cs typeface="Arial"/>
              </a:rPr>
              <a:t>Engaging Practices</a:t>
            </a:r>
            <a:endParaRPr lang="en-GB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2514" y="2060848"/>
            <a:ext cx="6631854" cy="7571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ct val="90000"/>
              </a:lnSpc>
              <a:spcBef>
                <a:spcPct val="20000"/>
              </a:spcBef>
            </a:pPr>
            <a:r>
              <a:rPr lang="en-GB" altLang="en-US" sz="4800" b="1" dirty="0">
                <a:solidFill>
                  <a:srgbClr val="833F8C"/>
                </a:solidFill>
                <a:latin typeface="Arial"/>
                <a:cs typeface="Arial"/>
              </a:rPr>
              <a:t>NHS Health Checks</a:t>
            </a:r>
          </a:p>
        </p:txBody>
      </p:sp>
    </p:spTree>
    <p:extLst>
      <p:ext uri="{BB962C8B-B14F-4D97-AF65-F5344CB8AC3E}">
        <p14:creationId xmlns:p14="http://schemas.microsoft.com/office/powerpoint/2010/main" val="2068677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700" y="591665"/>
            <a:ext cx="8638600" cy="389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>
                <a:latin typeface="Arial"/>
                <a:cs typeface="Arial"/>
              </a:rPr>
              <a:t>NHS Health Check's (NHS HC) were recommissioned in April 2024 for 2+1 years</a:t>
            </a:r>
            <a:endParaRPr lang="en-GB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dirty="0">
                <a:latin typeface="Arial"/>
                <a:cs typeface="Arial"/>
              </a:rPr>
              <a:t>The NHS HC numbers in RBWM are low:​</a:t>
            </a:r>
          </a:p>
          <a:p>
            <a:pPr marL="342900" indent="-342900">
              <a:buFont typeface="Arial"/>
              <a:buChar char="•"/>
            </a:pPr>
            <a:endParaRPr lang="en-GB" dirty="0">
              <a:ea typeface="Calibri"/>
              <a:cs typeface="Calibri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People receiving an NHS Health Check 2020/21 Q1 – 2024/25 Q1 Proportion %:</a:t>
            </a: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700" y="49340"/>
            <a:ext cx="7054424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GB" sz="3600" b="1" dirty="0">
                <a:solidFill>
                  <a:srgbClr val="833F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GB" sz="3600" b="1" dirty="0">
              <a:solidFill>
                <a:srgbClr val="833F8C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D1F741-6A09-40C5-788B-99E948A3A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915756"/>
              </p:ext>
            </p:extLst>
          </p:nvPr>
        </p:nvGraphicFramePr>
        <p:xfrm>
          <a:off x="431540" y="1196752"/>
          <a:ext cx="828092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517546189"/>
                    </a:ext>
                  </a:extLst>
                </a:gridCol>
                <a:gridCol w="3450237">
                  <a:extLst>
                    <a:ext uri="{9D8B030D-6E8A-4147-A177-3AD203B41FA5}">
                      <a16:colId xmlns:a16="http://schemas.microsoft.com/office/drawing/2014/main" val="397765814"/>
                    </a:ext>
                  </a:extLst>
                </a:gridCol>
                <a:gridCol w="3534539">
                  <a:extLst>
                    <a:ext uri="{9D8B030D-6E8A-4147-A177-3AD203B41FA5}">
                      <a16:colId xmlns:a16="http://schemas.microsoft.com/office/drawing/2014/main" val="3529276511"/>
                    </a:ext>
                  </a:extLst>
                </a:gridCol>
              </a:tblGrid>
              <a:tr h="244827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2023/24 Q3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72079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Health Checks invites offered to 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Health Checks received by TEP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583804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r>
                        <a:rPr lang="en-GB" sz="1400" dirty="0"/>
                        <a:t>RBWM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960 (2%)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627 (1.3%)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245875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r>
                        <a:rPr lang="en-GB" sz="1400" dirty="0"/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97005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r>
                        <a:rPr lang="en-GB" sz="1400" dirty="0"/>
                        <a:t>England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72820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B9B1FF0-C9C3-33DC-0B22-DAE6109BB2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7" t="15001" r="5901" b="9400"/>
          <a:stretch/>
        </p:blipFill>
        <p:spPr>
          <a:xfrm>
            <a:off x="899592" y="3314166"/>
            <a:ext cx="6840760" cy="328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2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688" y="1052736"/>
            <a:ext cx="8638600" cy="295465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880" y="238952"/>
            <a:ext cx="7054424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GB" sz="3600" b="1" dirty="0">
                <a:solidFill>
                  <a:srgbClr val="833F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Health Check Benefits</a:t>
            </a:r>
            <a:endParaRPr lang="en-GB" sz="3600" b="1" dirty="0">
              <a:solidFill>
                <a:srgbClr val="833F8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98035F-188A-C011-0F61-25A11C95E4FB}"/>
              </a:ext>
            </a:extLst>
          </p:cNvPr>
          <p:cNvSpPr txBox="1"/>
          <p:nvPr/>
        </p:nvSpPr>
        <p:spPr>
          <a:xfrm>
            <a:off x="329742" y="1329825"/>
            <a:ext cx="8286555" cy="267765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/>
                <a:cs typeface="Arial"/>
              </a:rPr>
              <a:t>NHS HCs are positioned as a key enabler of at scale action to improve CVD outcomes &amp; reduce CVD-related health inequalities.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42424"/>
                </a:solidFill>
                <a:latin typeface="Arial"/>
                <a:cs typeface="Arial"/>
              </a:rPr>
              <a:t>I</a:t>
            </a:r>
            <a:r>
              <a:rPr lang="en-GB" sz="2400" b="0" i="0" dirty="0">
                <a:solidFill>
                  <a:srgbClr val="242424"/>
                </a:solidFill>
                <a:effectLst/>
                <a:latin typeface="Arial"/>
                <a:cs typeface="Arial"/>
              </a:rPr>
              <a:t>mproves the quality of patient care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42424"/>
                </a:solidFill>
                <a:latin typeface="Arial"/>
                <a:cs typeface="Arial"/>
              </a:rPr>
              <a:t>R</a:t>
            </a:r>
            <a:r>
              <a:rPr lang="en-GB" sz="2400" b="0" i="0" dirty="0">
                <a:solidFill>
                  <a:srgbClr val="242424"/>
                </a:solidFill>
                <a:effectLst/>
                <a:latin typeface="Arial"/>
                <a:cs typeface="Arial"/>
              </a:rPr>
              <a:t>educes inequalities in access to proactive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42424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9144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700" y="836712"/>
            <a:ext cx="8638600" cy="495520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What is it? 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marL="800100" lvl="1" indent="-342900" fontAlgn="base"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Gives us an insight into training needs</a:t>
            </a:r>
            <a:r>
              <a:rPr lang="en-US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Why we need it?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lvl="1" fontAlgn="base"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Surgeries have previously mentioned they would like more training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, but we don’t know specifics.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</a:p>
          <a:p>
            <a:pPr lvl="1" fontAlgn="base"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The TNA will give us information on any issues practices may have in carrying out the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NHS HC’s </a:t>
            </a:r>
            <a:r>
              <a:rPr lang="en-US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</a:p>
          <a:p>
            <a:pPr lvl="1" fontAlgn="base">
              <a:buFont typeface="Courier New" panose="020B0604020202020204" pitchFamily="34" charset="0"/>
              <a:buChar char="o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should answer the questionnaire?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HCAs, Nurses, or anyone conducting the 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NHS HCs.</a:t>
            </a:r>
            <a:endParaRPr lang="en-US" dirty="0">
              <a:cs typeface="Calibri"/>
            </a:endParaRPr>
          </a:p>
          <a:p>
            <a:pPr lvl="1" fontAlgn="base"/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long will it take?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7-9 minutes to fill out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>
              <a:buFont typeface="Courier New" panose="020B0604020202020204" pitchFamily="34" charset="0"/>
              <a:buChar char="o"/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000" y="188640"/>
            <a:ext cx="7054424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GB" sz="3600" b="1" dirty="0">
                <a:solidFill>
                  <a:srgbClr val="833F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Needs Analysis (TNA)</a:t>
            </a:r>
            <a:endParaRPr lang="en-GB" sz="3600" b="1" dirty="0">
              <a:solidFill>
                <a:srgbClr val="833F8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F1CAAF-2EA4-C824-7E6D-B968BAD61D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13" t="29001" r="33463" b="6600"/>
          <a:stretch/>
        </p:blipFill>
        <p:spPr>
          <a:xfrm>
            <a:off x="5797766" y="2924944"/>
            <a:ext cx="331236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9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template (default).potx" id="{1C59B096-3C9E-4D4D-AECD-2A39F10F7416}" vid="{65FE193D-7F25-4494-B287-9F105523523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DF439B9F7DEF469F310E90EE93E86C" ma:contentTypeVersion="18" ma:contentTypeDescription="Create a new document." ma:contentTypeScope="" ma:versionID="3b39550458235aa219f5c12226af9003">
  <xsd:schema xmlns:xsd="http://www.w3.org/2001/XMLSchema" xmlns:xs="http://www.w3.org/2001/XMLSchema" xmlns:p="http://schemas.microsoft.com/office/2006/metadata/properties" xmlns:ns2="4e29c213-106b-44bd-a0a9-45993b921d78" xmlns:ns3="652453ed-a919-44c3-9ed2-7c62369f09e0" targetNamespace="http://schemas.microsoft.com/office/2006/metadata/properties" ma:root="true" ma:fieldsID="b90102d90dd48a266311b973e7f31e09" ns2:_="" ns3:_="">
    <xsd:import namespace="4e29c213-106b-44bd-a0a9-45993b921d78"/>
    <xsd:import namespace="652453ed-a919-44c3-9ed2-7c62369f09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29c213-106b-44bd-a0a9-45993b921d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c7224d2-ef8b-4f24-a653-614e8dd3dc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2453ed-a919-44c3-9ed2-7c62369f09e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77b9939-6a6a-450b-afe3-1a6e22b925ab}" ma:internalName="TaxCatchAll" ma:showField="CatchAllData" ma:web="652453ed-a919-44c3-9ed2-7c62369f09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52453ed-a919-44c3-9ed2-7c62369f09e0" xsi:nil="true"/>
    <SharedWithUsers xmlns="652453ed-a919-44c3-9ed2-7c62369f09e0">
      <UserInfo>
        <DisplayName>Lynne Lidster</DisplayName>
        <AccountId>477</AccountId>
        <AccountType/>
      </UserInfo>
      <UserInfo>
        <DisplayName>Sharon Haines</DisplayName>
        <AccountId>112</AccountId>
        <AccountType/>
      </UserInfo>
      <UserInfo>
        <DisplayName>Hiley, Marianne (NHS EAST BERKSHIRE CCG)</DisplayName>
        <AccountId>1661</AccountId>
        <AccountType/>
      </UserInfo>
    </SharedWithUsers>
    <lcf76f155ced4ddcb4097134ff3c332f xmlns="4e29c213-106b-44bd-a0a9-45993b921d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9F3C29-CBA2-4EDC-BCA3-4682B9D35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29c213-106b-44bd-a0a9-45993b921d78"/>
    <ds:schemaRef ds:uri="652453ed-a919-44c3-9ed2-7c62369f09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BDC089-FCB0-465B-BAC5-190F71CF88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3E98F6-6940-41FF-A0D2-096E36F66C50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652453ed-a919-44c3-9ed2-7c62369f09e0"/>
    <ds:schemaRef ds:uri="4e29c213-106b-44bd-a0a9-45993b921d7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(default)</Template>
  <TotalTime>7427</TotalTime>
  <Words>291</Words>
  <Application>Microsoft Office PowerPoint</Application>
  <PresentationFormat>On-screen Show (4:3)</PresentationFormat>
  <Paragraphs>81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Ellis</dc:creator>
  <cp:keywords>template; powerpoint</cp:keywords>
  <cp:lastModifiedBy>Hannah Ellis</cp:lastModifiedBy>
  <cp:revision>24</cp:revision>
  <dcterms:created xsi:type="dcterms:W3CDTF">2024-07-04T14:31:04Z</dcterms:created>
  <dcterms:modified xsi:type="dcterms:W3CDTF">2024-11-14T17:24:59Z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0x010100A0DF439B9F7DEF469F310E90EE93E86C</vt:lpwstr>
  </property>
  <property fmtid="{D5CDD505-2E9C-101B-9397-08002B2CF9AE}" pid="3" name="TaxKeyword">
    <vt:lpwstr>41;#template|a2f60ed8-1927-4656-845d-1b795962066f;#74;#powerpoint|4d80e4f0-dd3d-4e18-912c-796ebcbf5bf6</vt:lpwstr>
  </property>
  <property fmtid="{D5CDD505-2E9C-101B-9397-08002B2CF9AE}" pid="4" name="rbwmOwningService">
    <vt:lpwstr>2;#Communications|351b93bb-c7a8-4eef-b15d-1229ac6b77cd</vt:lpwstr>
  </property>
  <property fmtid="{D5CDD505-2E9C-101B-9397-08002B2CF9AE}" pid="5" name="_dlc_policyId">
    <vt:lpwstr>0x0101002ECE172AD4144F4085DB9231399A38BC|-492883621</vt:lpwstr>
  </property>
  <property fmtid="{D5CDD505-2E9C-101B-9397-08002B2CF9AE}" pid="6" name="ItemRetentionFormula">
    <vt:lpwstr>&lt;formula id="Microsoft.Office.RecordsManagement.PolicyFeatures.Expiration.Formula.BuiltIn"&gt;&lt;number&gt;1&lt;/number&gt;&lt;property&gt;Modified&lt;/property&gt;&lt;propertyId&gt;28cf69c5-fa48-462a-b5cd-27b6f9d2bd5f&lt;/propertyId&gt;&lt;period&gt;years&lt;/period&gt;&lt;/formula&gt;</vt:lpwstr>
  </property>
  <property fmtid="{D5CDD505-2E9C-101B-9397-08002B2CF9AE}" pid="7" name="MediaServiceImageTags">
    <vt:lpwstr/>
  </property>
</Properties>
</file>