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3" r:id="rId4"/>
    <p:sldMasterId id="2147484026" r:id="rId5"/>
    <p:sldMasterId id="2147483648" r:id="rId6"/>
  </p:sldMasterIdLst>
  <p:notesMasterIdLst>
    <p:notesMasterId r:id="rId8"/>
  </p:notesMasterIdLst>
  <p:sldIdLst>
    <p:sldId id="614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8C80F01B-25B3-C1B6-3F10-0B59E40B82E4}" name="Naomi Smith" initials="NS" userId="S::Naomi.Smith@hee.nhs.uk::0f0035b5-1dca-445b-850d-6d4adbeda993" providerId="AD"/>
  <p188:author id="{6831D044-FA87-FC89-74F1-3F6D689BC702}" name="Libby MacKenzie" initials="LM" userId="S::libby.mackenzie@hee.nhs.uk::c62313bd-6e45-48cb-ae47-837d559b2121" providerId="AD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AKIN-TERRY, Anya (NHS NORTH EAST HAMPSHIRE AND FARNHAM CCG)" initials="MC" lastIdx="1" clrIdx="0">
    <p:extLst>
      <p:ext uri="{19B8F6BF-5375-455C-9EA6-DF929625EA0E}">
        <p15:presenceInfo xmlns:p15="http://schemas.microsoft.com/office/powerpoint/2012/main" userId="S::anya.makin-terry@nhs.net::afadfe60-2e22-45d6-a713-4a286d567b97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74CA4"/>
    <a:srgbClr val="8A2074"/>
    <a:srgbClr val="009600"/>
    <a:srgbClr val="0096AA"/>
    <a:srgbClr val="008080"/>
    <a:srgbClr val="6E340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F822E4F-E923-40E9-A992-AAB44F31927A}" v="1" dt="2024-11-07T10:46:53.857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6" d="100"/>
          <a:sy n="106" d="100"/>
        </p:scale>
        <p:origin x="756" y="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1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microsoft.com/office/2018/10/relationships/authors" Target="author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viewProps" Target="viewProps.xml"/><Relationship Id="rId5" Type="http://schemas.openxmlformats.org/officeDocument/2006/relationships/slideMaster" Target="slideMasters/slideMaster2.xml"/><Relationship Id="rId15" Type="http://schemas.microsoft.com/office/2015/10/relationships/revisionInfo" Target="revisionInfo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commentAuthors" Target="commentAuthors.xml"/><Relationship Id="rId14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NDREWS, Melanie (NHS FRIMLEY ICB - D4U1Y)" userId="a1c5a271-c8da-4688-b56b-f3cdd49a0603" providerId="ADAL" clId="{6F822E4F-E923-40E9-A992-AAB44F31927A}"/>
    <pc:docChg chg="custSel delSld modSld">
      <pc:chgData name="ANDREWS, Melanie (NHS FRIMLEY ICB - D4U1Y)" userId="a1c5a271-c8da-4688-b56b-f3cdd49a0603" providerId="ADAL" clId="{6F822E4F-E923-40E9-A992-AAB44F31927A}" dt="2024-11-07T10:59:26.561" v="632" actId="403"/>
      <pc:docMkLst>
        <pc:docMk/>
      </pc:docMkLst>
      <pc:sldChg chg="del">
        <pc:chgData name="ANDREWS, Melanie (NHS FRIMLEY ICB - D4U1Y)" userId="a1c5a271-c8da-4688-b56b-f3cdd49a0603" providerId="ADAL" clId="{6F822E4F-E923-40E9-A992-AAB44F31927A}" dt="2024-11-07T10:58:18.746" v="630" actId="47"/>
        <pc:sldMkLst>
          <pc:docMk/>
          <pc:sldMk cId="940204452" sldId="450"/>
        </pc:sldMkLst>
      </pc:sldChg>
      <pc:sldChg chg="modSp mod modNotesTx">
        <pc:chgData name="ANDREWS, Melanie (NHS FRIMLEY ICB - D4U1Y)" userId="a1c5a271-c8da-4688-b56b-f3cdd49a0603" providerId="ADAL" clId="{6F822E4F-E923-40E9-A992-AAB44F31927A}" dt="2024-11-07T10:59:26.561" v="632" actId="403"/>
        <pc:sldMkLst>
          <pc:docMk/>
          <pc:sldMk cId="1391205705" sldId="614"/>
        </pc:sldMkLst>
        <pc:spChg chg="mod">
          <ac:chgData name="ANDREWS, Melanie (NHS FRIMLEY ICB - D4U1Y)" userId="a1c5a271-c8da-4688-b56b-f3cdd49a0603" providerId="ADAL" clId="{6F822E4F-E923-40E9-A992-AAB44F31927A}" dt="2024-11-07T10:52:10.682" v="376" actId="1076"/>
          <ac:spMkLst>
            <pc:docMk/>
            <pc:sldMk cId="1391205705" sldId="614"/>
            <ac:spMk id="2" creationId="{E6B039BD-F940-F2B9-C399-79325169EC8A}"/>
          </ac:spMkLst>
        </pc:spChg>
        <pc:spChg chg="mod">
          <ac:chgData name="ANDREWS, Melanie (NHS FRIMLEY ICB - D4U1Y)" userId="a1c5a271-c8da-4688-b56b-f3cdd49a0603" providerId="ADAL" clId="{6F822E4F-E923-40E9-A992-AAB44F31927A}" dt="2024-11-07T10:59:26.561" v="632" actId="403"/>
          <ac:spMkLst>
            <pc:docMk/>
            <pc:sldMk cId="1391205705" sldId="614"/>
            <ac:spMk id="3" creationId="{A5179571-6793-F5B6-4193-19F818F96E91}"/>
          </ac:spMkLst>
        </pc:spChg>
      </pc:sldChg>
      <pc:sldChg chg="del">
        <pc:chgData name="ANDREWS, Melanie (NHS FRIMLEY ICB - D4U1Y)" userId="a1c5a271-c8da-4688-b56b-f3cdd49a0603" providerId="ADAL" clId="{6F822E4F-E923-40E9-A992-AAB44F31927A}" dt="2024-11-07T10:58:18.746" v="630" actId="47"/>
        <pc:sldMkLst>
          <pc:docMk/>
          <pc:sldMk cId="420781389" sldId="2142532999"/>
        </pc:sldMkLst>
      </pc:sldChg>
      <pc:sldChg chg="del">
        <pc:chgData name="ANDREWS, Melanie (NHS FRIMLEY ICB - D4U1Y)" userId="a1c5a271-c8da-4688-b56b-f3cdd49a0603" providerId="ADAL" clId="{6F822E4F-E923-40E9-A992-AAB44F31927A}" dt="2024-11-07T10:58:18.746" v="630" actId="47"/>
        <pc:sldMkLst>
          <pc:docMk/>
          <pc:sldMk cId="2668728259" sldId="2142533000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01D776-9BD1-46EF-8FC5-AB6BEC7C9E19}" type="datetimeFigureOut">
              <a:rPr lang="en-GB" smtClean="0"/>
              <a:t>07/11/2024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48AFD12-0F4D-44A5-A5CB-8A1251863BC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827810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kern="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Seeing patients in a group setting, either in person or virtually, has been shown to have clear advantages for patients and clinicians. For clinicians benefits include increased productivity, and time/cost effectiveness, less repetition, and a chance to get to know patients in a more relaxed setting. For patients peer support and feedback from fellow patients is invaluable. 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48AFD12-0F4D-44A5-A5CB-8A1251863BCD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38071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92AA6-8C4C-4090-8996-110A58858923}" type="datetimeFigureOut">
              <a:rPr lang="en-GB" smtClean="0"/>
              <a:t>07/11/2024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867D5D-3A33-46B4-94F4-D6FC177507B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24464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92AA6-8C4C-4090-8996-110A58858923}" type="datetimeFigureOut">
              <a:rPr lang="en-GB" smtClean="0"/>
              <a:t>07/11/2024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867D5D-3A33-46B4-94F4-D6FC177507B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831280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2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3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92AA6-8C4C-4090-8996-110A58858923}" type="datetimeFigureOut">
              <a:rPr lang="en-GB" smtClean="0"/>
              <a:t>07/11/2024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867D5D-3A33-46B4-94F4-D6FC177507B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08679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1C57C1A9-4ADA-46C5-8866-BE435586394D}"/>
              </a:ext>
            </a:extLst>
          </p:cNvPr>
          <p:cNvSpPr/>
          <p:nvPr userDrawn="1"/>
        </p:nvSpPr>
        <p:spPr>
          <a:xfrm>
            <a:off x="0" y="6247096"/>
            <a:ext cx="12192000" cy="610904"/>
          </a:xfrm>
          <a:prstGeom prst="rect">
            <a:avLst/>
          </a:prstGeom>
          <a:solidFill>
            <a:srgbClr val="0096AA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8"/>
            <a:ext cx="10363200" cy="1470025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pic>
        <p:nvPicPr>
          <p:cNvPr id="4" name="Picture 3" descr="A close up of a logo&#10;&#10;Description automatically generated">
            <a:extLst>
              <a:ext uri="{FF2B5EF4-FFF2-40B4-BE49-F238E27FC236}">
                <a16:creationId xmlns:a16="http://schemas.microsoft.com/office/drawing/2014/main" id="{398C8125-F382-498C-8A45-F2F1C200098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07819" y="317755"/>
            <a:ext cx="3121983" cy="978699"/>
          </a:xfrm>
          <a:prstGeom prst="rect">
            <a:avLst/>
          </a:prstGeom>
        </p:spPr>
      </p:pic>
      <p:pic>
        <p:nvPicPr>
          <p:cNvPr id="5" name="Picture 4" descr="A picture containing drawing&#10;&#10;Description automatically generated">
            <a:extLst>
              <a:ext uri="{FF2B5EF4-FFF2-40B4-BE49-F238E27FC236}">
                <a16:creationId xmlns:a16="http://schemas.microsoft.com/office/drawing/2014/main" id="{186C9A20-8B68-4BD8-8C03-88F3EFF4B35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274537" y="6347983"/>
            <a:ext cx="1305097" cy="4091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197111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2DF705B5-7216-420A-A329-95AF0E222EC0}"/>
              </a:ext>
            </a:extLst>
          </p:cNvPr>
          <p:cNvSpPr/>
          <p:nvPr userDrawn="1"/>
        </p:nvSpPr>
        <p:spPr>
          <a:xfrm>
            <a:off x="0" y="6247096"/>
            <a:ext cx="12192000" cy="610904"/>
          </a:xfrm>
          <a:prstGeom prst="rect">
            <a:avLst/>
          </a:prstGeom>
          <a:solidFill>
            <a:srgbClr val="0096AA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pic>
        <p:nvPicPr>
          <p:cNvPr id="8" name="Picture 7" descr="A close up of a logo&#10;&#10;Description automatically generated">
            <a:extLst>
              <a:ext uri="{FF2B5EF4-FFF2-40B4-BE49-F238E27FC236}">
                <a16:creationId xmlns:a16="http://schemas.microsoft.com/office/drawing/2014/main" id="{9238D828-C4BF-40BC-BF89-8657F2A617B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99248" y="215255"/>
            <a:ext cx="1679677" cy="524401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37600" y="6356353"/>
            <a:ext cx="2844800" cy="365125"/>
          </a:xfrm>
          <a:prstGeom prst="rect">
            <a:avLst/>
          </a:prstGeom>
        </p:spPr>
        <p:txBody>
          <a:bodyPr/>
          <a:lstStyle/>
          <a:p>
            <a:fld id="{EFF3CDE0-F25C-7C49-B50B-7F45D4B55A21}" type="slidenum">
              <a:rPr lang="en-US" smtClean="0"/>
              <a:t>‹#›</a:t>
            </a:fld>
            <a:endParaRPr lang="en-US"/>
          </a:p>
        </p:txBody>
      </p:sp>
      <p:pic>
        <p:nvPicPr>
          <p:cNvPr id="2" name="Picture 1" descr="A picture containing drawing&#10;&#10;Description automatically generated">
            <a:extLst>
              <a:ext uri="{FF2B5EF4-FFF2-40B4-BE49-F238E27FC236}">
                <a16:creationId xmlns:a16="http://schemas.microsoft.com/office/drawing/2014/main" id="{F95723E0-5B32-45D0-8B28-A399CBBB51D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282833" y="6347983"/>
            <a:ext cx="1305097" cy="4091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081357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3"/>
            <a:ext cx="10363200" cy="1362075"/>
          </a:xfr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0" y="6356353"/>
            <a:ext cx="2844800" cy="365125"/>
          </a:xfrm>
          <a:prstGeom prst="rect">
            <a:avLst/>
          </a:prstGeom>
        </p:spPr>
        <p:txBody>
          <a:bodyPr/>
          <a:lstStyle/>
          <a:p>
            <a:fld id="{17602EA7-6D3E-7D4E-938C-259965506EBA}" type="datetimeFigureOut">
              <a:rPr lang="en-US" smtClean="0"/>
              <a:t>11/7/2024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37600" y="6356353"/>
            <a:ext cx="2844800" cy="365125"/>
          </a:xfrm>
          <a:prstGeom prst="rect">
            <a:avLst/>
          </a:prstGeom>
        </p:spPr>
        <p:txBody>
          <a:bodyPr/>
          <a:lstStyle/>
          <a:p>
            <a:fld id="{EFF3CDE0-F25C-7C49-B50B-7F45D4B55A21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 descr="A close up of a logo&#10;&#10;Description automatically generated">
            <a:extLst>
              <a:ext uri="{FF2B5EF4-FFF2-40B4-BE49-F238E27FC236}">
                <a16:creationId xmlns:a16="http://schemas.microsoft.com/office/drawing/2014/main" id="{3547F42F-A4CD-40C2-B06F-94D193941EC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99248" y="215255"/>
            <a:ext cx="1679677" cy="5244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381209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3"/>
            <a:ext cx="5384800" cy="4525963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3"/>
            <a:ext cx="5384800" cy="4525963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09600" y="6356353"/>
            <a:ext cx="2844800" cy="365125"/>
          </a:xfrm>
          <a:prstGeom prst="rect">
            <a:avLst/>
          </a:prstGeom>
        </p:spPr>
        <p:txBody>
          <a:bodyPr/>
          <a:lstStyle/>
          <a:p>
            <a:fld id="{17602EA7-6D3E-7D4E-938C-259965506EBA}" type="datetimeFigureOut">
              <a:rPr lang="en-US" smtClean="0"/>
              <a:t>11/7/2024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737600" y="6356353"/>
            <a:ext cx="2844800" cy="365125"/>
          </a:xfrm>
          <a:prstGeom prst="rect">
            <a:avLst/>
          </a:prstGeom>
        </p:spPr>
        <p:txBody>
          <a:bodyPr/>
          <a:lstStyle/>
          <a:p>
            <a:fld id="{EFF3CDE0-F25C-7C49-B50B-7F45D4B55A21}" type="slidenum">
              <a:rPr lang="en-US" smtClean="0"/>
              <a:t>‹#›</a:t>
            </a:fld>
            <a:endParaRPr lang="en-US"/>
          </a:p>
        </p:txBody>
      </p:sp>
      <p:pic>
        <p:nvPicPr>
          <p:cNvPr id="9" name="Picture 8" descr="A close up of a logo&#10;&#10;Description automatically generated">
            <a:extLst>
              <a:ext uri="{FF2B5EF4-FFF2-40B4-BE49-F238E27FC236}">
                <a16:creationId xmlns:a16="http://schemas.microsoft.com/office/drawing/2014/main" id="{792CFF56-70CE-4223-8B2E-9CE65E45A39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99248" y="215255"/>
            <a:ext cx="1679677" cy="5244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250140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9" y="1535113"/>
            <a:ext cx="5389033" cy="63976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9" y="2174875"/>
            <a:ext cx="5389033" cy="3951288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09600" y="6356353"/>
            <a:ext cx="2844800" cy="365125"/>
          </a:xfrm>
          <a:prstGeom prst="rect">
            <a:avLst/>
          </a:prstGeom>
        </p:spPr>
        <p:txBody>
          <a:bodyPr/>
          <a:lstStyle/>
          <a:p>
            <a:fld id="{17602EA7-6D3E-7D4E-938C-259965506EBA}" type="datetimeFigureOut">
              <a:rPr lang="en-US" smtClean="0"/>
              <a:t>11/7/2024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737600" y="6356353"/>
            <a:ext cx="2844800" cy="365125"/>
          </a:xfrm>
          <a:prstGeom prst="rect">
            <a:avLst/>
          </a:prstGeom>
        </p:spPr>
        <p:txBody>
          <a:bodyPr/>
          <a:lstStyle/>
          <a:p>
            <a:fld id="{EFF3CDE0-F25C-7C49-B50B-7F45D4B55A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370174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09600" y="6356353"/>
            <a:ext cx="2844800" cy="365125"/>
          </a:xfrm>
          <a:prstGeom prst="rect">
            <a:avLst/>
          </a:prstGeom>
        </p:spPr>
        <p:txBody>
          <a:bodyPr/>
          <a:lstStyle/>
          <a:p>
            <a:fld id="{17602EA7-6D3E-7D4E-938C-259965506EBA}" type="datetimeFigureOut">
              <a:rPr lang="en-US" smtClean="0"/>
              <a:t>11/7/2024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737600" y="6356353"/>
            <a:ext cx="2844800" cy="365125"/>
          </a:xfrm>
          <a:prstGeom prst="rect">
            <a:avLst/>
          </a:prstGeom>
        </p:spPr>
        <p:txBody>
          <a:bodyPr/>
          <a:lstStyle/>
          <a:p>
            <a:fld id="{EFF3CDE0-F25C-7C49-B50B-7F45D4B55A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172682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09600" y="6356353"/>
            <a:ext cx="2844800" cy="365125"/>
          </a:xfrm>
          <a:prstGeom prst="rect">
            <a:avLst/>
          </a:prstGeom>
        </p:spPr>
        <p:txBody>
          <a:bodyPr/>
          <a:lstStyle/>
          <a:p>
            <a:fld id="{17602EA7-6D3E-7D4E-938C-259965506EBA}" type="datetimeFigureOut">
              <a:rPr lang="en-US" smtClean="0"/>
              <a:t>11/7/2024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737600" y="6356353"/>
            <a:ext cx="2844800" cy="365125"/>
          </a:xfrm>
          <a:prstGeom prst="rect">
            <a:avLst/>
          </a:prstGeom>
        </p:spPr>
        <p:txBody>
          <a:bodyPr/>
          <a:lstStyle/>
          <a:p>
            <a:fld id="{EFF3CDE0-F25C-7C49-B50B-7F45D4B55A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033617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2" y="273050"/>
            <a:ext cx="4011084" cy="1162050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3"/>
            <a:ext cx="6815667" cy="5853113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2" y="1435103"/>
            <a:ext cx="4011084" cy="4691063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09600" y="6356353"/>
            <a:ext cx="2844800" cy="365125"/>
          </a:xfrm>
          <a:prstGeom prst="rect">
            <a:avLst/>
          </a:prstGeom>
        </p:spPr>
        <p:txBody>
          <a:bodyPr/>
          <a:lstStyle/>
          <a:p>
            <a:fld id="{17602EA7-6D3E-7D4E-938C-259965506EBA}" type="datetimeFigureOut">
              <a:rPr lang="en-US" smtClean="0"/>
              <a:t>11/7/2024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737600" y="6356353"/>
            <a:ext cx="2844800" cy="365125"/>
          </a:xfrm>
          <a:prstGeom prst="rect">
            <a:avLst/>
          </a:prstGeom>
        </p:spPr>
        <p:txBody>
          <a:bodyPr/>
          <a:lstStyle/>
          <a:p>
            <a:fld id="{EFF3CDE0-F25C-7C49-B50B-7F45D4B55A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08100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92AA6-8C4C-4090-8996-110A58858923}" type="datetimeFigureOut">
              <a:rPr lang="en-GB" smtClean="0"/>
              <a:t>07/11/2024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867D5D-3A33-46B4-94F4-D6FC177507B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1713381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09600" y="6356353"/>
            <a:ext cx="2844800" cy="365125"/>
          </a:xfrm>
          <a:prstGeom prst="rect">
            <a:avLst/>
          </a:prstGeom>
        </p:spPr>
        <p:txBody>
          <a:bodyPr/>
          <a:lstStyle/>
          <a:p>
            <a:fld id="{17602EA7-6D3E-7D4E-938C-259965506EBA}" type="datetimeFigureOut">
              <a:rPr lang="en-US" smtClean="0"/>
              <a:t>11/7/2024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737600" y="6356353"/>
            <a:ext cx="2844800" cy="365125"/>
          </a:xfrm>
          <a:prstGeom prst="rect">
            <a:avLst/>
          </a:prstGeom>
        </p:spPr>
        <p:txBody>
          <a:bodyPr/>
          <a:lstStyle/>
          <a:p>
            <a:fld id="{EFF3CDE0-F25C-7C49-B50B-7F45D4B55A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162943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0" y="6356353"/>
            <a:ext cx="2844800" cy="365125"/>
          </a:xfrm>
          <a:prstGeom prst="rect">
            <a:avLst/>
          </a:prstGeom>
        </p:spPr>
        <p:txBody>
          <a:bodyPr/>
          <a:lstStyle/>
          <a:p>
            <a:fld id="{17602EA7-6D3E-7D4E-938C-259965506EBA}" type="datetimeFigureOut">
              <a:rPr lang="en-US" smtClean="0"/>
              <a:t>11/7/2024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37600" y="6356353"/>
            <a:ext cx="2844800" cy="365125"/>
          </a:xfrm>
          <a:prstGeom prst="rect">
            <a:avLst/>
          </a:prstGeom>
        </p:spPr>
        <p:txBody>
          <a:bodyPr/>
          <a:lstStyle/>
          <a:p>
            <a:fld id="{EFF3CDE0-F25C-7C49-B50B-7F45D4B55A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303422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41"/>
            <a:ext cx="2743200" cy="5851525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41"/>
            <a:ext cx="8026400" cy="5851525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0" y="6356353"/>
            <a:ext cx="2844800" cy="365125"/>
          </a:xfrm>
          <a:prstGeom prst="rect">
            <a:avLst/>
          </a:prstGeom>
        </p:spPr>
        <p:txBody>
          <a:bodyPr/>
          <a:lstStyle/>
          <a:p>
            <a:fld id="{17602EA7-6D3E-7D4E-938C-259965506EBA}" type="datetimeFigureOut">
              <a:rPr lang="en-US" smtClean="0"/>
              <a:t>11/7/2024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37600" y="6356353"/>
            <a:ext cx="2844800" cy="365125"/>
          </a:xfrm>
          <a:prstGeom prst="rect">
            <a:avLst/>
          </a:prstGeom>
        </p:spPr>
        <p:txBody>
          <a:bodyPr/>
          <a:lstStyle/>
          <a:p>
            <a:fld id="{EFF3CDE0-F25C-7C49-B50B-7F45D4B55A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800929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11/7/2024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749429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53515" y="107528"/>
            <a:ext cx="10972800" cy="731617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Master title style (only changes made to the parent slide will be reflected in the app)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8B48FB-E956-2048-9E74-C69E7CAA26CC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8252A03B-2D42-4DAE-8460-CF96145A8DF0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153515" y="1340107"/>
            <a:ext cx="10972800" cy="4758684"/>
          </a:xfrm>
        </p:spPr>
        <p:txBody>
          <a:bodyPr/>
          <a:lstStyle>
            <a:lvl1pPr>
              <a:defRPr sz="1867">
                <a:solidFill>
                  <a:schemeClr val="tx1"/>
                </a:solidFill>
              </a:defRPr>
            </a:lvl1pPr>
            <a:lvl2pPr>
              <a:defRPr sz="1867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467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467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Master text style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CB14CF1-AB9B-4870-9E5C-AD8F31C7FF6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64429" y="836559"/>
            <a:ext cx="10972800" cy="319617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Master text style</a:t>
            </a:r>
            <a:endParaRPr lang="en-GB"/>
          </a:p>
        </p:txBody>
      </p:sp>
      <p:sp>
        <p:nvSpPr>
          <p:cNvPr id="7" name="Footer Placeholder 3">
            <a:extLst>
              <a:ext uri="{FF2B5EF4-FFF2-40B4-BE49-F238E27FC236}">
                <a16:creationId xmlns:a16="http://schemas.microsoft.com/office/drawing/2014/main" id="{E39551A5-770E-3978-ED85-9963EA08199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743200" y="6415823"/>
            <a:ext cx="8452499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ubtitle 1">
            <a:extLst>
              <a:ext uri="{FF2B5EF4-FFF2-40B4-BE49-F238E27FC236}">
                <a16:creationId xmlns:a16="http://schemas.microsoft.com/office/drawing/2014/main" id="{598A6424-24D4-9A7A-503B-1810D9718646}"/>
              </a:ext>
            </a:extLst>
          </p:cNvPr>
          <p:cNvSpPr txBox="1">
            <a:spLocks/>
          </p:cNvSpPr>
          <p:nvPr userDrawn="1"/>
        </p:nvSpPr>
        <p:spPr>
          <a:xfrm>
            <a:off x="58814" y="6507727"/>
            <a:ext cx="1400847" cy="213603"/>
          </a:xfrm>
          <a:prstGeom prst="rect">
            <a:avLst/>
          </a:prstGeom>
        </p:spPr>
        <p:txBody>
          <a:bodyPr vert="horz" lIns="121920" tIns="60960" rIns="121920" bIns="60960" rtlCol="0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67">
                <a:solidFill>
                  <a:srgbClr val="7C878E"/>
                </a:solidFill>
                <a:latin typeface="Helvetica Neue"/>
                <a:cs typeface="Helvetica Neue"/>
              </a:rPr>
              <a:t>Powered by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E8D6880F-98FC-C70E-7434-35DAC835CCE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8147" y="6447989"/>
            <a:ext cx="1618312" cy="3941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64430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1" hasCustomPrompt="1"/>
          </p:nvPr>
        </p:nvSpPr>
        <p:spPr>
          <a:xfrm>
            <a:off x="341992" y="3326145"/>
            <a:ext cx="10383003" cy="1646307"/>
          </a:xfrm>
        </p:spPr>
        <p:txBody>
          <a:bodyPr anchor="b">
            <a:normAutofit/>
          </a:bodyPr>
          <a:lstStyle>
            <a:lvl1pPr marL="0" indent="0">
              <a:buNone/>
              <a:defRPr sz="4267" b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Title style (only changes made to the parent slide will be reflected in the app)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2" hasCustomPrompt="1"/>
          </p:nvPr>
        </p:nvSpPr>
        <p:spPr>
          <a:xfrm>
            <a:off x="354883" y="4972051"/>
            <a:ext cx="3917951" cy="514349"/>
          </a:xfrm>
        </p:spPr>
        <p:txBody>
          <a:bodyPr>
            <a:normAutofit/>
          </a:bodyPr>
          <a:lstStyle>
            <a:lvl1pPr>
              <a:defRPr sz="16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Title slide subtitle style</a:t>
            </a:r>
          </a:p>
        </p:txBody>
      </p:sp>
      <p:sp>
        <p:nvSpPr>
          <p:cNvPr id="5" name="Subtitle 1">
            <a:extLst>
              <a:ext uri="{FF2B5EF4-FFF2-40B4-BE49-F238E27FC236}">
                <a16:creationId xmlns:a16="http://schemas.microsoft.com/office/drawing/2014/main" id="{B397FB30-D0E6-47F8-D354-616B0E20A00C}"/>
              </a:ext>
            </a:extLst>
          </p:cNvPr>
          <p:cNvSpPr txBox="1">
            <a:spLocks/>
          </p:cNvSpPr>
          <p:nvPr userDrawn="1"/>
        </p:nvSpPr>
        <p:spPr>
          <a:xfrm>
            <a:off x="4519855" y="6482697"/>
            <a:ext cx="1400847" cy="213603"/>
          </a:xfrm>
          <a:prstGeom prst="rect">
            <a:avLst/>
          </a:prstGeom>
        </p:spPr>
        <p:txBody>
          <a:bodyPr vert="horz" lIns="121920" tIns="60960" rIns="121920" bIns="60960" rtlCol="0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67">
                <a:solidFill>
                  <a:srgbClr val="FFFFFF"/>
                </a:solidFill>
                <a:latin typeface="Helvetica Neue"/>
                <a:cs typeface="Helvetica Neue"/>
              </a:rPr>
              <a:t>Powered by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64C1F35-7934-3723-FBBD-74C99BCA9C0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1353" y="6388544"/>
            <a:ext cx="1842324" cy="448721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sponse Summary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B593F9-7B30-274B-BFFF-492683631E49}" type="slidenum">
              <a:rPr lang="en-US" smtClean="0"/>
              <a:t>‹#›</a:t>
            </a:fld>
            <a:endParaRPr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3" hasCustomPrompt="1"/>
          </p:nvPr>
        </p:nvSpPr>
        <p:spPr>
          <a:xfrm>
            <a:off x="281870" y="4852525"/>
            <a:ext cx="6101851" cy="467783"/>
          </a:xfrm>
        </p:spPr>
        <p:txBody>
          <a:bodyPr/>
          <a:lstStyle>
            <a:lvl1pPr>
              <a:defRPr b="0"/>
            </a:lvl1pPr>
          </a:lstStyle>
          <a:p>
            <a:pPr lvl="0"/>
            <a:r>
              <a:rPr lang="en-US"/>
              <a:t>Master text style</a:t>
            </a:r>
          </a:p>
        </p:txBody>
      </p:sp>
      <p:sp>
        <p:nvSpPr>
          <p:cNvPr id="17" name="Title 16"/>
          <p:cNvSpPr>
            <a:spLocks noGrp="1"/>
          </p:cNvSpPr>
          <p:nvPr>
            <p:ph type="title" hasCustomPrompt="1"/>
          </p:nvPr>
        </p:nvSpPr>
        <p:spPr>
          <a:xfrm>
            <a:off x="273051" y="3113001"/>
            <a:ext cx="10972800" cy="1143000"/>
          </a:xfrm>
        </p:spPr>
        <p:txBody>
          <a:bodyPr/>
          <a:lstStyle/>
          <a:p>
            <a:r>
              <a:rPr lang="en-US"/>
              <a:t>Master title style (only changes made to the parent slide will be reflected in the app)</a:t>
            </a:r>
          </a:p>
        </p:txBody>
      </p:sp>
      <p:sp>
        <p:nvSpPr>
          <p:cNvPr id="16" name="Text Placeholder 5"/>
          <p:cNvSpPr>
            <a:spLocks noGrp="1"/>
          </p:cNvSpPr>
          <p:nvPr>
            <p:ph type="body" sz="quarter" idx="17" hasCustomPrompt="1"/>
          </p:nvPr>
        </p:nvSpPr>
        <p:spPr>
          <a:xfrm>
            <a:off x="273051" y="4211512"/>
            <a:ext cx="5145616" cy="374649"/>
          </a:xfrm>
        </p:spPr>
        <p:txBody>
          <a:bodyPr/>
          <a:lstStyle>
            <a:lvl2pPr marL="6351" indent="0">
              <a:buNone/>
              <a:defRPr sz="2133">
                <a:solidFill>
                  <a:schemeClr val="bg1">
                    <a:lumMod val="50000"/>
                  </a:schemeClr>
                </a:solidFill>
                <a:latin typeface="Arial"/>
                <a:cs typeface="Arial"/>
              </a:defRPr>
            </a:lvl2pPr>
          </a:lstStyle>
          <a:p>
            <a:pPr lvl="1"/>
            <a:r>
              <a:rPr lang="en-US"/>
              <a:t>Total Responses style</a:t>
            </a:r>
          </a:p>
        </p:txBody>
      </p:sp>
      <p:sp>
        <p:nvSpPr>
          <p:cNvPr id="7" name="Text Placeholder 12"/>
          <p:cNvSpPr>
            <a:spLocks noGrp="1"/>
          </p:cNvSpPr>
          <p:nvPr>
            <p:ph type="body" sz="quarter" idx="18" hasCustomPrompt="1"/>
          </p:nvPr>
        </p:nvSpPr>
        <p:spPr>
          <a:xfrm>
            <a:off x="281870" y="5397121"/>
            <a:ext cx="6101851" cy="467783"/>
          </a:xfrm>
        </p:spPr>
        <p:txBody>
          <a:bodyPr/>
          <a:lstStyle>
            <a:lvl1pPr>
              <a:defRPr b="0"/>
            </a:lvl1pPr>
          </a:lstStyle>
          <a:p>
            <a:pPr lvl="0"/>
            <a:r>
              <a:rPr lang="en-US"/>
              <a:t>Master text style</a:t>
            </a:r>
          </a:p>
        </p:txBody>
      </p:sp>
      <p:sp>
        <p:nvSpPr>
          <p:cNvPr id="8" name="Footer Placeholder 3">
            <a:extLst>
              <a:ext uri="{FF2B5EF4-FFF2-40B4-BE49-F238E27FC236}">
                <a16:creationId xmlns:a16="http://schemas.microsoft.com/office/drawing/2014/main" id="{CDF05C82-1244-9CA3-984A-2EEF32F7964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743200" y="6415823"/>
            <a:ext cx="8408019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ubtitle 1">
            <a:extLst>
              <a:ext uri="{FF2B5EF4-FFF2-40B4-BE49-F238E27FC236}">
                <a16:creationId xmlns:a16="http://schemas.microsoft.com/office/drawing/2014/main" id="{95CE0200-F192-0824-3C26-E467CCA0AF48}"/>
              </a:ext>
            </a:extLst>
          </p:cNvPr>
          <p:cNvSpPr txBox="1">
            <a:spLocks/>
          </p:cNvSpPr>
          <p:nvPr userDrawn="1"/>
        </p:nvSpPr>
        <p:spPr>
          <a:xfrm>
            <a:off x="58814" y="6507727"/>
            <a:ext cx="1400847" cy="213603"/>
          </a:xfrm>
          <a:prstGeom prst="rect">
            <a:avLst/>
          </a:prstGeom>
        </p:spPr>
        <p:txBody>
          <a:bodyPr vert="horz" lIns="121920" tIns="60960" rIns="121920" bIns="60960" rtlCol="0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67">
                <a:solidFill>
                  <a:srgbClr val="7C878E"/>
                </a:solidFill>
                <a:latin typeface="Helvetica Neue"/>
                <a:cs typeface="Helvetica Neue"/>
              </a:rPr>
              <a:t>Powered by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EEAE7EF1-F906-EB3F-7B2E-99EE2BAA376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8147" y="6447989"/>
            <a:ext cx="1618312" cy="3941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48302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53515" y="107528"/>
            <a:ext cx="10972800" cy="774857"/>
          </a:xfrm>
        </p:spPr>
        <p:txBody>
          <a:bodyPr/>
          <a:lstStyle/>
          <a:p>
            <a:r>
              <a:rPr lang="en-US"/>
              <a:t>Master title style (only changes made to the parent slide will be reflected in the app)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163427" y="888467"/>
            <a:ext cx="7110008" cy="332192"/>
          </a:xfrm>
        </p:spPr>
        <p:txBody>
          <a:bodyPr/>
          <a:lstStyle/>
          <a:p>
            <a:pPr lvl="0"/>
            <a:r>
              <a:rPr lang="en-US"/>
              <a:t>Master text style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8B48FB-E956-2048-9E74-C69E7CAA26CC}" type="slidenum">
              <a:rPr lang="en-US" smtClean="0"/>
              <a:t>‹#›</a:t>
            </a:fld>
            <a:endParaRPr lang="en-US"/>
          </a:p>
        </p:txBody>
      </p:sp>
      <p:sp>
        <p:nvSpPr>
          <p:cNvPr id="5" name="Footer Placeholder 3">
            <a:extLst>
              <a:ext uri="{FF2B5EF4-FFF2-40B4-BE49-F238E27FC236}">
                <a16:creationId xmlns:a16="http://schemas.microsoft.com/office/drawing/2014/main" id="{9FE2B938-E785-E802-7A9A-5AD4FEF608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791968" y="6415823"/>
            <a:ext cx="8403731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ubtitle 1">
            <a:extLst>
              <a:ext uri="{FF2B5EF4-FFF2-40B4-BE49-F238E27FC236}">
                <a16:creationId xmlns:a16="http://schemas.microsoft.com/office/drawing/2014/main" id="{13756DC3-62A3-EAD0-0902-502D886CC750}"/>
              </a:ext>
            </a:extLst>
          </p:cNvPr>
          <p:cNvSpPr txBox="1">
            <a:spLocks/>
          </p:cNvSpPr>
          <p:nvPr userDrawn="1"/>
        </p:nvSpPr>
        <p:spPr>
          <a:xfrm>
            <a:off x="58814" y="6507727"/>
            <a:ext cx="1400847" cy="213603"/>
          </a:xfrm>
          <a:prstGeom prst="rect">
            <a:avLst/>
          </a:prstGeom>
        </p:spPr>
        <p:txBody>
          <a:bodyPr vert="horz" lIns="121920" tIns="60960" rIns="121920" bIns="60960" rtlCol="0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67">
                <a:solidFill>
                  <a:srgbClr val="7C878E"/>
                </a:solidFill>
                <a:latin typeface="Helvetica Neue"/>
                <a:cs typeface="Helvetica Neue"/>
              </a:rPr>
              <a:t>Powered by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1750C52-00F9-42B7-9AC0-F5417C88D42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8147" y="6447989"/>
            <a:ext cx="1618312" cy="3941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22404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4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7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92AA6-8C4C-4090-8996-110A58858923}" type="datetimeFigureOut">
              <a:rPr lang="en-GB" smtClean="0"/>
              <a:t>07/11/2024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867D5D-3A33-46B4-94F4-D6FC177507B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703762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92AA6-8C4C-4090-8996-110A58858923}" type="datetimeFigureOut">
              <a:rPr lang="en-GB" smtClean="0"/>
              <a:t>07/11/2024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867D5D-3A33-46B4-94F4-D6FC177507B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662655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9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3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3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92AA6-8C4C-4090-8996-110A58858923}" type="datetimeFigureOut">
              <a:rPr lang="en-GB" smtClean="0"/>
              <a:t>07/11/2024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867D5D-3A33-46B4-94F4-D6FC177507B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521887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92AA6-8C4C-4090-8996-110A58858923}" type="datetimeFigureOut">
              <a:rPr lang="en-GB" smtClean="0"/>
              <a:t>07/11/2024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867D5D-3A33-46B4-94F4-D6FC177507B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186722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92AA6-8C4C-4090-8996-110A58858923}" type="datetimeFigureOut">
              <a:rPr lang="en-GB" smtClean="0"/>
              <a:t>07/11/2024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867D5D-3A33-46B4-94F4-D6FC177507B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89425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3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92AA6-8C4C-4090-8996-110A58858923}" type="datetimeFigureOut">
              <a:rPr lang="en-GB" smtClean="0"/>
              <a:t>07/11/2024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867D5D-3A33-46B4-94F4-D6FC177507B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41704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3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92AA6-8C4C-4090-8996-110A58858923}" type="datetimeFigureOut">
              <a:rPr lang="en-GB" smtClean="0"/>
              <a:t>07/11/2024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867D5D-3A33-46B4-94F4-D6FC177507B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653401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1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6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5" Type="http://schemas.openxmlformats.org/officeDocument/2006/relationships/theme" Target="../theme/theme3.xml"/><Relationship Id="rId4" Type="http://schemas.openxmlformats.org/officeDocument/2006/relationships/slideLayout" Target="../slideLayouts/slideLayout2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6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792AA6-8C4C-4090-8996-110A58858923}" type="datetimeFigureOut">
              <a:rPr lang="en-GB" smtClean="0"/>
              <a:t>07/11/2024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6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6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867D5D-3A33-46B4-94F4-D6FC177507B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539189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38" r:id="rId1"/>
    <p:sldLayoutId id="2147484039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94" indent="-228594" algn="l" defTabSz="914377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8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1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0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49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7BA12040-5015-4409-9C59-78DE40FE9BFE}"/>
              </a:ext>
            </a:extLst>
          </p:cNvPr>
          <p:cNvSpPr/>
          <p:nvPr userDrawn="1"/>
        </p:nvSpPr>
        <p:spPr>
          <a:xfrm>
            <a:off x="0" y="6247096"/>
            <a:ext cx="12192000" cy="610904"/>
          </a:xfrm>
          <a:prstGeom prst="rect">
            <a:avLst/>
          </a:prstGeom>
          <a:solidFill>
            <a:srgbClr val="0096AA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pic>
        <p:nvPicPr>
          <p:cNvPr id="9" name="Picture 8" descr="A picture containing drawing&#10;&#10;Description automatically generated">
            <a:extLst>
              <a:ext uri="{FF2B5EF4-FFF2-40B4-BE49-F238E27FC236}">
                <a16:creationId xmlns:a16="http://schemas.microsoft.com/office/drawing/2014/main" id="{810AB9E3-D79E-4309-853B-4CBDE286D569}"/>
              </a:ext>
            </a:extLst>
          </p:cNvPr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10282833" y="6347983"/>
            <a:ext cx="1305097" cy="40913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3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77956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27" r:id="rId1"/>
    <p:sldLayoutId id="2147484028" r:id="rId2"/>
    <p:sldLayoutId id="2147484029" r:id="rId3"/>
    <p:sldLayoutId id="2147484030" r:id="rId4"/>
    <p:sldLayoutId id="2147484031" r:id="rId5"/>
    <p:sldLayoutId id="2147484032" r:id="rId6"/>
    <p:sldLayoutId id="2147484033" r:id="rId7"/>
    <p:sldLayoutId id="2147484034" r:id="rId8"/>
    <p:sldLayoutId id="2147484035" r:id="rId9"/>
    <p:sldLayoutId id="2147484036" r:id="rId10"/>
    <p:sldLayoutId id="2147484037" r:id="rId11"/>
    <p:sldLayoutId id="2147484040" r:id="rId12"/>
  </p:sldLayoutIdLst>
  <p:txStyles>
    <p:titleStyle>
      <a:lvl1pPr algn="ctr" defTabSz="342900" rtl="0" eaLnBrk="1" latinLnBrk="0" hangingPunct="1">
        <a:spcBef>
          <a:spcPct val="0"/>
        </a:spcBef>
        <a:buNone/>
        <a:defRPr sz="3300" b="1" i="0" kern="1200">
          <a:solidFill>
            <a:srgbClr val="0096AA"/>
          </a:solidFill>
          <a:latin typeface="Arial"/>
          <a:ea typeface="+mj-ea"/>
          <a:cs typeface="Arial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Clr>
          <a:srgbClr val="0096AA"/>
        </a:buClr>
        <a:buFont typeface="Wingdings" charset="2"/>
        <a:buChar char="§"/>
        <a:defRPr sz="2400" b="0" i="0" kern="1200">
          <a:solidFill>
            <a:schemeClr val="tx1"/>
          </a:solidFill>
          <a:latin typeface="Arial"/>
          <a:ea typeface="+mn-ea"/>
          <a:cs typeface="Arial"/>
        </a:defRPr>
      </a:lvl1pPr>
      <a:lvl2pPr marL="557213" indent="-214313" algn="l" defTabSz="342900" rtl="0" eaLnBrk="1" latinLnBrk="0" hangingPunct="1">
        <a:spcBef>
          <a:spcPct val="20000"/>
        </a:spcBef>
        <a:buClr>
          <a:srgbClr val="0096AA"/>
        </a:buClr>
        <a:buFont typeface="Arial"/>
        <a:buChar char="•"/>
        <a:defRPr sz="2100" b="0" i="0" kern="1200">
          <a:solidFill>
            <a:schemeClr val="tx1"/>
          </a:solidFill>
          <a:latin typeface="Arial"/>
          <a:ea typeface="+mn-ea"/>
          <a:cs typeface="Arial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800" b="0" i="0" kern="1200">
          <a:solidFill>
            <a:schemeClr val="tx1"/>
          </a:solidFill>
          <a:latin typeface="Arial"/>
          <a:ea typeface="+mn-ea"/>
          <a:cs typeface="Arial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500" b="0" i="0" kern="1200">
          <a:solidFill>
            <a:schemeClr val="tx1"/>
          </a:solidFill>
          <a:latin typeface="Arial"/>
          <a:ea typeface="+mn-ea"/>
          <a:cs typeface="Arial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500" b="0" i="0" kern="1200">
          <a:solidFill>
            <a:schemeClr val="tx1"/>
          </a:solidFill>
          <a:latin typeface="Arial"/>
          <a:ea typeface="+mn-ea"/>
          <a:cs typeface="Arial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53515" y="360688"/>
            <a:ext cx="10972800" cy="52169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3427" y="888467"/>
            <a:ext cx="7110008" cy="3321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56102" y="6420102"/>
            <a:ext cx="834713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33">
                <a:solidFill>
                  <a:schemeClr val="tx2">
                    <a:lumMod val="60000"/>
                    <a:lumOff val="40000"/>
                  </a:schemeClr>
                </a:solidFill>
                <a:latin typeface="Arial"/>
                <a:cs typeface="Arial"/>
              </a:defRPr>
            </a:lvl1pPr>
          </a:lstStyle>
          <a:p>
            <a:fld id="{A88B48FB-E956-2048-9E74-C69E7CAA26C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67FE218-D8C1-4598-C115-912209DA10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745227" y="6415822"/>
            <a:ext cx="8507989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48755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4" r:id="rId2"/>
    <p:sldLayoutId id="2147483671" r:id="rId3"/>
    <p:sldLayoutId id="2147483675" r:id="rId4"/>
  </p:sldLayoutIdLst>
  <p:hf hdr="0" dt="0"/>
  <p:txStyles>
    <p:titleStyle>
      <a:lvl1pPr algn="l" defTabSz="609585" rtl="0" eaLnBrk="1" latinLnBrk="0" hangingPunct="1">
        <a:spcBef>
          <a:spcPct val="0"/>
        </a:spcBef>
        <a:buNone/>
        <a:defRPr sz="2400" b="1" kern="1200">
          <a:solidFill>
            <a:schemeClr val="tx1"/>
          </a:solidFill>
          <a:latin typeface="Arial"/>
          <a:ea typeface="+mj-ea"/>
          <a:cs typeface="Arial"/>
        </a:defRPr>
      </a:lvl1pPr>
    </p:titleStyle>
    <p:bodyStyle>
      <a:lvl1pPr marL="0" indent="0" algn="l" defTabSz="609585" rtl="0" eaLnBrk="1" latinLnBrk="0" hangingPunct="1">
        <a:spcBef>
          <a:spcPct val="20000"/>
        </a:spcBef>
        <a:buFont typeface="Arial"/>
        <a:buNone/>
        <a:defRPr sz="1333" kern="1200">
          <a:solidFill>
            <a:schemeClr val="bg1">
              <a:lumMod val="50000"/>
            </a:schemeClr>
          </a:solidFill>
          <a:latin typeface="Arial"/>
          <a:ea typeface="+mn-ea"/>
          <a:cs typeface="Arial"/>
        </a:defRPr>
      </a:lvl1pPr>
      <a:lvl2pPr marL="990575" indent="-380990" algn="l" defTabSz="609585" rtl="0" eaLnBrk="1" latinLnBrk="0" hangingPunct="1">
        <a:spcBef>
          <a:spcPct val="20000"/>
        </a:spcBef>
        <a:buFont typeface="Arial"/>
        <a:buChar char="–"/>
        <a:defRPr sz="3733" kern="1200">
          <a:solidFill>
            <a:schemeClr val="tx1"/>
          </a:solidFill>
          <a:latin typeface="+mn-lt"/>
          <a:ea typeface="+mn-ea"/>
          <a:cs typeface="+mn-cs"/>
        </a:defRPr>
      </a:lvl2pPr>
      <a:lvl3pPr marL="1523962" indent="-304792" algn="l" defTabSz="609585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3547" indent="-304792" algn="l" defTabSz="609585" rtl="0" eaLnBrk="1" latinLnBrk="0" hangingPunct="1">
        <a:spcBef>
          <a:spcPct val="20000"/>
        </a:spcBef>
        <a:buFont typeface="Arial"/>
        <a:buChar char="–"/>
        <a:defRPr sz="2667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l" defTabSz="609585" rtl="0" eaLnBrk="1" latinLnBrk="0" hangingPunct="1">
        <a:spcBef>
          <a:spcPct val="20000"/>
        </a:spcBef>
        <a:buFont typeface="Arial"/>
        <a:buChar char="»"/>
        <a:defRPr sz="2667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frimley.traininghub@nhs.net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B039BD-F940-F2B9-C399-79325169EC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6225" y="102623"/>
            <a:ext cx="10972800" cy="1143000"/>
          </a:xfrm>
        </p:spPr>
        <p:txBody>
          <a:bodyPr>
            <a:normAutofit/>
          </a:bodyPr>
          <a:lstStyle/>
          <a:p>
            <a:r>
              <a:rPr lang="en-GB" sz="2800" b="1" dirty="0">
                <a:solidFill>
                  <a:schemeClr val="accent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Group Clinic Training – book now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5179571-6793-F5B6-4193-19F818F96E9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799" y="1066801"/>
            <a:ext cx="11629053" cy="4886130"/>
          </a:xfrm>
        </p:spPr>
        <p:txBody>
          <a:bodyPr>
            <a:normAutofit/>
          </a:bodyPr>
          <a:lstStyle/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en-GB" sz="1900" kern="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Following the success of the workshops held in the summer,  Frimley Training Hub with the training provider ELC are pleased to announce the date for the next workshop.</a:t>
            </a: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en-GB" sz="1900" kern="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If you are interested in finding out more about setting up and running Group sessions with your patients, please join us on</a:t>
            </a: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en-GB" sz="2000" b="1" kern="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Thurs 5</a:t>
            </a:r>
            <a:r>
              <a:rPr lang="en-GB" sz="2000" b="1" kern="100" baseline="30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th</a:t>
            </a:r>
            <a:r>
              <a:rPr lang="en-GB" sz="2000" b="1" kern="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December 1.30pm – 5.00 pm at Holiday Inn Farnborough</a:t>
            </a: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en-GB" sz="1900" kern="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It will be focussing on Group Education - which has many potential examples such as diabetes, respiratory, menopause.  Also, a great grounding if you wish to develop your Group Clinics into Group Consultations</a:t>
            </a: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en-GB" sz="1900" kern="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The sessions are open to all primary care staff; GP’s, Nurses, AHP’s, and non-clinical staff members.  We encourage practices/PCN’s to send more than one member of staff.</a:t>
            </a: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en-GB" sz="1900" kern="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If you would like to attend this workshop please email Frimley Training Hub </a:t>
            </a:r>
            <a:r>
              <a:rPr lang="en-GB" sz="1900" u="sng" kern="100" dirty="0">
                <a:solidFill>
                  <a:srgbClr val="0563C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  <a:hlinkClick r:id="rId3"/>
              </a:rPr>
              <a:t>frimley.traininghub@nhs.net</a:t>
            </a:r>
            <a:r>
              <a:rPr lang="en-GB" sz="1900" kern="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 to reserve your place.  </a:t>
            </a: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en-GB" sz="1800" kern="1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Another workshop is being planned for January, date/venue to be announced shortly</a:t>
            </a:r>
            <a:endParaRPr lang="en-GB" sz="1800" kern="1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91205705"/>
      </p:ext>
    </p:extLst>
  </p:cSld>
  <p:clrMapOvr>
    <a:masterClrMapping/>
  </p:clrMapOvr>
</p:sld>
</file>

<file path=ppt/theme/theme1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9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Data slides">
  <a:themeElements>
    <a:clrScheme name="Custom 93">
      <a:dk1>
        <a:srgbClr val="333333"/>
      </a:dk1>
      <a:lt1>
        <a:sysClr val="window" lastClr="FFFFFF"/>
      </a:lt1>
      <a:dk2>
        <a:srgbClr val="666666"/>
      </a:dk2>
      <a:lt2>
        <a:srgbClr val="EEECE1"/>
      </a:lt2>
      <a:accent1>
        <a:srgbClr val="00BF6F"/>
      </a:accent1>
      <a:accent2>
        <a:srgbClr val="507CB6"/>
      </a:accent2>
      <a:accent3>
        <a:srgbClr val="F9BE00"/>
      </a:accent3>
      <a:accent4>
        <a:srgbClr val="6BC8CD"/>
      </a:accent4>
      <a:accent5>
        <a:srgbClr val="EA854B"/>
      </a:accent5>
      <a:accent6>
        <a:srgbClr val="7D5E8F"/>
      </a:accent6>
      <a:hlink>
        <a:srgbClr val="31859C"/>
      </a:hlink>
      <a:folHlink>
        <a:srgbClr val="31859C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haredWithUsers xmlns="dc7b2ec5-fca7-44a2-8017-c0075493c777">
      <UserInfo>
        <DisplayName>PEARSON, Victoria (NHS FRIMLEY ICB - D4U1Y)</DisplayName>
        <AccountId>23</AccountId>
        <AccountType/>
      </UserInfo>
    </SharedWithUsers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8900FA982D4184C9BEC4C33F0CFE63A" ma:contentTypeVersion="9" ma:contentTypeDescription="Create a new document." ma:contentTypeScope="" ma:versionID="87ddb6327112e5bd6cb1537779b25d0c">
  <xsd:schema xmlns:xsd="http://www.w3.org/2001/XMLSchema" xmlns:xs="http://www.w3.org/2001/XMLSchema" xmlns:p="http://schemas.microsoft.com/office/2006/metadata/properties" xmlns:ns2="9d512dcf-4cd5-4c53-9a69-648b06967246" xmlns:ns3="dc7b2ec5-fca7-44a2-8017-c0075493c777" targetNamespace="http://schemas.microsoft.com/office/2006/metadata/properties" ma:root="true" ma:fieldsID="8d045a7a9d2bb36dd20cbe129c3db773" ns2:_="" ns3:_="">
    <xsd:import namespace="9d512dcf-4cd5-4c53-9a69-648b06967246"/>
    <xsd:import namespace="dc7b2ec5-fca7-44a2-8017-c0075493c77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LengthInSeconds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d512dcf-4cd5-4c53-9a69-648b0696724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bjectDetectorVersions" ma:index="16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c7b2ec5-fca7-44a2-8017-c0075493c777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1D476DF5-1FCF-4164-819C-C0B4E6D9B0CA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DC2C88F0-8261-4BDE-94D4-B38B1F7C227B}">
  <ds:schemaRefs>
    <ds:schemaRef ds:uri="http://www.w3.org/XML/1998/namespace"/>
    <ds:schemaRef ds:uri="http://schemas.openxmlformats.org/package/2006/metadata/core-properties"/>
    <ds:schemaRef ds:uri="http://purl.org/dc/terms/"/>
    <ds:schemaRef ds:uri="http://purl.org/dc/elements/1.1/"/>
    <ds:schemaRef ds:uri="http://schemas.microsoft.com/office/2006/metadata/properties"/>
    <ds:schemaRef ds:uri="http://purl.org/dc/dcmitype/"/>
    <ds:schemaRef ds:uri="http://schemas.microsoft.com/office/2006/documentManagement/types"/>
    <ds:schemaRef ds:uri="http://schemas.microsoft.com/office/infopath/2007/PartnerControls"/>
    <ds:schemaRef ds:uri="dc7b2ec5-fca7-44a2-8017-c0075493c777"/>
    <ds:schemaRef ds:uri="9d512dcf-4cd5-4c53-9a69-648b06967246"/>
  </ds:schemaRefs>
</ds:datastoreItem>
</file>

<file path=customXml/itemProps3.xml><?xml version="1.0" encoding="utf-8"?>
<ds:datastoreItem xmlns:ds="http://schemas.openxmlformats.org/officeDocument/2006/customXml" ds:itemID="{E1D5F8A4-EA3E-4754-9CAB-4B64843C8100}">
  <ds:schemaRefs>
    <ds:schemaRef ds:uri="9d512dcf-4cd5-4c53-9a69-648b06967246"/>
    <ds:schemaRef ds:uri="dc7b2ec5-fca7-44a2-8017-c0075493c777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docMetadata/LabelInfo.xml><?xml version="1.0" encoding="utf-8"?>
<clbl:labelList xmlns:clbl="http://schemas.microsoft.com/office/2020/mipLabelMetadata">
  <clbl:label id="{37c354b2-85b0-47f5-b222-07b48d774ee3}" enabled="0" method="" siteId="{37c354b2-85b0-47f5-b222-07b48d774ee3}" removed="1"/>
</clbl:labelList>
</file>

<file path=docProps/app.xml><?xml version="1.0" encoding="utf-8"?>
<Properties xmlns="http://schemas.openxmlformats.org/officeDocument/2006/extended-properties" xmlns:vt="http://schemas.openxmlformats.org/officeDocument/2006/docPropsVTypes">
  <TotalTime>7085</TotalTime>
  <Words>250</Words>
  <Application>Microsoft Office PowerPoint</Application>
  <PresentationFormat>Widescreen</PresentationFormat>
  <Paragraphs>10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</vt:i4>
      </vt:variant>
    </vt:vector>
  </HeadingPairs>
  <TitlesOfParts>
    <vt:vector size="9" baseType="lpstr">
      <vt:lpstr>Arial</vt:lpstr>
      <vt:lpstr>Calibri</vt:lpstr>
      <vt:lpstr>Calibri Light</vt:lpstr>
      <vt:lpstr>Helvetica Neue</vt:lpstr>
      <vt:lpstr>Wingdings</vt:lpstr>
      <vt:lpstr>Custom Design</vt:lpstr>
      <vt:lpstr>9_Office Theme</vt:lpstr>
      <vt:lpstr>Data slides</vt:lpstr>
      <vt:lpstr>Group Clinic Training – book now </vt:lpstr>
    </vt:vector>
  </TitlesOfParts>
  <Company>SCW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Redpath Scott (North East Hampshire &amp; Farnham CCG)</dc:creator>
  <cp:lastModifiedBy>ANDREWS, Melanie (NHS FRIMLEY ICB - D4U1Y)</cp:lastModifiedBy>
  <cp:revision>23</cp:revision>
  <dcterms:created xsi:type="dcterms:W3CDTF">2020-09-03T10:20:14Z</dcterms:created>
  <dcterms:modified xsi:type="dcterms:W3CDTF">2024-11-07T10:59:26Z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0x01010048900FA982D4184C9BEC4C33F0CFE63A</vt:lpwstr>
  </property>
</Properties>
</file>