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3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499BD-4DE2-440E-8426-B944AF2E6DB7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72EE6-5F1B-4C3B-8000-55546F9B7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52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372EE6-5F1B-4C3B-8000-55546F9B742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054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A10A2-60D3-4767-8878-9988410057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218054-2221-4C61-9501-D21EA27200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B19EA-75A8-4942-BD31-7421F2B3E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FFFC5-7CD9-4B1B-890D-8AFEB37FF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9E7DC-2092-4DAD-AC5A-5B3C3B177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8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9185C-1962-46B2-B13D-DA14D163D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24430E-AF77-4A2D-85D8-E80FC205F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D74B0-FBE6-4B01-BB0F-313245892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6A3FC-3A34-4033-A053-3178A2D86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04B42-9A6E-4D7B-A070-BC43B7F60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13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5CAC8F-C511-4C39-BBB3-DDD8DC518F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B81A6F-9DE7-46FB-8851-104C7E245A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71863-7F59-443E-A96A-259081160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DDCCD-A89C-40D7-A162-4F50B8877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B59EF-3867-45BB-BC55-4CB30624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64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E4B55-4E3C-4622-BC8B-813A31F1A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1ACEB-4073-43D4-98DF-FEBEC1B31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D516F-971B-451E-8B2D-D29F13D9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51FC3-68C7-44BF-8E7C-8424948E9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27522-1CBD-447C-88D4-A676CABB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219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1EE87-4510-4909-8E52-94B67150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442681-FD3C-465D-8FCC-4BF54ED7E4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B4DEB-5AF6-4B92-BB88-473485E72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31C89-5FC5-4356-95A0-9516B22E3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10E1E-9927-4DEE-B69E-4E2533B77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265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80AB9-534C-473D-A184-1F3041A07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2514C3-D92C-4298-99A9-6F8FB5D7C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71C2E2-A814-40E4-BBF5-C6A68B9CC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37EB47-10EE-4123-81E9-3DAEA20A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43384-3DD2-4E79-9CED-DA3C77585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3873E-3C99-4037-8107-4C4E6717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78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4D765-409A-430F-80A0-9C601E6C7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4FB79-CFA8-4CD6-894C-4C80E0D10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6F073-C2F7-43A0-A2D7-0938AC11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B5737E-5EC8-407B-B91D-BD400790D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C748FF-909E-4E0F-8C83-F27C282E15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AC6F2-ADF7-4DB0-BAF4-9FD29FC10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7627E0-2773-47B3-ABD4-CAF84A84F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231292-E27A-4643-8527-BFC9BEA9F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4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A13BF-AE96-4160-86BE-9BE38A79C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D41A59-C6FB-4ADD-82B5-EAE2AA942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52F97-9FA1-42BA-9F93-EBF9F360A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327FE2-8147-44F4-BD6E-DEB155CA6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068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4A4C00-7311-42E8-B8AF-51CDB43CA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CBC796-A179-4622-80C7-65BA5E20D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744CC6-48A6-44D4-963B-A2E536871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52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85ABC-9103-4025-83F2-1F3089F89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E82FA-6280-400E-A6EE-D80EFC8B3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65603-9EDD-4134-8F86-6338D651A9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73B8D-B749-441A-8FB7-2FEC10A35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AD43B-EAFB-4330-9F49-71FB49650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932B5C-74F2-4229-8F5D-0A80E7EBA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672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8596F-3B55-4D48-87F5-67827B3BD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30BF19-6896-4333-B7B2-2E40245DA4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2EE715-2793-4D3A-ACD4-8A12A09643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572884-F441-474C-845F-C3D94A408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39826C-4831-4C88-A98E-D8A5830D4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1F394B-A2CF-412F-8F5E-4063C5309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29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347DBB-AA63-46C5-824B-EDED62EEF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EF7EE7-4C76-409F-9A1E-04E37D0A8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4FD26-4FD7-4D20-BC6B-88DAE520D6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C14B2-342A-485D-8D12-6EB4FEB7A194}" type="datetimeFigureOut">
              <a:rPr lang="en-GB" smtClean="0"/>
              <a:t>27/09/2022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43BA8-B7F6-4CDD-B8AE-363971B89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49616-5AB5-42AD-AEAE-B06BB0D4D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00439-B1D5-4912-92E5-F19E84F978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2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hyperlink" Target="https://www.linkedin.com/company/frimley-primary-care-training/" TargetMode="Externa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witter.com/FrimleyHub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png"/><Relationship Id="rId10" Type="http://schemas.openxmlformats.org/officeDocument/2006/relationships/image" Target="../media/image4.png"/><Relationship Id="rId4" Type="http://schemas.openxmlformats.org/officeDocument/2006/relationships/hyperlink" Target="https://frimleytraininghub.co.uk/" TargetMode="External"/><Relationship Id="rId9" Type="http://schemas.openxmlformats.org/officeDocument/2006/relationships/hyperlink" Target="https://teams.microsoft.com/registration/slTDN7CF9UeyIge0jXdO4w,iRR6HSiq4UmpyoL7Ucne2Q,P62Keo42VUSNAoXRGrrrRA,lynLdcmoTEOUR82S658zDw,CiWP8JCgUEmoQsxF68sj_Q,C-Kf1uzrMkafvIj5LLkKrg?mode=read&amp;tenantId=37c354b2-85b0-47f5-b222-07b48d774ee3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C2E6CD4-A532-4C0A-BD62-452C0D6BCF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1146" y="168581"/>
            <a:ext cx="8334912" cy="572346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latin typeface="Arial Nova" panose="020B0604020202020204" pitchFamily="34" charset="0"/>
              </a:rPr>
              <a:t>Free Cancer Care Across Boundaries (CCAB) Webinar </a:t>
            </a:r>
          </a:p>
          <a:p>
            <a:pPr algn="ctr"/>
            <a:r>
              <a:rPr lang="en-GB" b="1" dirty="0">
                <a:latin typeface="Arial Nova" panose="020B0604020202020204" pitchFamily="34" charset="0"/>
              </a:rPr>
              <a:t>13</a:t>
            </a:r>
            <a:r>
              <a:rPr lang="en-GB" b="1" baseline="30000" dirty="0">
                <a:latin typeface="Arial Nova" panose="020B0604020202020204" pitchFamily="34" charset="0"/>
              </a:rPr>
              <a:t>th</a:t>
            </a:r>
            <a:r>
              <a:rPr lang="en-GB" b="1" dirty="0">
                <a:latin typeface="Arial Nova" panose="020B0604020202020204" pitchFamily="34" charset="0"/>
              </a:rPr>
              <a:t> Oct 2022, 13:00-14:00 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0CE3115A-37BF-47A6-8CCE-805C0D1D4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438"/>
            <a:ext cx="1597980" cy="789515"/>
          </a:xfrm>
          <a:prstGeom prst="rect">
            <a:avLst/>
          </a:prstGeom>
        </p:spPr>
      </p:pic>
      <p:pic>
        <p:nvPicPr>
          <p:cNvPr id="1032" name="Picture 8">
            <a:hlinkClick r:id="rId4"/>
            <a:extLst>
              <a:ext uri="{FF2B5EF4-FFF2-40B4-BE49-F238E27FC236}">
                <a16:creationId xmlns:a16="http://schemas.microsoft.com/office/drawing/2014/main" id="{B6CD2DCC-DF5A-433F-B94B-725C3657A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0171" y="6364290"/>
            <a:ext cx="1193158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AutoShape 9">
            <a:hlinkClick r:id="rId6"/>
            <a:extLst>
              <a:ext uri="{FF2B5EF4-FFF2-40B4-BE49-F238E27FC236}">
                <a16:creationId xmlns:a16="http://schemas.microsoft.com/office/drawing/2014/main" id="{6A5F4EB8-1EE9-4C94-B802-037C48C15A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-286654" y="6107456"/>
            <a:ext cx="98106" cy="13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AutoShape 10">
            <a:hlinkClick r:id="rId7"/>
            <a:extLst>
              <a:ext uri="{FF2B5EF4-FFF2-40B4-BE49-F238E27FC236}">
                <a16:creationId xmlns:a16="http://schemas.microsoft.com/office/drawing/2014/main" id="{CC8867C1-9FB1-437F-A515-D6FE914163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-286654" y="6397968"/>
            <a:ext cx="98106" cy="13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48" name="Picture 24">
            <a:extLst>
              <a:ext uri="{FF2B5EF4-FFF2-40B4-BE49-F238E27FC236}">
                <a16:creationId xmlns:a16="http://schemas.microsoft.com/office/drawing/2014/main" id="{B3463A20-21A2-4D05-972A-AC3D55DAC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1" y="6240579"/>
            <a:ext cx="2281550" cy="51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04AEE2-5E6A-47CB-8FA7-2A2A4C2DC726}"/>
              </a:ext>
            </a:extLst>
          </p:cNvPr>
          <p:cNvSpPr/>
          <p:nvPr/>
        </p:nvSpPr>
        <p:spPr>
          <a:xfrm>
            <a:off x="4598023" y="5807419"/>
            <a:ext cx="2601158" cy="556871"/>
          </a:xfrm>
          <a:prstGeom prst="roundRect">
            <a:avLst>
              <a:gd name="adj" fmla="val 16667"/>
            </a:avLst>
          </a:prstGeom>
          <a:solidFill>
            <a:srgbClr val="67B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9"/>
              </a:rPr>
              <a:t>CCAB Registration Link-  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D6AA29-7E8C-4F8D-A171-492F744408DB}"/>
              </a:ext>
            </a:extLst>
          </p:cNvPr>
          <p:cNvSpPr txBox="1"/>
          <p:nvPr/>
        </p:nvSpPr>
        <p:spPr>
          <a:xfrm>
            <a:off x="3302493" y="1174292"/>
            <a:ext cx="730217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 : 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Immunotherapy Toxicities and management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Speaker: Rebecca Kirby (AOS Team Leader/TYA Lead Nurse, FHFT)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92229D-B4D4-43B1-9254-09D79941CB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66058" y="53438"/>
            <a:ext cx="1932479" cy="75032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C078DFF-833D-440D-AA3C-28EB4BF3E9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146" y="2594092"/>
            <a:ext cx="3693110" cy="2826072"/>
          </a:xfrm>
          <a:prstGeom prst="rect">
            <a:avLst/>
          </a:prstGeom>
          <a:noFill/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FF8F57A-C2E8-4DD2-B171-A136912B56C5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1409" t="22749" r="17737" b="9593"/>
          <a:stretch/>
        </p:blipFill>
        <p:spPr bwMode="auto">
          <a:xfrm>
            <a:off x="6449926" y="2330547"/>
            <a:ext cx="4480245" cy="33531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AC72341-D77D-465C-A563-98A13F790DA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11080" y="6418322"/>
            <a:ext cx="6553768" cy="3535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BFFC13-8409-4C52-A11F-94C22E280A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54674" y="778866"/>
            <a:ext cx="1256406" cy="151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35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39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Nova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PANGALI, Paramjeet (FRIMLEY HEALTH NHS FOUNDATION TRUST)</dc:creator>
  <cp:lastModifiedBy>PANGALI, Paramjeet (FRIMLEY HEALTH NHS FOUNDATION TRUST)</cp:lastModifiedBy>
  <cp:revision>31</cp:revision>
  <dcterms:created xsi:type="dcterms:W3CDTF">2022-07-05T10:58:25Z</dcterms:created>
  <dcterms:modified xsi:type="dcterms:W3CDTF">2022-09-27T07:59:02Z</dcterms:modified>
</cp:coreProperties>
</file>