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947D5-50A8-5659-D12A-8CCB996E3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3DFF8-DB97-3C94-D278-823E35303D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E52E7-51D4-A81E-5BCD-2D8737118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FCAC7-AF45-F997-EBA8-FBDE4CFD1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F753F-7DB5-8F9E-4DEE-DBF3BADD5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89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16C88-5392-756D-A13C-6F5520B65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67836B-0532-BF42-DA2E-E2D505054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26AEB-CA2C-5F28-0E6E-C3ECA6A74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37C09-37C4-E209-CD2D-A62CAD0BE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95311-FDED-8B17-C03B-A2257DE5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08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43CE67-C495-17E9-0F51-4B88199F82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CB2763-DF32-5225-6FF0-4C729391B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93A53-F868-530B-7697-2E9F9B50C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97A70-872B-3FF1-0ADE-31E7F56B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D5A16-4053-0901-B371-A46198446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40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PS Title -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AA8AB09-56DB-204F-AD2E-BE8FBF8C71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DA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2B83AD8-25DD-5B42-83A1-4122A77E22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71270">
            <a:off x="-5702943" y="-813261"/>
            <a:ext cx="16664235" cy="16664235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DADA5F-0744-444A-98FE-9E48FBC2C9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00500" y="3982315"/>
            <a:ext cx="4191000" cy="5889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5FB0777-8587-EE4D-98F1-54E7F505DB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1475" y="368301"/>
            <a:ext cx="2796240" cy="82389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1B258BFB-CB68-B542-9502-BCA058AAE62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1114" y="5795607"/>
            <a:ext cx="606998" cy="65758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F94054F-6EED-E54F-B7C6-0E94A8B00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76" y="2371725"/>
            <a:ext cx="7556500" cy="1325563"/>
          </a:xfrm>
          <a:prstGeom prst="rect">
            <a:avLst/>
          </a:prstGeom>
          <a:noFill/>
        </p:spPr>
        <p:txBody>
          <a:bodyPr/>
          <a:lstStyle>
            <a:lvl1pPr algn="ctr">
              <a:defRPr sz="4800" b="1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420873E-AAA7-4BBE-99E6-E1840952BD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253577">
            <a:off x="398369" y="-2464367"/>
            <a:ext cx="21338049" cy="2133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8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9E31C-167B-68DB-EF1F-9144F2850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7DDFC-CA79-0C9D-FAFA-98CD0B482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C821C-C511-3BC0-9144-60CD744C9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29115-57AC-F2C3-FAC7-0DBC8227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13F31-DF89-50CC-B315-4ADF8034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70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F4C53-1946-8281-1167-807A43C25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84521D-984A-7C5E-722E-C567EA8D5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DB378-F1FC-09E9-AFFB-BEF68A7B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B3A5A-EB9D-AC39-651C-BFA7BB63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B1F27-87F8-891F-B869-B42B4940A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18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A841B-95CC-3805-1826-C783F1E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22E6-689E-5DF6-CCF4-1782EB3D1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06240-DA04-C27B-746D-2A12142EA7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AF71A2-FA5C-024B-4531-8118B30F4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18D3C8-83FC-4771-E41B-E888A666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C27CC-48D1-E003-772A-1FA98624F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36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FC35-71C4-CD27-CA38-7711A0532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63E531-E21C-EEE3-D1F8-1A9523E49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2443D-0F64-8245-787E-D399568E8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F4C19B-A979-4B2B-74C1-EC677BFEB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8880F0-D544-441F-8493-6A65E03A6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8E8357-81B8-A57D-B53D-F398A939F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7F98D3-E02C-B2E1-905C-7A0FE6383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7961F8-8118-7AC7-A776-0CB57AA4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3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D4C93-A51B-D178-D334-1250A0CC7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89E64A-8F58-8ECE-F4C1-0492F0FF1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C12EC7-E02A-CDDE-6C19-1F6BA07CD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CA601-BA7A-A90F-788B-3A200B554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17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098F1F-F6BC-685B-D2E6-60F6A81D0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FB537B-D60B-4523-1D82-D21294DA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E47D5-D704-87E5-67DD-CA8071FF9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57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F8606-EC5C-9F9F-E54A-013286A44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6A90A-78B5-9DA6-DE70-D129E1736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0AE29A-568F-A5FE-F34E-7CD6B9FF2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E25F9B-236F-5693-8AA0-EF9685D57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8B8C6-BCC6-A705-3077-BEF0A9770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C6C33-C8CB-B806-F8DC-E5F822D2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2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ABB2D-1517-DF41-F96C-F4F20C7BB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97D822-8A56-C6A6-6E79-451F98702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BA9C70-07CE-43AD-16C1-F011CB259C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E1E097-2E12-EA6A-EDD0-A447EC74C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9F378-E770-60CD-6CF7-694BEAB71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AB6BFB-0664-048A-369D-F0786A8E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7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E33478-2753-9637-93A9-E5A9751BA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B3C53-D34C-5219-6F9A-BA3DD5CFD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3FC8B-6202-2972-6493-B99CFA603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70205-CF43-4D04-8A6A-5FB6A22AF284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47BE9-494F-E433-9245-A5836745F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015DC-DC4C-099B-73F4-3BD248B7E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012E9-16AC-4061-8744-743679360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63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FD0B1F-4BF8-F042-FBB4-C0AF686DC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810" y="3944891"/>
            <a:ext cx="8923282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i="0" dirty="0">
                <a:effectLst/>
                <a:latin typeface="Georgia" panose="02040502050405020303" pitchFamily="18" charset="0"/>
              </a:rPr>
              <a:t>Improving patient safety and system efficiency: </a:t>
            </a:r>
            <a:br>
              <a:rPr lang="en-GB" b="1" i="0" dirty="0">
                <a:effectLst/>
                <a:latin typeface="Georgia" panose="02040502050405020303" pitchFamily="18" charset="0"/>
              </a:rPr>
            </a:br>
            <a:r>
              <a:rPr lang="en-GB" b="1" i="0" dirty="0">
                <a:effectLst/>
                <a:latin typeface="Georgia" panose="02040502050405020303" pitchFamily="18" charset="0"/>
              </a:rPr>
              <a:t>RPS</a:t>
            </a:r>
            <a:r>
              <a:rPr lang="en-GB" dirty="0"/>
              <a:t>/RCGP Repeat Prescribing Toolkit</a:t>
            </a:r>
            <a:br>
              <a:rPr lang="en-GB" dirty="0"/>
            </a:br>
            <a:br>
              <a:rPr lang="en-GB" dirty="0"/>
            </a:br>
            <a:r>
              <a:rPr lang="en-GB" sz="3100" dirty="0"/>
              <a:t>Webinar 2</a:t>
            </a:r>
            <a:r>
              <a:rPr lang="en-GB" sz="3100" baseline="30000" dirty="0"/>
              <a:t>nd</a:t>
            </a:r>
            <a:r>
              <a:rPr lang="en-GB" sz="3100" dirty="0"/>
              <a:t> October 12-1pm</a:t>
            </a:r>
            <a:br>
              <a:rPr lang="en-GB" sz="3100" dirty="0"/>
            </a:br>
            <a:r>
              <a:rPr lang="en-GB" sz="3100" dirty="0"/>
              <a:t>Register here </a:t>
            </a:r>
            <a:br>
              <a:rPr lang="en-GB" sz="3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100" u="sng" kern="100" dirty="0">
                <a:solidFill>
                  <a:schemeClr val="bg1">
                    <a:lumMod val="9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http://events.rpharms.com/ereg/newreg.php?eventid=200279624</a:t>
            </a:r>
            <a:b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dirty="0"/>
            </a:br>
            <a:endParaRPr lang="en-GB" dirty="0"/>
          </a:p>
        </p:txBody>
      </p:sp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060BBD0-2587-80A1-9755-56283AA46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95" y="-163812"/>
            <a:ext cx="3843798" cy="183117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1C09C66-972E-768D-E13B-84EA5F589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5277" y="157389"/>
            <a:ext cx="1524985" cy="118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773A54-DC45-DF26-CE4E-315041EEC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6190" y="3845179"/>
            <a:ext cx="1524985" cy="152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57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Office Theme</vt:lpstr>
      <vt:lpstr>Improving patient safety and system efficiency:  RPS/RCGP Repeat Prescribing Toolkit  Webinar 2nd October 12-1pm Register here  http://events.rpharms.com/ereg/newreg.php?eventid=200279624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RPS/RCGP Repeat Prescribing Toolkit  Webinar 13th March 2-3.30pm</dc:title>
  <dc:creator>Clare Thomson</dc:creator>
  <cp:lastModifiedBy>JAWAD, Sundus (NHS FRIMLEY ICB - D4U1Y)</cp:lastModifiedBy>
  <cp:revision>7</cp:revision>
  <dcterms:created xsi:type="dcterms:W3CDTF">2024-01-09T14:11:39Z</dcterms:created>
  <dcterms:modified xsi:type="dcterms:W3CDTF">2024-09-02T14:09:59Z</dcterms:modified>
</cp:coreProperties>
</file>