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2A0B0-44AA-F3E6-98BE-81023AD34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5EAB2-4EFD-5840-08F3-41C72EB80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EF6B8-51BD-3D34-1260-042B0EB3C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A430D-D5B7-B909-1A5D-C126B5D15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F65EE-08AD-62BA-D5D1-2DA08860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624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198B5-7824-D439-C8CA-CD319C33F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0C735-BCC0-53B4-B4E5-0097B7B86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C0419-DD60-41E6-6645-7A21328DC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0D121-203D-B184-90EB-FB705FC82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788DA-F10C-4A86-5A27-2C4259D12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71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033C6F-DF46-7BD5-854C-C7DABC52A6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9136C1-A1EC-EF68-D6AF-5B0560FC3F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F126C-31A4-611E-5559-E03488305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14E45-5EDD-B16D-932A-10A92FACB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9B940-EC1A-042F-332E-BC8B7AFE6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398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ADA20-889D-0820-93BF-A9A6B3170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3C23C-55B5-268D-AE9A-B8041E48A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55534-DA9F-80FF-A938-231D49A28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FEAA5-CE7C-681A-92D5-15D834956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0302F-7E78-42EC-CF4B-8185A67D9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9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2D8D0-BA0F-EA3F-D607-23D6DB51D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720B7-1EB8-F224-BC6E-B4CCAC118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CBDE6-1CCF-635A-E164-E85224FD1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ACBA1-4FA3-A8E6-04CE-CE4F2FFC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11043-E566-00F8-5CD8-55E7E63A1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975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A36AF-3CE9-91F1-DCAB-05CE40B28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11EB4-8F1C-7F0F-4448-3E125D13AD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397CDE-B78A-9957-5140-E31196CA5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B66EFA-7488-67D4-497A-68CDD6660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5B0F33-A117-2E6D-C1F9-6C3DB8496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F60F6A-18B6-602A-7D9A-FCA3EFA6A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52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1A8BA-71A5-B377-9DEF-F308DAD5E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0010A-79A4-184F-9139-8F81DC8AF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4ABB65-6FD4-BE4E-E9D2-C8BBE3B936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8967C3-A593-8977-4CC2-BEE328A8C9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2FB37-B364-DE9E-7587-E182EF5297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2C4A1F-9385-DD1B-9327-50F5BC52E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416E7-99E2-80EA-0CF0-CB5A8A218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294133-009F-0EDE-11CA-5874902D4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99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5B6FF-2D13-DE5A-657A-4E69C62A1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44DD93-1FFF-D4B0-154F-3197F8113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6C3573-7249-24C3-33A5-680F7A1E6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51627-248B-F1DA-22F0-ECEA71F52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708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B33256-7749-9C5C-AF0A-7D5B8D6CE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B4F2A9-A8C5-2FA0-F676-866664CEB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3C321-61FE-2DDF-B92C-6CCC0B6E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30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7B1B9-E86F-2FC3-3C53-810E61F36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AC353-DF08-E413-D6C9-3F3AAB04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49FC43-03BF-2E08-5B81-EC302C2CE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0DC660-0E15-FC59-2160-303A868BC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A5D03-03DE-5E75-22AD-BEE117115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7C4A7-DEA9-711C-53BB-B164964CE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78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61C76-11DC-A0BC-13F1-E9533CC81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85E818-93D5-D975-CB1B-339EA85E5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FA59D8-F518-0DB1-B5DC-81C1DCC7C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AE718-0751-B435-03A4-3B8D61876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0621A7-B68D-42E5-860E-6482685BA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CC8A8-035E-1435-877A-C1B49669B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1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6DDD74-6DC2-D79D-796C-D828B9B54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88CC65-FD58-F01D-7B3F-981B8713B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15297-7CE3-0B5D-6532-9FD3031FB5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F0B3D-A1D9-4AA7-9511-2D534D900C40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E055-BEF0-5BB8-FF03-4F5738561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F51ED-CD03-BCAB-904E-D795BD823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05FE6-70AA-4E6C-95AB-9B2DAEB71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3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s://assets.publishing.service.gov.uk/government/uploads/system/uploads/attachment_data/file/1088780/UKHSA-vaccine-incident-guidance-6-july-2022.pdfhttps:/assets.publishing.service.gov.uk/government/uploads/system/uploads/attachment_data/file/1088780/UKHSA-vaccine-incident-guidance-6-july-202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3CA4453-A9C3-357B-8BC3-23B827B727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29" y="6187136"/>
            <a:ext cx="11587942" cy="5420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FC8465-95C2-2171-C776-AA33672EF133}"/>
              </a:ext>
            </a:extLst>
          </p:cNvPr>
          <p:cNvSpPr txBox="1"/>
          <p:nvPr/>
        </p:nvSpPr>
        <p:spPr>
          <a:xfrm>
            <a:off x="1079291" y="436850"/>
            <a:ext cx="8871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8080"/>
                </a:solidFill>
              </a:rPr>
              <a:t>A Cold Chain Incident – What should you do?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B018DC-CC7B-AFA8-169F-1EA2606EE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8129" y="1590711"/>
            <a:ext cx="2781300" cy="39703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9EA1EE-2AB7-06F5-CD0F-7B7893D2CE13}"/>
              </a:ext>
            </a:extLst>
          </p:cNvPr>
          <p:cNvSpPr txBox="1"/>
          <p:nvPr/>
        </p:nvSpPr>
        <p:spPr>
          <a:xfrm>
            <a:off x="142571" y="1280668"/>
            <a:ext cx="8698599" cy="470898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Label and isolate vaccines involved or embargo the fridge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Determine when the cold chain was last guaranteed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Identify and keep a log of any patients who may have received an affected vaccine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Contact the vaccine manufacturers to ascertain the stability of the vaccines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Inform the Screening and Immunisation Team </a:t>
            </a:r>
            <a:r>
              <a:rPr lang="en-GB" sz="2000" u="sng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</a:rPr>
              <a:t>Don’t dispose of any vaccines until you have)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Contact details for Screening and Immunisation Teams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Hampshire and Isle of Wight: england.hiow-sit@nhs.net 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Surrey and Sussex: PHE.Screening-ImmsSSAT@nhs.net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Thames Valley: england.tvatpublichealth@nhs.net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Ensure all staff are familiar with </a:t>
            </a:r>
            <a:r>
              <a:rPr lang="en-GB" sz="2000" b="1" dirty="0">
                <a:hlinkClick r:id="rId4"/>
              </a:rPr>
              <a:t>UKHSA Vaccine Incident Guidance </a:t>
            </a:r>
            <a:r>
              <a:rPr lang="en-GB" sz="2000" b="1" dirty="0"/>
              <a:t>as part of their Immunisation Training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9083080A-79DB-7138-B878-D417484729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8275" y="366901"/>
            <a:ext cx="914400" cy="7162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358F4E-E6C8-F1CC-5DF7-C1FE2DE05F4C}"/>
              </a:ext>
            </a:extLst>
          </p:cNvPr>
          <p:cNvSpPr txBox="1"/>
          <p:nvPr/>
        </p:nvSpPr>
        <p:spPr>
          <a:xfrm>
            <a:off x="10103370" y="5804983"/>
            <a:ext cx="1786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Date: Aug 2024</a:t>
            </a:r>
          </a:p>
        </p:txBody>
      </p:sp>
    </p:spTree>
    <p:extLst>
      <p:ext uri="{BB962C8B-B14F-4D97-AF65-F5344CB8AC3E}">
        <p14:creationId xmlns:p14="http://schemas.microsoft.com/office/powerpoint/2010/main" val="3906933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presentation.potx" id="{DDD809B5-F861-4605-876F-A693A90EFA4F}" vid="{90FC3178-386F-4E64-9CDE-9CEE15104DC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presentation</Template>
  <TotalTime>10</TotalTime>
  <Words>130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HOWARD, Becca (NHS FRIMLEY ICB - D4U1Y)</dc:creator>
  <cp:lastModifiedBy>CHAPMAN, Melody (NHS FRIMLEY ICB - D4U1Y)</cp:lastModifiedBy>
  <cp:revision>3</cp:revision>
  <dcterms:created xsi:type="dcterms:W3CDTF">2023-05-09T12:12:24Z</dcterms:created>
  <dcterms:modified xsi:type="dcterms:W3CDTF">2024-08-22T13:22:31Z</dcterms:modified>
</cp:coreProperties>
</file>