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1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E2A38-2B67-11AB-FA1B-584E82241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597E55-D814-EC45-AB66-F5EC600649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A152B-2290-E0A1-452F-B1DC1AA58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8C61D-5E11-7742-6DD8-34C6E00F1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219D5-8EE9-A9A4-1ABC-66425AA81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351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1C36A-72DC-73CB-575A-11625B3EB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4194C-9866-7B34-1219-D59E665AF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77D50-066E-7DA0-1BFF-82DB2B172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914AD-1436-E746-6660-93A6BB672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2CC60-BDA6-23E6-E12C-F2973A086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75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57DB2E-FA7F-4566-7740-ED5212C2A9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A285F9-F8DA-00EF-0B57-FFFD832FE0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EE5D9-7B05-B9F0-A6A2-627EC6D5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E4071-B982-2591-494A-4AE2ACBC4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09C28-258E-F55F-6DDD-9204A7A2F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663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BB825-8466-4D99-FFA8-AB7B08D39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74C48-B948-2AA0-A488-18B8B3A0B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AA8E11-73ED-3452-5219-50E458FF5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0178F-3DE5-85E5-ECE9-C23BB631E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C702A-F330-31CB-1231-9321555EC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925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F5B3-8778-2942-F43C-7C1D4156F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CFAB6-3A7A-726F-0D96-9E7A04116F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FC72F3-68F3-A9B0-7591-238D695D1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FF9C9-BAF2-83F1-771A-7089969E6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27AFD-3DA1-FDD9-E735-5FD821EAC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9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06C84-D97A-3907-44E2-730730849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D9428-1417-4BD4-4A64-05660E2F05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7B12B6-6D1E-E2CD-9322-910FB409F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0F20C6-DBD4-48A5-52C3-31E675307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5A66E4-E084-81C8-CCE4-B860FC155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2C7DCD-1E69-C7C8-1258-A5EC372A5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26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5BB19-49E6-ABAD-F134-F0409119D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BEBD7-31B6-A99F-C5B6-082831C40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97159D-9AE0-2D52-67D4-3C36B7D6D4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53DAB5-DDA1-4438-5021-F9625AD35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C5F59E-445E-D05A-12D8-1AE18CB6D8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B62F3E-B385-183C-808D-9FC3B5932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4C62C1-4BAD-6EAE-DA38-595035E05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A1668D-E0A3-5587-20B4-BD0EDC04B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976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AC84E-49A3-E149-8301-754985577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8DE823-1C71-940B-256D-46BB0E7EF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E59756-B905-B83E-F896-3C4D46F4D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805938-AFA3-A87F-068E-E510CFAC1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38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0BF2E7-DEB5-BF12-A8C0-43C889EAD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07B751-202C-3DE9-8D5E-B98A01CB5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360179-1930-ECA5-DF3D-B495BA0FF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0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30701-0F47-5258-1553-04301111D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7D9E4-DC87-4372-BE46-6146F1413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FB8407-D06B-2B33-F25B-7A813BDA5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F5624-E1DB-ED96-FDEE-06FEFC01D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15BA4C-08BB-7C2E-B493-A8BF375DC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9D29CA-5AA8-33CF-BE77-C2359BF16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564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AD431-7BDE-2747-8BD2-15275B11C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BACE41-6830-5829-72E4-BF447D8937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4D810D-3EBC-D8F8-D299-0D01738C22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C281C0-0007-69CF-213B-9188EA407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1E74CE-3A7A-CDE7-CA0E-7BB3B0C59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144D9C-AB76-661A-5817-5E498DF7D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843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618A47-3A9E-B374-5F2F-1BCD1AADD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ABA4C-F25E-13EE-E396-CF9E0459B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53E9A-9966-322B-00AD-CEE8381CF0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0EBFD-69A8-456D-8400-8EBF6738527B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8CF3C-7C98-F67B-72A1-C31AC718B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C687C-F132-E0CC-9417-C8F6304F6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8F04E-335E-432C-8B01-9FE2432EA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904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figure/Example-skin-images-of-Monkeypox-Chickenpox-Smallpox-Cowpox-Measles-and-healthy_fig1_36256231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2" y="453981"/>
            <a:ext cx="6675120" cy="1877811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7100" y="461737"/>
            <a:ext cx="2149361" cy="1870055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768" y="453155"/>
            <a:ext cx="2149358" cy="187863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80956"/>
            <a:ext cx="11264206" cy="391812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FB503D-DF12-1F8F-A50C-543559927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059838-267B-AF56-ABDF-3B8EA8118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35001" y="-2190545"/>
            <a:ext cx="6112042" cy="112642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1B45B2-9C17-5E3A-AB8C-E6A2F522F935}"/>
              </a:ext>
            </a:extLst>
          </p:cNvPr>
          <p:cNvSpPr txBox="1"/>
          <p:nvPr/>
        </p:nvSpPr>
        <p:spPr>
          <a:xfrm>
            <a:off x="4686300" y="6442975"/>
            <a:ext cx="72771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 skin images of Monkeypox, Chickenpox, Smallpox, Cowpox,... | Download Scientific Diagram (researchgate.net)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08743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SEEBORUTH, Vanessa (NHS FRIMLEY ICB - D4U1Y)</dc:creator>
  <cp:lastModifiedBy>SEEBORUTH, Vanessa (NHS FRIMLEY ICB - D4U1Y)</cp:lastModifiedBy>
  <cp:revision>1</cp:revision>
  <dcterms:created xsi:type="dcterms:W3CDTF">2024-08-15T12:27:11Z</dcterms:created>
  <dcterms:modified xsi:type="dcterms:W3CDTF">2024-08-15T12:28:20Z</dcterms:modified>
</cp:coreProperties>
</file>