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30A931-E389-4DC9-8311-55B853CAB415}" v="1219" dt="2024-07-16T16:05:14.1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hah Lakha" userId="d6f053a0-7604-49cb-a7a9-8ef93eec3bf4" providerId="ADAL" clId="{2E30A931-E389-4DC9-8311-55B853CAB415}"/>
    <pc:docChg chg="custSel modSld">
      <pc:chgData name="Alishah Lakha" userId="d6f053a0-7604-49cb-a7a9-8ef93eec3bf4" providerId="ADAL" clId="{2E30A931-E389-4DC9-8311-55B853CAB415}" dt="2024-07-17T09:11:16.987" v="2654" actId="20577"/>
      <pc:docMkLst>
        <pc:docMk/>
      </pc:docMkLst>
      <pc:sldChg chg="addSp delSp modSp mod">
        <pc:chgData name="Alishah Lakha" userId="d6f053a0-7604-49cb-a7a9-8ef93eec3bf4" providerId="ADAL" clId="{2E30A931-E389-4DC9-8311-55B853CAB415}" dt="2024-07-17T09:11:16.987" v="2654" actId="20577"/>
        <pc:sldMkLst>
          <pc:docMk/>
          <pc:sldMk cId="3499601747" sldId="256"/>
        </pc:sldMkLst>
        <pc:spChg chg="mod">
          <ac:chgData name="Alishah Lakha" userId="d6f053a0-7604-49cb-a7a9-8ef93eec3bf4" providerId="ADAL" clId="{2E30A931-E389-4DC9-8311-55B853CAB415}" dt="2024-07-16T16:06:40.154" v="2641" actId="20577"/>
          <ac:spMkLst>
            <pc:docMk/>
            <pc:sldMk cId="3499601747" sldId="256"/>
            <ac:spMk id="4" creationId="{35978905-927A-547E-EB6B-AA6A34320E29}"/>
          </ac:spMkLst>
        </pc:spChg>
        <pc:spChg chg="mod">
          <ac:chgData name="Alishah Lakha" userId="d6f053a0-7604-49cb-a7a9-8ef93eec3bf4" providerId="ADAL" clId="{2E30A931-E389-4DC9-8311-55B853CAB415}" dt="2024-07-16T15:45:07.458" v="1663" actId="20577"/>
          <ac:spMkLst>
            <pc:docMk/>
            <pc:sldMk cId="3499601747" sldId="256"/>
            <ac:spMk id="7" creationId="{F46D975C-5956-27B8-2099-10AEE6BC1758}"/>
          </ac:spMkLst>
        </pc:spChg>
        <pc:spChg chg="mod">
          <ac:chgData name="Alishah Lakha" userId="d6f053a0-7604-49cb-a7a9-8ef93eec3bf4" providerId="ADAL" clId="{2E30A931-E389-4DC9-8311-55B853CAB415}" dt="2024-07-17T09:11:16.987" v="2654" actId="20577"/>
          <ac:spMkLst>
            <pc:docMk/>
            <pc:sldMk cId="3499601747" sldId="256"/>
            <ac:spMk id="12" creationId="{178EC0DE-5222-42A4-756D-F08C4F008627}"/>
          </ac:spMkLst>
        </pc:spChg>
        <pc:spChg chg="del mod">
          <ac:chgData name="Alishah Lakha" userId="d6f053a0-7604-49cb-a7a9-8ef93eec3bf4" providerId="ADAL" clId="{2E30A931-E389-4DC9-8311-55B853CAB415}" dt="2024-07-17T09:10:35.173" v="2651" actId="21"/>
          <ac:spMkLst>
            <pc:docMk/>
            <pc:sldMk cId="3499601747" sldId="256"/>
            <ac:spMk id="17" creationId="{AB91E177-B138-AD85-D6EA-9BC278361855}"/>
          </ac:spMkLst>
        </pc:spChg>
        <pc:graphicFrameChg chg="add del mod">
          <ac:chgData name="Alishah Lakha" userId="d6f053a0-7604-49cb-a7a9-8ef93eec3bf4" providerId="ADAL" clId="{2E30A931-E389-4DC9-8311-55B853CAB415}" dt="2024-07-16T15:58:24.480" v="2268" actId="21"/>
          <ac:graphicFrameMkLst>
            <pc:docMk/>
            <pc:sldMk cId="3499601747" sldId="256"/>
            <ac:graphicFrameMk id="2" creationId="{C3B198F0-39FA-A3A1-32E2-CA53D957A135}"/>
          </ac:graphicFrameMkLst>
        </pc:graphicFrameChg>
        <pc:graphicFrameChg chg="mod modGraphic">
          <ac:chgData name="Alishah Lakha" userId="d6f053a0-7604-49cb-a7a9-8ef93eec3bf4" providerId="ADAL" clId="{2E30A931-E389-4DC9-8311-55B853CAB415}" dt="2024-07-16T16:05:14.191" v="2637" actId="20577"/>
          <ac:graphicFrameMkLst>
            <pc:docMk/>
            <pc:sldMk cId="3499601747" sldId="256"/>
            <ac:graphicFrameMk id="21" creationId="{A70F89CD-79A5-DBB1-EC27-8721F2357859}"/>
          </ac:graphicFrameMkLst>
        </pc:graphicFrameChg>
        <pc:picChg chg="mod">
          <ac:chgData name="Alishah Lakha" userId="d6f053a0-7604-49cb-a7a9-8ef93eec3bf4" providerId="ADAL" clId="{2E30A931-E389-4DC9-8311-55B853CAB415}" dt="2024-05-21T13:36:47.096" v="981" actId="1076"/>
          <ac:picMkLst>
            <pc:docMk/>
            <pc:sldMk cId="3499601747" sldId="256"/>
            <ac:picMk id="15" creationId="{EDC39C80-3A76-B630-8885-FF5CFA65410E}"/>
          </ac:picMkLst>
        </pc:picChg>
        <pc:picChg chg="del mod">
          <ac:chgData name="Alishah Lakha" userId="d6f053a0-7604-49cb-a7a9-8ef93eec3bf4" providerId="ADAL" clId="{2E30A931-E389-4DC9-8311-55B853CAB415}" dt="2024-07-16T16:03:44.283" v="2622" actId="21"/>
          <ac:picMkLst>
            <pc:docMk/>
            <pc:sldMk cId="3499601747" sldId="256"/>
            <ac:picMk id="19" creationId="{E22FE254-6211-9F4E-F4E6-6ACB846B05EF}"/>
          </ac:picMkLst>
        </pc:picChg>
        <pc:picChg chg="add mod">
          <ac:chgData name="Alishah Lakha" userId="d6f053a0-7604-49cb-a7a9-8ef93eec3bf4" providerId="ADAL" clId="{2E30A931-E389-4DC9-8311-55B853CAB415}" dt="2024-07-16T16:03:50.881" v="2625" actId="14100"/>
          <ac:picMkLst>
            <pc:docMk/>
            <pc:sldMk cId="3499601747" sldId="256"/>
            <ac:picMk id="1026" creationId="{3B4B9966-F330-7051-1092-7B9CC7E91400}"/>
          </ac:picMkLst>
        </pc:picChg>
        <pc:picChg chg="add mod">
          <ac:chgData name="Alishah Lakha" userId="d6f053a0-7604-49cb-a7a9-8ef93eec3bf4" providerId="ADAL" clId="{2E30A931-E389-4DC9-8311-55B853CAB415}" dt="2024-07-16T16:04:36.904" v="2630" actId="1076"/>
          <ac:picMkLst>
            <pc:docMk/>
            <pc:sldMk cId="3499601747" sldId="256"/>
            <ac:picMk id="1028" creationId="{6190CBA3-DBA4-3428-FFD6-45CFC592DB69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events.teams.microsoft.com/event/f9418005-95d9-4ac9-aefa-664d5bf2a205@37c354b2-85b0-47f5-b222-07b48d774ee3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events.teams.microsoft.com/event/f9418005-95d9-4ac9-aefa-664d5bf2a205@37c354b2-85b0-47f5-b222-07b48d774ee3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2986E6-E5CF-4E62-AB2C-03E9A770917E}" type="doc">
      <dgm:prSet loTypeId="urn:microsoft.com/office/officeart/2016/7/layout/BasicProcessNew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0E22AC-A943-491D-ACD4-203373CA8887}">
      <dgm:prSet/>
      <dgm:spPr/>
      <dgm:t>
        <a:bodyPr/>
        <a:lstStyle/>
        <a:p>
          <a:r>
            <a:rPr lang="en-GB" b="1" i="1" dirty="0"/>
            <a:t>Are you a GP, nurse, pharmacy professional, or other healthcare professional looking to improve your knowledge on paediatric antimicrobial prescribing? </a:t>
          </a:r>
        </a:p>
        <a:p>
          <a:r>
            <a:rPr lang="en-GB" b="1" i="1" dirty="0"/>
            <a:t>If yes, then join us for this webinar as we seek to explain the rational use of antibiotics to improve the overall quality of paediatric care.</a:t>
          </a:r>
        </a:p>
        <a:p>
          <a:r>
            <a:rPr lang="en-GB" b="1" i="1" dirty="0"/>
            <a:t> </a:t>
          </a:r>
          <a:r>
            <a:rPr lang="en-GB" b="1" i="1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Register here</a:t>
          </a:r>
          <a:r>
            <a:rPr lang="en-GB" b="1" i="1" dirty="0">
              <a:solidFill>
                <a:schemeClr val="bg1"/>
              </a:solidFill>
            </a:rPr>
            <a:t> for the webinar</a:t>
          </a:r>
        </a:p>
        <a:p>
          <a:endParaRPr lang="en-US" dirty="0"/>
        </a:p>
      </dgm:t>
    </dgm:pt>
    <dgm:pt modelId="{6BE48C82-F46F-4C02-AF3D-805BAC61D22C}" type="parTrans" cxnId="{DC79DF00-EBB5-4F63-9F10-A72EF498E755}">
      <dgm:prSet/>
      <dgm:spPr/>
      <dgm:t>
        <a:bodyPr/>
        <a:lstStyle/>
        <a:p>
          <a:endParaRPr lang="en-US"/>
        </a:p>
      </dgm:t>
    </dgm:pt>
    <dgm:pt modelId="{F31EB87B-B162-4441-ABA4-08ABAC4DEED2}" type="sibTrans" cxnId="{DC79DF00-EBB5-4F63-9F10-A72EF498E755}">
      <dgm:prSet/>
      <dgm:spPr/>
      <dgm:t>
        <a:bodyPr/>
        <a:lstStyle/>
        <a:p>
          <a:endParaRPr lang="en-US"/>
        </a:p>
      </dgm:t>
    </dgm:pt>
    <dgm:pt modelId="{76814962-7D76-41E9-94A9-E6990AE3E1A7}" type="pres">
      <dgm:prSet presAssocID="{322986E6-E5CF-4E62-AB2C-03E9A770917E}" presName="Name0" presStyleCnt="0">
        <dgm:presLayoutVars>
          <dgm:dir/>
          <dgm:resizeHandles val="exact"/>
        </dgm:presLayoutVars>
      </dgm:prSet>
      <dgm:spPr/>
    </dgm:pt>
    <dgm:pt modelId="{365632F4-F61C-48E3-8904-32C7238D5B2F}" type="pres">
      <dgm:prSet presAssocID="{0D0E22AC-A943-491D-ACD4-203373CA8887}" presName="node" presStyleLbl="node1" presStyleIdx="0" presStyleCnt="1" custLinFactNeighborX="49" custLinFactNeighborY="38066">
        <dgm:presLayoutVars>
          <dgm:bulletEnabled val="1"/>
        </dgm:presLayoutVars>
      </dgm:prSet>
      <dgm:spPr/>
    </dgm:pt>
  </dgm:ptLst>
  <dgm:cxnLst>
    <dgm:cxn modelId="{DC79DF00-EBB5-4F63-9F10-A72EF498E755}" srcId="{322986E6-E5CF-4E62-AB2C-03E9A770917E}" destId="{0D0E22AC-A943-491D-ACD4-203373CA8887}" srcOrd="0" destOrd="0" parTransId="{6BE48C82-F46F-4C02-AF3D-805BAC61D22C}" sibTransId="{F31EB87B-B162-4441-ABA4-08ABAC4DEED2}"/>
    <dgm:cxn modelId="{9E2DDA89-43A9-46B0-915A-F5A9DF1C6930}" type="presOf" srcId="{0D0E22AC-A943-491D-ACD4-203373CA8887}" destId="{365632F4-F61C-48E3-8904-32C7238D5B2F}" srcOrd="0" destOrd="0" presId="urn:microsoft.com/office/officeart/2016/7/layout/BasicProcessNew"/>
    <dgm:cxn modelId="{4A816793-74A8-4457-BE1A-798E33A712CC}" type="presOf" srcId="{322986E6-E5CF-4E62-AB2C-03E9A770917E}" destId="{76814962-7D76-41E9-94A9-E6990AE3E1A7}" srcOrd="0" destOrd="0" presId="urn:microsoft.com/office/officeart/2016/7/layout/BasicProcessNew"/>
    <dgm:cxn modelId="{4C60088C-7691-4BE1-B042-A30D88A6E4EC}" type="presParOf" srcId="{76814962-7D76-41E9-94A9-E6990AE3E1A7}" destId="{365632F4-F61C-48E3-8904-32C7238D5B2F}" srcOrd="0" destOrd="0" presId="urn:microsoft.com/office/officeart/2016/7/layout/BasicProcessNew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5632F4-F61C-48E3-8904-32C7238D5B2F}">
      <dsp:nvSpPr>
        <dsp:cNvPr id="0" name=""/>
        <dsp:cNvSpPr/>
      </dsp:nvSpPr>
      <dsp:spPr>
        <a:xfrm>
          <a:off x="8163" y="0"/>
          <a:ext cx="8350832" cy="20133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i="1" kern="1200" dirty="0"/>
            <a:t>Are you a GP, nurse, pharmacy professional, or other healthcare professional looking to improve your knowledge on paediatric antimicrobial prescribing?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i="1" kern="1200" dirty="0"/>
            <a:t>If yes, then join us for this webinar as we seek to explain the rational use of antibiotics to improve the overall quality of paediatric care.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i="1" kern="1200" dirty="0"/>
            <a:t> </a:t>
          </a:r>
          <a:r>
            <a:rPr lang="en-GB" sz="1700" b="1" i="1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Register here</a:t>
          </a:r>
          <a:r>
            <a:rPr lang="en-GB" sz="1700" b="1" i="1" kern="1200" dirty="0">
              <a:solidFill>
                <a:schemeClr val="bg1"/>
              </a:solidFill>
            </a:rPr>
            <a:t> for the webinar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8163" y="0"/>
        <a:ext cx="8350832" cy="2013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ProcessNew">
  <dgm:title val="Basic Process New"/>
  <dgm:desc val="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fact="0.15"/>
      <dgm:constr type="h" for="ch" forName="sibTrans" op="equ"/>
    </dgm:constrLst>
    <dgm:ruleLst>
      <dgm:rule type="h" for="ch" forName="sibTrans" val="6.75" fact="NaN" max="NaN"/>
      <dgm:rule type="w" for="ch" forName="sibTrans" val="8.75" fact="NaN" max="NaN"/>
    </dgm:ruleLst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lMarg" val="12"/>
          <dgm:constr type="rMarg" val="12"/>
          <dgm:constr type="tMarg" val="12"/>
          <dgm:constr type="bMarg" val="12"/>
        </dgm:constrLst>
        <dgm:ruleLst>
          <dgm:rule type="primFontSz" val="11" fact="NaN" max="NaN"/>
          <dgm:rule type="primFontSz" val="18" fact="NaN" max="NaN"/>
          <dgm:rule type="h" val="NaN" fact="1.5" max="NaN"/>
          <dgm:rule type="primFontSz" val="11" fact="NaN" max="NaN"/>
          <dgm:rule type="h" val="INF" fact="NaN" max="NaN"/>
        </dgm:ruleLst>
      </dgm:layoutNode>
      <dgm:forEach name="sibTransForEach" axis="followSib" ptType="sibTrans" cnt="1">
        <dgm:layoutNode name="sibTransSpacerBeforeConnector" styleLbl="node1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>
            <dgm:rule type="w" val="4.5" fact="NaN" max="NaN"/>
          </dgm:ruleLst>
        </dgm:layoutNode>
        <dgm:layoutNode name="sibTrans" styleLbl="node1">
          <dgm:alg type="sp"/>
          <dgm:shape xmlns:r="http://schemas.openxmlformats.org/officeDocument/2006/relationships" type="rightArrow" r:blip="">
            <dgm:adjLst>
              <dgm:adj idx="1" val="0.5"/>
            </dgm:adjLst>
          </dgm:shape>
          <dgm:presOf axis="self"/>
          <dgm:constrLst>
            <dgm:constr type="h" val="6.75"/>
          </dgm:constrLst>
          <dgm:ruleLst>
            <dgm:rule type="h" val="6.75" fact="NaN" max="NaN"/>
            <dgm:rule type="w" val="8.75" fact="NaN" max="NaN"/>
          </dgm:ruleLst>
        </dgm:layoutNode>
        <dgm:layoutNode name="sibTransSpacerAfterConnector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3B43A-7CC4-4188-E096-8982EBF8AC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D892B1-16CF-D0F4-6E8A-8B8A1CF61C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66D03-B782-31FD-8F85-4C61239E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CDE69-2330-0154-B9A5-3CB215EAC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82AD0-6FE4-33AD-A888-256D5D932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72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78640-2BC5-919C-C6C9-F117C3854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647BA2-049F-445C-F1C1-0DCEA8857E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44C4F-9847-E7AA-20D4-8DAA6F26C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C462B-90DB-90E2-6A10-AF4DFB3BE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D9F4A-7C1E-D9D4-CE8C-1C13FA52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42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8872B6-8E92-9D0A-EA47-56D24567B3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DD5BC-D5E0-B3D5-7F4E-2726CD56E8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80482-9D8C-6E49-9258-DC1CF2881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9AA83-4106-B9C2-8482-108D7514E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0AE21-CED8-2489-3F40-761184668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519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CDE0B-CC4E-5FF2-9F2C-A9FAEB66B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01364-2847-483E-B68F-3E06D71D3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92CC35-3536-F989-7A2C-8C337668B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5BBF0-5D10-8DAD-C358-2C6FBEE31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30C5A-F95B-D071-E9E0-0656889CB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509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B9993-9AE9-63FA-00C0-0BB3D6786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FA80B9-6F1F-EC30-6D9B-2A5E41047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7A0917-5868-28A2-937A-AF6DC1C98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0EE09-67C6-BE07-4B6D-FDF92874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8C728-2F28-40A1-331F-296C0683B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78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390A6-2A78-B06B-5D0D-5EA44C2C5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D7611-CF21-ABCE-6D9C-CBB43E096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5719AA-0B0F-3E5E-8228-E01AEC955F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0649BF-D02D-AA1D-D1D6-482C5D2E8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D9CF7-EDFD-0EA0-D651-5649B349B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EA3B9-7FE0-4872-929F-E82D4A5EA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2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0C521-EEBF-F2C4-CD7A-9B3EED25A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6B2CC-0AA0-B090-96C3-F69E1A910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01067D-5917-A2C3-2186-0D1528616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CB192F-6BC5-4F7B-B715-4AFD2C362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6EDAFA-1AFA-1A07-E9E3-FDC7C403A9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9499A1-BB0F-6592-3ABC-E79BEF616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226C53-107F-BAD1-06F6-421513CEA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F975F0-3471-B33B-F271-E5776C229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557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B3794-3381-E300-0ADE-E29779B45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B54F2E-A199-CB8C-1987-494297594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58F4FA-06CC-8BF5-A225-51B321D22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2D25F-AADE-DBCC-37D8-C33D2987A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6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FC8644-9352-4D1B-86E8-C92B82AFF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6C7724-1BB6-5464-570F-944A201BE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0CE6A-B0F1-CF86-F44D-731C7FCFD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517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4A78A-B732-9127-1FE9-42FCE714F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C2785-85FF-4C5C-C6D1-20528C920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F60BC0-F820-80AF-247A-9EAFBE060C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3AC76-8A18-8534-5CED-548AC21B0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6FBEC-3561-2379-550D-ACBF6308A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ECDAA-95F6-7F5B-659A-3683712D6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276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7B7AB-A9ED-63A1-9EF9-4966772A3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F5AD07-12C1-1274-E1E9-BED63A8B1D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C17ED9-7CAB-C5BF-CAAC-A2C5FD559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B803F-A8C0-A334-4E38-7FB524B46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37BE3-3214-232E-977A-C721FB6F9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43FC64-2778-2EE8-64A0-83E7F7651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150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D2257-82A2-B789-D084-94BC3BB5B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CB47A0-16C3-DA5D-E65B-8EDA9F481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EFF25-4232-7E2B-D53D-B19DA78A3F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23F35-E04A-4512-A171-1C22227BE973}" type="datetimeFigureOut">
              <a:rPr lang="en-GB" smtClean="0"/>
              <a:t>17/07/2024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91E5-E83B-17CE-447C-533ABEE9F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0F2BB-4366-0245-E7A3-5592F7828F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DFE0B-D868-4C67-BDA7-8977F9ECC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57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2.jpeg"/><Relationship Id="rId7" Type="http://schemas.openxmlformats.org/officeDocument/2006/relationships/diagramData" Target="../diagrams/data1.xml"/><Relationship Id="rId12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reativecommons.org/licenses/by-nc/3.0/" TargetMode="External"/><Relationship Id="rId11" Type="http://schemas.microsoft.com/office/2007/relationships/diagramDrawing" Target="../diagrams/drawing1.xml"/><Relationship Id="rId5" Type="http://schemas.openxmlformats.org/officeDocument/2006/relationships/hyperlink" Target="https://pngimg.com/download/38106" TargetMode="External"/><Relationship Id="rId10" Type="http://schemas.openxmlformats.org/officeDocument/2006/relationships/diagramColors" Target="../diagrams/colors1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A red and white calendar&#10;&#10;Description automatically generated">
            <a:extLst>
              <a:ext uri="{FF2B5EF4-FFF2-40B4-BE49-F238E27FC236}">
                <a16:creationId xmlns:a16="http://schemas.microsoft.com/office/drawing/2014/main" id="{95F1E00F-2423-D6F8-4A47-9167E0F75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6" y="1096708"/>
            <a:ext cx="2214975" cy="268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978905-927A-547E-EB6B-AA6A34320E29}"/>
              </a:ext>
            </a:extLst>
          </p:cNvPr>
          <p:cNvSpPr txBox="1"/>
          <p:nvPr/>
        </p:nvSpPr>
        <p:spPr>
          <a:xfrm>
            <a:off x="1117694" y="0"/>
            <a:ext cx="97942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1"/>
                </a:solidFill>
              </a:rPr>
              <a:t>Paediatric antimicrobial prescribing in primary care</a:t>
            </a:r>
          </a:p>
          <a:p>
            <a:pPr algn="ctr"/>
            <a:r>
              <a:rPr lang="en-GB" sz="2800" b="1" i="1" dirty="0">
                <a:solidFill>
                  <a:schemeClr val="accent1"/>
                </a:solidFill>
              </a:rPr>
              <a:t>An online webinar to promote the appropriate prescribing of antimicrobials in children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6D975C-5956-27B8-2099-10AEE6BC1758}"/>
              </a:ext>
            </a:extLst>
          </p:cNvPr>
          <p:cNvSpPr txBox="1"/>
          <p:nvPr/>
        </p:nvSpPr>
        <p:spPr>
          <a:xfrm>
            <a:off x="223613" y="2192400"/>
            <a:ext cx="1788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Date –</a:t>
            </a:r>
            <a:r>
              <a:rPr lang="en-GB" dirty="0"/>
              <a:t> Thursday 12</a:t>
            </a:r>
            <a:r>
              <a:rPr lang="en-GB" baseline="30000" dirty="0"/>
              <a:t>th</a:t>
            </a:r>
            <a:r>
              <a:rPr lang="en-GB" dirty="0"/>
              <a:t> September</a:t>
            </a:r>
          </a:p>
          <a:p>
            <a:r>
              <a:rPr lang="en-GB" dirty="0">
                <a:solidFill>
                  <a:schemeClr val="accent1"/>
                </a:solidFill>
              </a:rPr>
              <a:t>Time - </a:t>
            </a:r>
            <a:r>
              <a:rPr lang="en-GB" dirty="0"/>
              <a:t>1-2pm</a:t>
            </a:r>
          </a:p>
          <a:p>
            <a:r>
              <a:rPr lang="en-GB" i="1" dirty="0"/>
              <a:t>      Via Teams</a:t>
            </a:r>
          </a:p>
        </p:txBody>
      </p:sp>
      <p:pic>
        <p:nvPicPr>
          <p:cNvPr id="10" name="Picture 9" descr="A blue and white logo&#10;&#10;Description automatically generated">
            <a:extLst>
              <a:ext uri="{FF2B5EF4-FFF2-40B4-BE49-F238E27FC236}">
                <a16:creationId xmlns:a16="http://schemas.microsoft.com/office/drawing/2014/main" id="{7F6F2B53-BAF0-370A-2437-D7ABE9A5D1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5292" y="107191"/>
            <a:ext cx="1294130" cy="96329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8EC0DE-5222-42A4-756D-F08C4F008627}"/>
              </a:ext>
            </a:extLst>
          </p:cNvPr>
          <p:cNvSpPr txBox="1"/>
          <p:nvPr/>
        </p:nvSpPr>
        <p:spPr>
          <a:xfrm>
            <a:off x="1584573" y="3891410"/>
            <a:ext cx="6873360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/>
              <a:t>Did you know;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/>
              <a:t>Inappropriate antimicrobial prescribing in children increases the risk of AMR and can disrupt the microbiome in young children.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/>
              <a:t>There are several resources to support paediatric AMS 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i="1" dirty="0"/>
              <a:t>Many interventions such a communication resources and delayed prescriptions can be used to reduce antibiotic use without an  associated increase in complications.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15" name="Picture 14" descr="A cartoon character with a red question mark&#10;&#10;Description automatically generated">
            <a:extLst>
              <a:ext uri="{FF2B5EF4-FFF2-40B4-BE49-F238E27FC236}">
                <a16:creationId xmlns:a16="http://schemas.microsoft.com/office/drawing/2014/main" id="{EDC39C80-3A76-B630-8885-FF5CFA6541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-105438" y="4115140"/>
            <a:ext cx="1781033" cy="19717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56B302-49BF-ABEC-4B10-560C0096571B}"/>
              </a:ext>
            </a:extLst>
          </p:cNvPr>
          <p:cNvSpPr txBox="1"/>
          <p:nvPr/>
        </p:nvSpPr>
        <p:spPr>
          <a:xfrm>
            <a:off x="2667000" y="6858000"/>
            <a:ext cx="4343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hlinkClick r:id="rId5" tooltip="https://pngimg.com/download/38106"/>
              </a:rPr>
              <a:t>This Photo</a:t>
            </a:r>
            <a:r>
              <a:rPr lang="en-GB" sz="900"/>
              <a:t> by Unknown Author is licensed under </a:t>
            </a:r>
            <a:r>
              <a:rPr lang="en-GB" sz="900">
                <a:hlinkClick r:id="rId6" tooltip="https://creativecommons.org/licenses/by-nc/3.0/"/>
              </a:rPr>
              <a:t>CC BY-NC</a:t>
            </a:r>
            <a:endParaRPr lang="en-GB" sz="900"/>
          </a:p>
        </p:txBody>
      </p:sp>
      <p:graphicFrame>
        <p:nvGraphicFramePr>
          <p:cNvPr id="21" name="TextBox 10">
            <a:extLst>
              <a:ext uri="{FF2B5EF4-FFF2-40B4-BE49-F238E27FC236}">
                <a16:creationId xmlns:a16="http://schemas.microsoft.com/office/drawing/2014/main" id="{A70F89CD-79A5-DBB1-EC27-8721F23578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2366334"/>
              </p:ext>
            </p:extLst>
          </p:nvPr>
        </p:nvGraphicFramePr>
        <p:xfrm>
          <a:off x="3122762" y="1609716"/>
          <a:ext cx="8358996" cy="201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Children Smiling in a Huddle - Global Ecovillage Network">
            <a:extLst>
              <a:ext uri="{FF2B5EF4-FFF2-40B4-BE49-F238E27FC236}">
                <a16:creationId xmlns:a16="http://schemas.microsoft.com/office/drawing/2014/main" id="{3B4B9966-F330-7051-1092-7B9CC7E91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967" y="3889924"/>
            <a:ext cx="3288344" cy="230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601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153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Alishah</dc:creator>
  <cp:lastModifiedBy>Alishah Lakha</cp:lastModifiedBy>
  <cp:revision>1</cp:revision>
  <dcterms:created xsi:type="dcterms:W3CDTF">2024-03-20T14:59:17Z</dcterms:created>
  <dcterms:modified xsi:type="dcterms:W3CDTF">2024-07-17T09:11:21Z</dcterms:modified>
</cp:coreProperties>
</file>