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21"/>
  </p:notesMasterIdLst>
  <p:handoutMasterIdLst>
    <p:handoutMasterId r:id="rId22"/>
  </p:handoutMasterIdLst>
  <p:sldIdLst>
    <p:sldId id="256" r:id="rId5"/>
    <p:sldId id="258" r:id="rId6"/>
    <p:sldId id="259" r:id="rId7"/>
    <p:sldId id="260" r:id="rId8"/>
    <p:sldId id="261" r:id="rId9"/>
    <p:sldId id="262" r:id="rId10"/>
    <p:sldId id="257" r:id="rId11"/>
    <p:sldId id="263" r:id="rId12"/>
    <p:sldId id="264" r:id="rId13"/>
    <p:sldId id="265" r:id="rId14"/>
    <p:sldId id="271" r:id="rId15"/>
    <p:sldId id="266" r:id="rId16"/>
    <p:sldId id="267" r:id="rId17"/>
    <p:sldId id="268" r:id="rId18"/>
    <p:sldId id="269" r:id="rId19"/>
    <p:sldId id="27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a Heys" userId="fb2327d8-63ef-4edd-bbaf-f424e65ca314" providerId="ADAL" clId="{1649E5E3-84B7-429A-8092-2562FB4C9837}"/>
    <pc:docChg chg="modSld">
      <pc:chgData name="Tina Heys" userId="fb2327d8-63ef-4edd-bbaf-f424e65ca314" providerId="ADAL" clId="{1649E5E3-84B7-429A-8092-2562FB4C9837}" dt="2023-08-07T14:13:36.858" v="35" actId="20577"/>
      <pc:docMkLst>
        <pc:docMk/>
      </pc:docMkLst>
      <pc:sldChg chg="modSp mod">
        <pc:chgData name="Tina Heys" userId="fb2327d8-63ef-4edd-bbaf-f424e65ca314" providerId="ADAL" clId="{1649E5E3-84B7-429A-8092-2562FB4C9837}" dt="2023-08-07T14:13:36.858" v="35" actId="20577"/>
        <pc:sldMkLst>
          <pc:docMk/>
          <pc:sldMk cId="4204194662" sldId="256"/>
        </pc:sldMkLst>
        <pc:spChg chg="mod">
          <ac:chgData name="Tina Heys" userId="fb2327d8-63ef-4edd-bbaf-f424e65ca314" providerId="ADAL" clId="{1649E5E3-84B7-429A-8092-2562FB4C9837}" dt="2023-08-07T14:13:02.272" v="13" actId="20577"/>
          <ac:spMkLst>
            <pc:docMk/>
            <pc:sldMk cId="4204194662" sldId="256"/>
            <ac:spMk id="6" creationId="{62C3D235-E1B2-4245-9153-172BBCD8A862}"/>
          </ac:spMkLst>
        </pc:spChg>
        <pc:spChg chg="mod">
          <ac:chgData name="Tina Heys" userId="fb2327d8-63ef-4edd-bbaf-f424e65ca314" providerId="ADAL" clId="{1649E5E3-84B7-429A-8092-2562FB4C9837}" dt="2023-08-07T14:13:36.858" v="35" actId="20577"/>
          <ac:spMkLst>
            <pc:docMk/>
            <pc:sldMk cId="4204194662" sldId="256"/>
            <ac:spMk id="7" creationId="{0C23CA40-1376-40BE-8B99-043D88425FF3}"/>
          </ac:spMkLst>
        </pc:spChg>
      </pc:sldChg>
    </pc:docChg>
  </pc:docChgLst>
  <pc:docChgLst>
    <pc:chgData name="Hannah Wilson" userId="830f01ef-2326-4138-99a9-264c712c4454" providerId="ADAL" clId="{B4211A69-D8EA-42E1-A1B8-A56120B10046}"/>
    <pc:docChg chg="modSld">
      <pc:chgData name="Hannah Wilson" userId="830f01ef-2326-4138-99a9-264c712c4454" providerId="ADAL" clId="{B4211A69-D8EA-42E1-A1B8-A56120B10046}" dt="2023-07-31T08:51:14.609" v="152" actId="20577"/>
      <pc:docMkLst>
        <pc:docMk/>
      </pc:docMkLst>
      <pc:sldChg chg="modSp">
        <pc:chgData name="Hannah Wilson" userId="830f01ef-2326-4138-99a9-264c712c4454" providerId="ADAL" clId="{B4211A69-D8EA-42E1-A1B8-A56120B10046}" dt="2023-07-31T08:40:21.671" v="55"/>
        <pc:sldMkLst>
          <pc:docMk/>
          <pc:sldMk cId="2973342374" sldId="266"/>
        </pc:sldMkLst>
        <pc:graphicFrameChg chg="mod">
          <ac:chgData name="Hannah Wilson" userId="830f01ef-2326-4138-99a9-264c712c4454" providerId="ADAL" clId="{B4211A69-D8EA-42E1-A1B8-A56120B10046}" dt="2023-07-31T08:40:21.671" v="55"/>
          <ac:graphicFrameMkLst>
            <pc:docMk/>
            <pc:sldMk cId="2973342374" sldId="266"/>
            <ac:graphicFrameMk id="5" creationId="{602CFC45-21B7-E952-1B09-165AE0D6249F}"/>
          </ac:graphicFrameMkLst>
        </pc:graphicFrameChg>
      </pc:sldChg>
      <pc:sldChg chg="modSp">
        <pc:chgData name="Hannah Wilson" userId="830f01ef-2326-4138-99a9-264c712c4454" providerId="ADAL" clId="{B4211A69-D8EA-42E1-A1B8-A56120B10046}" dt="2023-07-31T08:42:10.657" v="79" actId="20577"/>
        <pc:sldMkLst>
          <pc:docMk/>
          <pc:sldMk cId="3548107757" sldId="268"/>
        </pc:sldMkLst>
        <pc:graphicFrameChg chg="mod">
          <ac:chgData name="Hannah Wilson" userId="830f01ef-2326-4138-99a9-264c712c4454" providerId="ADAL" clId="{B4211A69-D8EA-42E1-A1B8-A56120B10046}" dt="2023-07-31T08:42:10.657" v="79" actId="20577"/>
          <ac:graphicFrameMkLst>
            <pc:docMk/>
            <pc:sldMk cId="3548107757" sldId="268"/>
            <ac:graphicFrameMk id="5" creationId="{E9B05606-7B17-F15A-E854-724359B59F26}"/>
          </ac:graphicFrameMkLst>
        </pc:graphicFrameChg>
      </pc:sldChg>
      <pc:sldChg chg="modSp mod">
        <pc:chgData name="Hannah Wilson" userId="830f01ef-2326-4138-99a9-264c712c4454" providerId="ADAL" clId="{B4211A69-D8EA-42E1-A1B8-A56120B10046}" dt="2023-07-31T08:51:14.609" v="152" actId="20577"/>
        <pc:sldMkLst>
          <pc:docMk/>
          <pc:sldMk cId="4113375115" sldId="270"/>
        </pc:sldMkLst>
        <pc:spChg chg="mod">
          <ac:chgData name="Hannah Wilson" userId="830f01ef-2326-4138-99a9-264c712c4454" providerId="ADAL" clId="{B4211A69-D8EA-42E1-A1B8-A56120B10046}" dt="2023-07-31T08:51:14.609" v="152" actId="20577"/>
          <ac:spMkLst>
            <pc:docMk/>
            <pc:sldMk cId="4113375115" sldId="270"/>
            <ac:spMk id="6" creationId="{ECE0C426-CD1D-8C3F-8628-B44A5F617BB6}"/>
          </ac:spMkLst>
        </pc:spChg>
      </pc:sldChg>
    </pc:docChg>
  </pc:docChgLst>
  <pc:docChgLst>
    <pc:chgData name="Tina Heys" userId="S::tina.heys@england.nhs.uk::fb2327d8-63ef-4edd-bbaf-f424e65ca314" providerId="AD" clId="Web-{084E26AF-219B-0848-0E8C-6511132130CB}"/>
    <pc:docChg chg="modSld">
      <pc:chgData name="Tina Heys" userId="S::tina.heys@england.nhs.uk::fb2327d8-63ef-4edd-bbaf-f424e65ca314" providerId="AD" clId="Web-{084E26AF-219B-0848-0E8C-6511132130CB}" dt="2023-07-31T08:22:04.710" v="10"/>
      <pc:docMkLst>
        <pc:docMk/>
      </pc:docMkLst>
      <pc:sldChg chg="delSp">
        <pc:chgData name="Tina Heys" userId="S::tina.heys@england.nhs.uk::fb2327d8-63ef-4edd-bbaf-f424e65ca314" providerId="AD" clId="Web-{084E26AF-219B-0848-0E8C-6511132130CB}" dt="2023-07-31T08:21:28.957" v="8"/>
        <pc:sldMkLst>
          <pc:docMk/>
          <pc:sldMk cId="2441850639" sldId="257"/>
        </pc:sldMkLst>
        <pc:picChg chg="del">
          <ac:chgData name="Tina Heys" userId="S::tina.heys@england.nhs.uk::fb2327d8-63ef-4edd-bbaf-f424e65ca314" providerId="AD" clId="Web-{084E26AF-219B-0848-0E8C-6511132130CB}" dt="2023-07-31T08:21:28.957" v="8"/>
          <ac:picMkLst>
            <pc:docMk/>
            <pc:sldMk cId="2441850639" sldId="257"/>
            <ac:picMk id="7" creationId="{0D528E8F-A43E-8EAA-FE46-DC188C6F90EF}"/>
          </ac:picMkLst>
        </pc:picChg>
      </pc:sldChg>
      <pc:sldChg chg="delSp">
        <pc:chgData name="Tina Heys" userId="S::tina.heys@england.nhs.uk::fb2327d8-63ef-4edd-bbaf-f424e65ca314" providerId="AD" clId="Web-{084E26AF-219B-0848-0E8C-6511132130CB}" dt="2023-07-31T08:20:33.625" v="0"/>
        <pc:sldMkLst>
          <pc:docMk/>
          <pc:sldMk cId="523641269" sldId="258"/>
        </pc:sldMkLst>
        <pc:picChg chg="del">
          <ac:chgData name="Tina Heys" userId="S::tina.heys@england.nhs.uk::fb2327d8-63ef-4edd-bbaf-f424e65ca314" providerId="AD" clId="Web-{084E26AF-219B-0848-0E8C-6511132130CB}" dt="2023-07-31T08:20:33.625" v="0"/>
          <ac:picMkLst>
            <pc:docMk/>
            <pc:sldMk cId="523641269" sldId="258"/>
            <ac:picMk id="5" creationId="{9103C6E3-0A0B-BF30-8E14-39FD3C27BE4B}"/>
          </ac:picMkLst>
        </pc:picChg>
      </pc:sldChg>
      <pc:sldChg chg="delSp">
        <pc:chgData name="Tina Heys" userId="S::tina.heys@england.nhs.uk::fb2327d8-63ef-4edd-bbaf-f424e65ca314" providerId="AD" clId="Web-{084E26AF-219B-0848-0E8C-6511132130CB}" dt="2023-07-31T08:20:36.953" v="1"/>
        <pc:sldMkLst>
          <pc:docMk/>
          <pc:sldMk cId="1930060536" sldId="259"/>
        </pc:sldMkLst>
        <pc:picChg chg="del">
          <ac:chgData name="Tina Heys" userId="S::tina.heys@england.nhs.uk::fb2327d8-63ef-4edd-bbaf-f424e65ca314" providerId="AD" clId="Web-{084E26AF-219B-0848-0E8C-6511132130CB}" dt="2023-07-31T08:20:36.953" v="1"/>
          <ac:picMkLst>
            <pc:docMk/>
            <pc:sldMk cId="1930060536" sldId="259"/>
            <ac:picMk id="6" creationId="{4A225C1C-7EEC-D90E-8976-6E928EA7FBCA}"/>
          </ac:picMkLst>
        </pc:picChg>
      </pc:sldChg>
      <pc:sldChg chg="delSp">
        <pc:chgData name="Tina Heys" userId="S::tina.heys@england.nhs.uk::fb2327d8-63ef-4edd-bbaf-f424e65ca314" providerId="AD" clId="Web-{084E26AF-219B-0848-0E8C-6511132130CB}" dt="2023-07-31T08:20:40.094" v="2"/>
        <pc:sldMkLst>
          <pc:docMk/>
          <pc:sldMk cId="1558281921" sldId="260"/>
        </pc:sldMkLst>
        <pc:picChg chg="del">
          <ac:chgData name="Tina Heys" userId="S::tina.heys@england.nhs.uk::fb2327d8-63ef-4edd-bbaf-f424e65ca314" providerId="AD" clId="Web-{084E26AF-219B-0848-0E8C-6511132130CB}" dt="2023-07-31T08:20:40.094" v="2"/>
          <ac:picMkLst>
            <pc:docMk/>
            <pc:sldMk cId="1558281921" sldId="260"/>
            <ac:picMk id="7" creationId="{90BEFD9B-9B33-3784-C4EE-84F7E8BBD12E}"/>
          </ac:picMkLst>
        </pc:picChg>
      </pc:sldChg>
      <pc:sldChg chg="delSp modSp">
        <pc:chgData name="Tina Heys" userId="S::tina.heys@england.nhs.uk::fb2327d8-63ef-4edd-bbaf-f424e65ca314" providerId="AD" clId="Web-{084E26AF-219B-0848-0E8C-6511132130CB}" dt="2023-07-31T08:21:51.990" v="9"/>
        <pc:sldMkLst>
          <pc:docMk/>
          <pc:sldMk cId="758264737" sldId="261"/>
        </pc:sldMkLst>
        <pc:graphicFrameChg chg="modGraphic">
          <ac:chgData name="Tina Heys" userId="S::tina.heys@england.nhs.uk::fb2327d8-63ef-4edd-bbaf-f424e65ca314" providerId="AD" clId="Web-{084E26AF-219B-0848-0E8C-6511132130CB}" dt="2023-07-31T08:21:51.990" v="9"/>
          <ac:graphicFrameMkLst>
            <pc:docMk/>
            <pc:sldMk cId="758264737" sldId="261"/>
            <ac:graphicFrameMk id="6" creationId="{DEB40BD1-8052-06D5-E6A4-D9F729B0BC99}"/>
          </ac:graphicFrameMkLst>
        </pc:graphicFrameChg>
        <pc:picChg chg="del">
          <ac:chgData name="Tina Heys" userId="S::tina.heys@england.nhs.uk::fb2327d8-63ef-4edd-bbaf-f424e65ca314" providerId="AD" clId="Web-{084E26AF-219B-0848-0E8C-6511132130CB}" dt="2023-07-31T08:20:43.235" v="3"/>
          <ac:picMkLst>
            <pc:docMk/>
            <pc:sldMk cId="758264737" sldId="261"/>
            <ac:picMk id="7" creationId="{9EF75602-B894-DAB6-0C16-9DB98E9A574F}"/>
          </ac:picMkLst>
        </pc:picChg>
      </pc:sldChg>
      <pc:sldChg chg="delSp modSp">
        <pc:chgData name="Tina Heys" userId="S::tina.heys@england.nhs.uk::fb2327d8-63ef-4edd-bbaf-f424e65ca314" providerId="AD" clId="Web-{084E26AF-219B-0848-0E8C-6511132130CB}" dt="2023-07-31T08:21:18.409" v="7" actId="14100"/>
        <pc:sldMkLst>
          <pc:docMk/>
          <pc:sldMk cId="544831292" sldId="262"/>
        </pc:sldMkLst>
        <pc:graphicFrameChg chg="mod">
          <ac:chgData name="Tina Heys" userId="S::tina.heys@england.nhs.uk::fb2327d8-63ef-4edd-bbaf-f424e65ca314" providerId="AD" clId="Web-{084E26AF-219B-0848-0E8C-6511132130CB}" dt="2023-07-31T08:21:18.409" v="7" actId="14100"/>
          <ac:graphicFrameMkLst>
            <pc:docMk/>
            <pc:sldMk cId="544831292" sldId="262"/>
            <ac:graphicFrameMk id="5" creationId="{FBD1899A-345C-6D17-E7DA-6A2C66598804}"/>
          </ac:graphicFrameMkLst>
        </pc:graphicFrameChg>
        <pc:picChg chg="del">
          <ac:chgData name="Tina Heys" userId="S::tina.heys@england.nhs.uk::fb2327d8-63ef-4edd-bbaf-f424e65ca314" providerId="AD" clId="Web-{084E26AF-219B-0848-0E8C-6511132130CB}" dt="2023-07-31T08:20:46.344" v="4"/>
          <ac:picMkLst>
            <pc:docMk/>
            <pc:sldMk cId="544831292" sldId="262"/>
            <ac:picMk id="6" creationId="{CD40724F-5AD2-89A7-3464-51809171E7BE}"/>
          </ac:picMkLst>
        </pc:picChg>
      </pc:sldChg>
      <pc:sldChg chg="delSp">
        <pc:chgData name="Tina Heys" userId="S::tina.heys@england.nhs.uk::fb2327d8-63ef-4edd-bbaf-f424e65ca314" providerId="AD" clId="Web-{084E26AF-219B-0848-0E8C-6511132130CB}" dt="2023-07-31T08:22:04.710" v="10"/>
        <pc:sldMkLst>
          <pc:docMk/>
          <pc:sldMk cId="2078479380" sldId="263"/>
        </pc:sldMkLst>
        <pc:picChg chg="del">
          <ac:chgData name="Tina Heys" userId="S::tina.heys@england.nhs.uk::fb2327d8-63ef-4edd-bbaf-f424e65ca314" providerId="AD" clId="Web-{084E26AF-219B-0848-0E8C-6511132130CB}" dt="2023-07-31T08:22:04.710" v="10"/>
          <ac:picMkLst>
            <pc:docMk/>
            <pc:sldMk cId="2078479380" sldId="263"/>
            <ac:picMk id="7" creationId="{F0E20D7B-17A7-3D5E-B051-66BC43650680}"/>
          </ac:picMkLst>
        </pc:picChg>
      </pc:sldChg>
    </pc:docChg>
  </pc:docChgLst>
  <pc:docChgLst>
    <pc:chgData name="Hannah Wilson" userId="830f01ef-2326-4138-99a9-264c712c4454" providerId="ADAL" clId="{58D82204-5DA5-4633-9FDF-28BF737B6991}"/>
    <pc:docChg chg="undo redo custSel modSld">
      <pc:chgData name="Hannah Wilson" userId="830f01ef-2326-4138-99a9-264c712c4454" providerId="ADAL" clId="{58D82204-5DA5-4633-9FDF-28BF737B6991}" dt="2023-07-28T13:37:27.181" v="261" actId="1076"/>
      <pc:docMkLst>
        <pc:docMk/>
      </pc:docMkLst>
      <pc:sldChg chg="modSp mod">
        <pc:chgData name="Hannah Wilson" userId="830f01ef-2326-4138-99a9-264c712c4454" providerId="ADAL" clId="{58D82204-5DA5-4633-9FDF-28BF737B6991}" dt="2023-07-28T13:12:18.028" v="121" actId="14100"/>
        <pc:sldMkLst>
          <pc:docMk/>
          <pc:sldMk cId="4204194662" sldId="256"/>
        </pc:sldMkLst>
        <pc:spChg chg="mod">
          <ac:chgData name="Hannah Wilson" userId="830f01ef-2326-4138-99a9-264c712c4454" providerId="ADAL" clId="{58D82204-5DA5-4633-9FDF-28BF737B6991}" dt="2023-07-28T13:12:18.028" v="121" actId="14100"/>
          <ac:spMkLst>
            <pc:docMk/>
            <pc:sldMk cId="4204194662" sldId="256"/>
            <ac:spMk id="7" creationId="{0C23CA40-1376-40BE-8B99-043D88425FF3}"/>
          </ac:spMkLst>
        </pc:spChg>
      </pc:sldChg>
      <pc:sldChg chg="modSp mod">
        <pc:chgData name="Hannah Wilson" userId="830f01ef-2326-4138-99a9-264c712c4454" providerId="ADAL" clId="{58D82204-5DA5-4633-9FDF-28BF737B6991}" dt="2023-07-28T13:34:50.344" v="217" actId="20577"/>
        <pc:sldMkLst>
          <pc:docMk/>
          <pc:sldMk cId="2441850639" sldId="257"/>
        </pc:sldMkLst>
        <pc:spChg chg="mod">
          <ac:chgData name="Hannah Wilson" userId="830f01ef-2326-4138-99a9-264c712c4454" providerId="ADAL" clId="{58D82204-5DA5-4633-9FDF-28BF737B6991}" dt="2023-07-28T13:34:50.344" v="217" actId="20577"/>
          <ac:spMkLst>
            <pc:docMk/>
            <pc:sldMk cId="2441850639" sldId="257"/>
            <ac:spMk id="2" creationId="{F91C2763-FEC9-C7CF-4421-A512BA4867CA}"/>
          </ac:spMkLst>
        </pc:spChg>
        <pc:graphicFrameChg chg="mod">
          <ac:chgData name="Hannah Wilson" userId="830f01ef-2326-4138-99a9-264c712c4454" providerId="ADAL" clId="{58D82204-5DA5-4633-9FDF-28BF737B6991}" dt="2023-07-28T13:21:25.326" v="190" actId="2711"/>
          <ac:graphicFrameMkLst>
            <pc:docMk/>
            <pc:sldMk cId="2441850639" sldId="257"/>
            <ac:graphicFrameMk id="6" creationId="{248199D3-CABA-522B-9DFD-08970FAC0F73}"/>
          </ac:graphicFrameMkLst>
        </pc:graphicFrameChg>
      </pc:sldChg>
      <pc:sldChg chg="modSp mod">
        <pc:chgData name="Hannah Wilson" userId="830f01ef-2326-4138-99a9-264c712c4454" providerId="ADAL" clId="{58D82204-5DA5-4633-9FDF-28BF737B6991}" dt="2023-07-28T13:13:24.317" v="133" actId="2711"/>
        <pc:sldMkLst>
          <pc:docMk/>
          <pc:sldMk cId="523641269" sldId="258"/>
        </pc:sldMkLst>
        <pc:spChg chg="mod">
          <ac:chgData name="Hannah Wilson" userId="830f01ef-2326-4138-99a9-264c712c4454" providerId="ADAL" clId="{58D82204-5DA5-4633-9FDF-28BF737B6991}" dt="2023-07-28T13:12:29.013" v="122" actId="1076"/>
          <ac:spMkLst>
            <pc:docMk/>
            <pc:sldMk cId="523641269" sldId="258"/>
            <ac:spMk id="6" creationId="{E423FC06-C4A4-54C3-FA76-C4A2DDC2A148}"/>
          </ac:spMkLst>
        </pc:spChg>
        <pc:graphicFrameChg chg="mod">
          <ac:chgData name="Hannah Wilson" userId="830f01ef-2326-4138-99a9-264c712c4454" providerId="ADAL" clId="{58D82204-5DA5-4633-9FDF-28BF737B6991}" dt="2023-07-28T13:13:24.317" v="133" actId="2711"/>
          <ac:graphicFrameMkLst>
            <pc:docMk/>
            <pc:sldMk cId="523641269" sldId="258"/>
            <ac:graphicFrameMk id="7" creationId="{2B7E9C43-EE15-2C23-BE7A-1888252D7A3C}"/>
          </ac:graphicFrameMkLst>
        </pc:graphicFrameChg>
      </pc:sldChg>
      <pc:sldChg chg="modSp mod">
        <pc:chgData name="Hannah Wilson" userId="830f01ef-2326-4138-99a9-264c712c4454" providerId="ADAL" clId="{58D82204-5DA5-4633-9FDF-28BF737B6991}" dt="2023-07-28T13:13:41.023" v="135" actId="255"/>
        <pc:sldMkLst>
          <pc:docMk/>
          <pc:sldMk cId="1930060536" sldId="259"/>
        </pc:sldMkLst>
        <pc:spChg chg="mod">
          <ac:chgData name="Hannah Wilson" userId="830f01ef-2326-4138-99a9-264c712c4454" providerId="ADAL" clId="{58D82204-5DA5-4633-9FDF-28BF737B6991}" dt="2023-07-28T13:12:45.227" v="127" actId="1076"/>
          <ac:spMkLst>
            <pc:docMk/>
            <pc:sldMk cId="1930060536" sldId="259"/>
            <ac:spMk id="2" creationId="{51A9A785-1672-C6E1-E82C-E3B0F47E18AB}"/>
          </ac:spMkLst>
        </pc:spChg>
        <pc:graphicFrameChg chg="mod">
          <ac:chgData name="Hannah Wilson" userId="830f01ef-2326-4138-99a9-264c712c4454" providerId="ADAL" clId="{58D82204-5DA5-4633-9FDF-28BF737B6991}" dt="2023-07-28T13:13:41.023" v="135" actId="255"/>
          <ac:graphicFrameMkLst>
            <pc:docMk/>
            <pc:sldMk cId="1930060536" sldId="259"/>
            <ac:graphicFrameMk id="5" creationId="{E15C972B-AE13-627F-BF3D-7C62E78C6801}"/>
          </ac:graphicFrameMkLst>
        </pc:graphicFrameChg>
      </pc:sldChg>
      <pc:sldChg chg="modSp mod">
        <pc:chgData name="Hannah Wilson" userId="830f01ef-2326-4138-99a9-264c712c4454" providerId="ADAL" clId="{58D82204-5DA5-4633-9FDF-28BF737B6991}" dt="2023-07-28T13:34:36.743" v="209" actId="20577"/>
        <pc:sldMkLst>
          <pc:docMk/>
          <pc:sldMk cId="1558281921" sldId="260"/>
        </pc:sldMkLst>
        <pc:spChg chg="mod">
          <ac:chgData name="Hannah Wilson" userId="830f01ef-2326-4138-99a9-264c712c4454" providerId="ADAL" clId="{58D82204-5DA5-4633-9FDF-28BF737B6991}" dt="2023-07-28T13:34:36.743" v="209" actId="20577"/>
          <ac:spMkLst>
            <pc:docMk/>
            <pc:sldMk cId="1558281921" sldId="260"/>
            <ac:spMk id="2" creationId="{98F53A5F-2B7C-9895-5B74-D969BE46657E}"/>
          </ac:spMkLst>
        </pc:spChg>
        <pc:graphicFrameChg chg="mod modGraphic">
          <ac:chgData name="Hannah Wilson" userId="830f01ef-2326-4138-99a9-264c712c4454" providerId="ADAL" clId="{58D82204-5DA5-4633-9FDF-28BF737B6991}" dt="2023-07-28T13:14:59.671" v="146" actId="404"/>
          <ac:graphicFrameMkLst>
            <pc:docMk/>
            <pc:sldMk cId="1558281921" sldId="260"/>
            <ac:graphicFrameMk id="5" creationId="{28F2BFD2-B1CC-0B1A-BE98-AF592A103855}"/>
          </ac:graphicFrameMkLst>
        </pc:graphicFrameChg>
        <pc:graphicFrameChg chg="mod">
          <ac:chgData name="Hannah Wilson" userId="830f01ef-2326-4138-99a9-264c712c4454" providerId="ADAL" clId="{58D82204-5DA5-4633-9FDF-28BF737B6991}" dt="2023-07-28T13:14:08.397" v="140" actId="2711"/>
          <ac:graphicFrameMkLst>
            <pc:docMk/>
            <pc:sldMk cId="1558281921" sldId="260"/>
            <ac:graphicFrameMk id="6" creationId="{BFD296A3-4AE6-24B1-80A1-7CEFF2EFD4FF}"/>
          </ac:graphicFrameMkLst>
        </pc:graphicFrameChg>
      </pc:sldChg>
      <pc:sldChg chg="modSp mod">
        <pc:chgData name="Hannah Wilson" userId="830f01ef-2326-4138-99a9-264c712c4454" providerId="ADAL" clId="{58D82204-5DA5-4633-9FDF-28BF737B6991}" dt="2023-07-28T13:34:39.237" v="212" actId="20577"/>
        <pc:sldMkLst>
          <pc:docMk/>
          <pc:sldMk cId="758264737" sldId="261"/>
        </pc:sldMkLst>
        <pc:spChg chg="mod">
          <ac:chgData name="Hannah Wilson" userId="830f01ef-2326-4138-99a9-264c712c4454" providerId="ADAL" clId="{58D82204-5DA5-4633-9FDF-28BF737B6991}" dt="2023-07-28T13:34:39.237" v="212" actId="20577"/>
          <ac:spMkLst>
            <pc:docMk/>
            <pc:sldMk cId="758264737" sldId="261"/>
            <ac:spMk id="5" creationId="{2353190E-40B2-B9B9-09E1-7564F3489413}"/>
          </ac:spMkLst>
        </pc:spChg>
        <pc:graphicFrameChg chg="mod">
          <ac:chgData name="Hannah Wilson" userId="830f01ef-2326-4138-99a9-264c712c4454" providerId="ADAL" clId="{58D82204-5DA5-4633-9FDF-28BF737B6991}" dt="2023-07-28T13:21:59.020" v="194" actId="255"/>
          <ac:graphicFrameMkLst>
            <pc:docMk/>
            <pc:sldMk cId="758264737" sldId="261"/>
            <ac:graphicFrameMk id="6" creationId="{DEB40BD1-8052-06D5-E6A4-D9F729B0BC99}"/>
          </ac:graphicFrameMkLst>
        </pc:graphicFrameChg>
      </pc:sldChg>
      <pc:sldChg chg="modSp mod">
        <pc:chgData name="Hannah Wilson" userId="830f01ef-2326-4138-99a9-264c712c4454" providerId="ADAL" clId="{58D82204-5DA5-4633-9FDF-28BF737B6991}" dt="2023-07-28T13:34:45.258" v="214" actId="1076"/>
        <pc:sldMkLst>
          <pc:docMk/>
          <pc:sldMk cId="544831292" sldId="262"/>
        </pc:sldMkLst>
        <pc:spChg chg="mod">
          <ac:chgData name="Hannah Wilson" userId="830f01ef-2326-4138-99a9-264c712c4454" providerId="ADAL" clId="{58D82204-5DA5-4633-9FDF-28BF737B6991}" dt="2023-07-28T13:34:45.258" v="214" actId="1076"/>
          <ac:spMkLst>
            <pc:docMk/>
            <pc:sldMk cId="544831292" sldId="262"/>
            <ac:spMk id="2" creationId="{4D2A2951-7F35-C9EF-27A8-A2B943CEC72C}"/>
          </ac:spMkLst>
        </pc:spChg>
        <pc:graphicFrameChg chg="mod">
          <ac:chgData name="Hannah Wilson" userId="830f01ef-2326-4138-99a9-264c712c4454" providerId="ADAL" clId="{58D82204-5DA5-4633-9FDF-28BF737B6991}" dt="2023-07-28T13:21:45.282" v="193" actId="255"/>
          <ac:graphicFrameMkLst>
            <pc:docMk/>
            <pc:sldMk cId="544831292" sldId="262"/>
            <ac:graphicFrameMk id="5" creationId="{FBD1899A-345C-6D17-E7DA-6A2C66598804}"/>
          </ac:graphicFrameMkLst>
        </pc:graphicFrameChg>
      </pc:sldChg>
      <pc:sldChg chg="modSp mod">
        <pc:chgData name="Hannah Wilson" userId="830f01ef-2326-4138-99a9-264c712c4454" providerId="ADAL" clId="{58D82204-5DA5-4633-9FDF-28BF737B6991}" dt="2023-07-28T13:34:52.910" v="218" actId="20577"/>
        <pc:sldMkLst>
          <pc:docMk/>
          <pc:sldMk cId="2078479380" sldId="263"/>
        </pc:sldMkLst>
        <pc:spChg chg="mod">
          <ac:chgData name="Hannah Wilson" userId="830f01ef-2326-4138-99a9-264c712c4454" providerId="ADAL" clId="{58D82204-5DA5-4633-9FDF-28BF737B6991}" dt="2023-07-28T13:34:52.910" v="218" actId="20577"/>
          <ac:spMkLst>
            <pc:docMk/>
            <pc:sldMk cId="2078479380" sldId="263"/>
            <ac:spMk id="5" creationId="{463A0931-A880-9281-8A7E-4FF336E4C24F}"/>
          </ac:spMkLst>
        </pc:spChg>
        <pc:spChg chg="mod">
          <ac:chgData name="Hannah Wilson" userId="830f01ef-2326-4138-99a9-264c712c4454" providerId="ADAL" clId="{58D82204-5DA5-4633-9FDF-28BF737B6991}" dt="2023-07-28T13:21:10.516" v="189" actId="20577"/>
          <ac:spMkLst>
            <pc:docMk/>
            <pc:sldMk cId="2078479380" sldId="263"/>
            <ac:spMk id="6" creationId="{9DAF1BC0-5858-2C93-73B2-C0417B57FFDF}"/>
          </ac:spMkLst>
        </pc:spChg>
      </pc:sldChg>
      <pc:sldChg chg="modSp mod">
        <pc:chgData name="Hannah Wilson" userId="830f01ef-2326-4138-99a9-264c712c4454" providerId="ADAL" clId="{58D82204-5DA5-4633-9FDF-28BF737B6991}" dt="2023-07-28T13:20:49.854" v="176" actId="255"/>
        <pc:sldMkLst>
          <pc:docMk/>
          <pc:sldMk cId="3808686249" sldId="264"/>
        </pc:sldMkLst>
        <pc:spChg chg="mod">
          <ac:chgData name="Hannah Wilson" userId="830f01ef-2326-4138-99a9-264c712c4454" providerId="ADAL" clId="{58D82204-5DA5-4633-9FDF-28BF737B6991}" dt="2023-07-28T13:20:49.854" v="176" actId="255"/>
          <ac:spMkLst>
            <pc:docMk/>
            <pc:sldMk cId="3808686249" sldId="264"/>
            <ac:spMk id="6" creationId="{E7C188B6-9EC9-4353-8201-4FAC388EB878}"/>
          </ac:spMkLst>
        </pc:spChg>
      </pc:sldChg>
      <pc:sldChg chg="modSp mod">
        <pc:chgData name="Hannah Wilson" userId="830f01ef-2326-4138-99a9-264c712c4454" providerId="ADAL" clId="{58D82204-5DA5-4633-9FDF-28BF737B6991}" dt="2023-07-28T13:34:58.382" v="219" actId="20577"/>
        <pc:sldMkLst>
          <pc:docMk/>
          <pc:sldMk cId="106315686" sldId="265"/>
        </pc:sldMkLst>
        <pc:spChg chg="mod">
          <ac:chgData name="Hannah Wilson" userId="830f01ef-2326-4138-99a9-264c712c4454" providerId="ADAL" clId="{58D82204-5DA5-4633-9FDF-28BF737B6991}" dt="2023-07-28T13:34:58.382" v="219" actId="20577"/>
          <ac:spMkLst>
            <pc:docMk/>
            <pc:sldMk cId="106315686" sldId="265"/>
            <ac:spMk id="2" creationId="{F6BEC59F-645B-F79C-A7E8-5EFD863E0A09}"/>
          </ac:spMkLst>
        </pc:spChg>
        <pc:spChg chg="mod">
          <ac:chgData name="Hannah Wilson" userId="830f01ef-2326-4138-99a9-264c712c4454" providerId="ADAL" clId="{58D82204-5DA5-4633-9FDF-28BF737B6991}" dt="2023-07-28T13:20:34.126" v="173" actId="27636"/>
          <ac:spMkLst>
            <pc:docMk/>
            <pc:sldMk cId="106315686" sldId="265"/>
            <ac:spMk id="5" creationId="{2C3058CF-B4BD-8B7B-18DF-AD6F275A831A}"/>
          </ac:spMkLst>
        </pc:spChg>
      </pc:sldChg>
      <pc:sldChg chg="modSp mod">
        <pc:chgData name="Hannah Wilson" userId="830f01ef-2326-4138-99a9-264c712c4454" providerId="ADAL" clId="{58D82204-5DA5-4633-9FDF-28BF737B6991}" dt="2023-07-28T13:35:00.426" v="220" actId="20577"/>
        <pc:sldMkLst>
          <pc:docMk/>
          <pc:sldMk cId="2973342374" sldId="266"/>
        </pc:sldMkLst>
        <pc:spChg chg="mod">
          <ac:chgData name="Hannah Wilson" userId="830f01ef-2326-4138-99a9-264c712c4454" providerId="ADAL" clId="{58D82204-5DA5-4633-9FDF-28BF737B6991}" dt="2023-07-28T13:35:00.426" v="220" actId="20577"/>
          <ac:spMkLst>
            <pc:docMk/>
            <pc:sldMk cId="2973342374" sldId="266"/>
            <ac:spMk id="2" creationId="{FF32EB27-A027-CDE8-0333-BA30B88792E1}"/>
          </ac:spMkLst>
        </pc:spChg>
        <pc:graphicFrameChg chg="mod">
          <ac:chgData name="Hannah Wilson" userId="830f01ef-2326-4138-99a9-264c712c4454" providerId="ADAL" clId="{58D82204-5DA5-4633-9FDF-28BF737B6991}" dt="2023-07-28T13:20:18.154" v="163" actId="255"/>
          <ac:graphicFrameMkLst>
            <pc:docMk/>
            <pc:sldMk cId="2973342374" sldId="266"/>
            <ac:graphicFrameMk id="5" creationId="{602CFC45-21B7-E952-1B09-165AE0D6249F}"/>
          </ac:graphicFrameMkLst>
        </pc:graphicFrameChg>
      </pc:sldChg>
      <pc:sldChg chg="modSp mod">
        <pc:chgData name="Hannah Wilson" userId="830f01ef-2326-4138-99a9-264c712c4454" providerId="ADAL" clId="{58D82204-5DA5-4633-9FDF-28BF737B6991}" dt="2023-07-28T13:22:47.884" v="199" actId="27636"/>
        <pc:sldMkLst>
          <pc:docMk/>
          <pc:sldMk cId="1701585198" sldId="267"/>
        </pc:sldMkLst>
        <pc:spChg chg="mod">
          <ac:chgData name="Hannah Wilson" userId="830f01ef-2326-4138-99a9-264c712c4454" providerId="ADAL" clId="{58D82204-5DA5-4633-9FDF-28BF737B6991}" dt="2023-07-28T13:22:47.884" v="199" actId="27636"/>
          <ac:spMkLst>
            <pc:docMk/>
            <pc:sldMk cId="1701585198" sldId="267"/>
            <ac:spMk id="3" creationId="{B32A300E-EAEF-B09D-4F48-3D24840E2195}"/>
          </ac:spMkLst>
        </pc:spChg>
      </pc:sldChg>
      <pc:sldChg chg="addSp modSp mod">
        <pc:chgData name="Hannah Wilson" userId="830f01ef-2326-4138-99a9-264c712c4454" providerId="ADAL" clId="{58D82204-5DA5-4633-9FDF-28BF737B6991}" dt="2023-07-28T13:37:27.181" v="261" actId="1076"/>
        <pc:sldMkLst>
          <pc:docMk/>
          <pc:sldMk cId="2536747636" sldId="269"/>
        </pc:sldMkLst>
        <pc:spChg chg="add mod">
          <ac:chgData name="Hannah Wilson" userId="830f01ef-2326-4138-99a9-264c712c4454" providerId="ADAL" clId="{58D82204-5DA5-4633-9FDF-28BF737B6991}" dt="2023-07-28T13:37:27.181" v="261" actId="1076"/>
          <ac:spMkLst>
            <pc:docMk/>
            <pc:sldMk cId="2536747636" sldId="269"/>
            <ac:spMk id="7" creationId="{63DF65B2-2C4B-511C-C464-A2DCA8D2CC99}"/>
          </ac:spMkLst>
        </pc:spChg>
        <pc:graphicFrameChg chg="mod">
          <ac:chgData name="Hannah Wilson" userId="830f01ef-2326-4138-99a9-264c712c4454" providerId="ADAL" clId="{58D82204-5DA5-4633-9FDF-28BF737B6991}" dt="2023-07-28T13:37:13.252" v="252" actId="14100"/>
          <ac:graphicFrameMkLst>
            <pc:docMk/>
            <pc:sldMk cId="2536747636" sldId="269"/>
            <ac:graphicFrameMk id="5" creationId="{F78FF548-0086-6FF1-F04B-9AEAB637DA9C}"/>
          </ac:graphicFrameMkLst>
        </pc:graphicFrameChg>
      </pc:sldChg>
      <pc:sldChg chg="modSp mod">
        <pc:chgData name="Hannah Wilson" userId="830f01ef-2326-4138-99a9-264c712c4454" providerId="ADAL" clId="{58D82204-5DA5-4633-9FDF-28BF737B6991}" dt="2023-07-28T13:23:16.438" v="206" actId="12"/>
        <pc:sldMkLst>
          <pc:docMk/>
          <pc:sldMk cId="4113375115" sldId="270"/>
        </pc:sldMkLst>
        <pc:spChg chg="mod">
          <ac:chgData name="Hannah Wilson" userId="830f01ef-2326-4138-99a9-264c712c4454" providerId="ADAL" clId="{58D82204-5DA5-4633-9FDF-28BF737B6991}" dt="2023-07-28T13:23:16.438" v="206" actId="12"/>
          <ac:spMkLst>
            <pc:docMk/>
            <pc:sldMk cId="4113375115" sldId="270"/>
            <ac:spMk id="6" creationId="{ECE0C426-CD1D-8C3F-8628-B44A5F617BB6}"/>
          </ac:spMkLst>
        </pc:spChg>
      </pc:sldChg>
    </pc:docChg>
  </pc:docChgLst>
  <pc:docChgLst>
    <pc:chgData name="Hannah Wilson" userId="S::hannah.wilson62@england.nhs.uk::830f01ef-2326-4138-99a9-264c712c4454" providerId="AD" clId="Web-{C6BD61A0-C1A9-59B3-28C8-89F063FDF75F}"/>
    <pc:docChg chg="addSld modSld sldOrd">
      <pc:chgData name="Hannah Wilson" userId="S::hannah.wilson62@england.nhs.uk::830f01ef-2326-4138-99a9-264c712c4454" providerId="AD" clId="Web-{C6BD61A0-C1A9-59B3-28C8-89F063FDF75F}" dt="2023-07-31T08:39:20.289" v="205" actId="20577"/>
      <pc:docMkLst>
        <pc:docMk/>
      </pc:docMkLst>
      <pc:sldChg chg="modSp">
        <pc:chgData name="Hannah Wilson" userId="S::hannah.wilson62@england.nhs.uk::830f01ef-2326-4138-99a9-264c712c4454" providerId="AD" clId="Web-{C6BD61A0-C1A9-59B3-28C8-89F063FDF75F}" dt="2023-07-31T08:39:20.289" v="205" actId="20577"/>
        <pc:sldMkLst>
          <pc:docMk/>
          <pc:sldMk cId="2973342374" sldId="266"/>
        </pc:sldMkLst>
        <pc:graphicFrameChg chg="mod modGraphic">
          <ac:chgData name="Hannah Wilson" userId="S::hannah.wilson62@england.nhs.uk::830f01ef-2326-4138-99a9-264c712c4454" providerId="AD" clId="Web-{C6BD61A0-C1A9-59B3-28C8-89F063FDF75F}" dt="2023-07-31T08:39:20.289" v="205" actId="20577"/>
          <ac:graphicFrameMkLst>
            <pc:docMk/>
            <pc:sldMk cId="2973342374" sldId="266"/>
            <ac:graphicFrameMk id="5" creationId="{602CFC45-21B7-E952-1B09-165AE0D6249F}"/>
          </ac:graphicFrameMkLst>
        </pc:graphicFrameChg>
      </pc:sldChg>
      <pc:sldChg chg="modSp new ord">
        <pc:chgData name="Hannah Wilson" userId="S::hannah.wilson62@england.nhs.uk::830f01ef-2326-4138-99a9-264c712c4454" providerId="AD" clId="Web-{C6BD61A0-C1A9-59B3-28C8-89F063FDF75F}" dt="2023-07-31T08:37:22.536" v="165" actId="20577"/>
        <pc:sldMkLst>
          <pc:docMk/>
          <pc:sldMk cId="1078926469" sldId="271"/>
        </pc:sldMkLst>
        <pc:spChg chg="mod">
          <ac:chgData name="Hannah Wilson" userId="S::hannah.wilson62@england.nhs.uk::830f01ef-2326-4138-99a9-264c712c4454" providerId="AD" clId="Web-{C6BD61A0-C1A9-59B3-28C8-89F063FDF75F}" dt="2023-07-31T08:32:38.734" v="16" actId="20577"/>
          <ac:spMkLst>
            <pc:docMk/>
            <pc:sldMk cId="1078926469" sldId="271"/>
            <ac:spMk id="2" creationId="{25B6C184-F340-900D-86CE-50DD22C2987B}"/>
          </ac:spMkLst>
        </pc:spChg>
        <pc:spChg chg="mod">
          <ac:chgData name="Hannah Wilson" userId="S::hannah.wilson62@england.nhs.uk::830f01ef-2326-4138-99a9-264c712c4454" providerId="AD" clId="Web-{C6BD61A0-C1A9-59B3-28C8-89F063FDF75F}" dt="2023-07-31T08:37:22.536" v="165" actId="20577"/>
          <ac:spMkLst>
            <pc:docMk/>
            <pc:sldMk cId="1078926469" sldId="271"/>
            <ac:spMk id="3" creationId="{964746C2-6C9C-95AF-02FD-96066F553E87}"/>
          </ac:spMkLst>
        </pc:spChg>
      </pc:sldChg>
    </pc:docChg>
  </pc:docChgLst>
  <pc:docChgLst>
    <pc:chgData name="Tina Heys" userId="fb2327d8-63ef-4edd-bbaf-f424e65ca314" providerId="ADAL" clId="{EC0F7686-A8D4-4A09-9C09-570D7033887C}"/>
    <pc:docChg chg="custSel modSld">
      <pc:chgData name="Tina Heys" userId="fb2327d8-63ef-4edd-bbaf-f424e65ca314" providerId="ADAL" clId="{EC0F7686-A8D4-4A09-9C09-570D7033887C}" dt="2023-07-31T08:51:59.432" v="354" actId="20577"/>
      <pc:docMkLst>
        <pc:docMk/>
      </pc:docMkLst>
      <pc:sldChg chg="modSp mod">
        <pc:chgData name="Tina Heys" userId="fb2327d8-63ef-4edd-bbaf-f424e65ca314" providerId="ADAL" clId="{EC0F7686-A8D4-4A09-9C09-570D7033887C}" dt="2023-07-31T08:26:14.082" v="161" actId="313"/>
        <pc:sldMkLst>
          <pc:docMk/>
          <pc:sldMk cId="2078479380" sldId="263"/>
        </pc:sldMkLst>
        <pc:spChg chg="mod">
          <ac:chgData name="Tina Heys" userId="fb2327d8-63ef-4edd-bbaf-f424e65ca314" providerId="ADAL" clId="{EC0F7686-A8D4-4A09-9C09-570D7033887C}" dt="2023-07-31T08:26:14.082" v="161" actId="313"/>
          <ac:spMkLst>
            <pc:docMk/>
            <pc:sldMk cId="2078479380" sldId="263"/>
            <ac:spMk id="6" creationId="{9DAF1BC0-5858-2C93-73B2-C0417B57FFDF}"/>
          </ac:spMkLst>
        </pc:spChg>
      </pc:sldChg>
      <pc:sldChg chg="delSp modSp mod">
        <pc:chgData name="Tina Heys" userId="fb2327d8-63ef-4edd-bbaf-f424e65ca314" providerId="ADAL" clId="{EC0F7686-A8D4-4A09-9C09-570D7033887C}" dt="2023-07-31T08:27:22.298" v="217" actId="20577"/>
        <pc:sldMkLst>
          <pc:docMk/>
          <pc:sldMk cId="3808686249" sldId="264"/>
        </pc:sldMkLst>
        <pc:spChg chg="mod">
          <ac:chgData name="Tina Heys" userId="fb2327d8-63ef-4edd-bbaf-f424e65ca314" providerId="ADAL" clId="{EC0F7686-A8D4-4A09-9C09-570D7033887C}" dt="2023-07-31T08:27:22.298" v="217" actId="20577"/>
          <ac:spMkLst>
            <pc:docMk/>
            <pc:sldMk cId="3808686249" sldId="264"/>
            <ac:spMk id="6" creationId="{E7C188B6-9EC9-4353-8201-4FAC388EB878}"/>
          </ac:spMkLst>
        </pc:spChg>
        <pc:picChg chg="del">
          <ac:chgData name="Tina Heys" userId="fb2327d8-63ef-4edd-bbaf-f424e65ca314" providerId="ADAL" clId="{EC0F7686-A8D4-4A09-9C09-570D7033887C}" dt="2023-07-31T08:26:43.460" v="162" actId="478"/>
          <ac:picMkLst>
            <pc:docMk/>
            <pc:sldMk cId="3808686249" sldId="264"/>
            <ac:picMk id="7" creationId="{4A6262D1-9C67-E759-AB5D-4FDE1BA09422}"/>
          </ac:picMkLst>
        </pc:picChg>
      </pc:sldChg>
      <pc:sldChg chg="delSp">
        <pc:chgData name="Tina Heys" userId="fb2327d8-63ef-4edd-bbaf-f424e65ca314" providerId="ADAL" clId="{EC0F7686-A8D4-4A09-9C09-570D7033887C}" dt="2023-07-31T08:28:30.526" v="219" actId="478"/>
        <pc:sldMkLst>
          <pc:docMk/>
          <pc:sldMk cId="106315686" sldId="265"/>
        </pc:sldMkLst>
        <pc:picChg chg="del">
          <ac:chgData name="Tina Heys" userId="fb2327d8-63ef-4edd-bbaf-f424e65ca314" providerId="ADAL" clId="{EC0F7686-A8D4-4A09-9C09-570D7033887C}" dt="2023-07-31T08:28:30.526" v="219" actId="478"/>
          <ac:picMkLst>
            <pc:docMk/>
            <pc:sldMk cId="106315686" sldId="265"/>
            <ac:picMk id="6" creationId="{8BA6E090-B925-5DD1-CD31-279D6D86994E}"/>
          </ac:picMkLst>
        </pc:picChg>
      </pc:sldChg>
      <pc:sldChg chg="delSp modSp mod">
        <pc:chgData name="Tina Heys" userId="fb2327d8-63ef-4edd-bbaf-f424e65ca314" providerId="ADAL" clId="{EC0F7686-A8D4-4A09-9C09-570D7033887C}" dt="2023-07-31T08:43:42.216" v="343"/>
        <pc:sldMkLst>
          <pc:docMk/>
          <pc:sldMk cId="2973342374" sldId="266"/>
        </pc:sldMkLst>
        <pc:graphicFrameChg chg="mod">
          <ac:chgData name="Tina Heys" userId="fb2327d8-63ef-4edd-bbaf-f424e65ca314" providerId="ADAL" clId="{EC0F7686-A8D4-4A09-9C09-570D7033887C}" dt="2023-07-31T08:43:42.216" v="343"/>
          <ac:graphicFrameMkLst>
            <pc:docMk/>
            <pc:sldMk cId="2973342374" sldId="266"/>
            <ac:graphicFrameMk id="5" creationId="{602CFC45-21B7-E952-1B09-165AE0D6249F}"/>
          </ac:graphicFrameMkLst>
        </pc:graphicFrameChg>
        <pc:picChg chg="del">
          <ac:chgData name="Tina Heys" userId="fb2327d8-63ef-4edd-bbaf-f424e65ca314" providerId="ADAL" clId="{EC0F7686-A8D4-4A09-9C09-570D7033887C}" dt="2023-07-31T08:28:06.319" v="218" actId="478"/>
          <ac:picMkLst>
            <pc:docMk/>
            <pc:sldMk cId="2973342374" sldId="266"/>
            <ac:picMk id="6" creationId="{1233DC79-3181-664B-F8EB-11FCFDFADD25}"/>
          </ac:picMkLst>
        </pc:picChg>
      </pc:sldChg>
      <pc:sldChg chg="delSp">
        <pc:chgData name="Tina Heys" userId="fb2327d8-63ef-4edd-bbaf-f424e65ca314" providerId="ADAL" clId="{EC0F7686-A8D4-4A09-9C09-570D7033887C}" dt="2023-07-31T08:32:02.831" v="222" actId="478"/>
        <pc:sldMkLst>
          <pc:docMk/>
          <pc:sldMk cId="1701585198" sldId="267"/>
        </pc:sldMkLst>
        <pc:picChg chg="del">
          <ac:chgData name="Tina Heys" userId="fb2327d8-63ef-4edd-bbaf-f424e65ca314" providerId="ADAL" clId="{EC0F7686-A8D4-4A09-9C09-570D7033887C}" dt="2023-07-31T08:32:02.831" v="222" actId="478"/>
          <ac:picMkLst>
            <pc:docMk/>
            <pc:sldMk cId="1701585198" sldId="267"/>
            <ac:picMk id="6" creationId="{BDE99A22-9DA7-639B-3777-7E2D7ACAE789}"/>
          </ac:picMkLst>
        </pc:picChg>
      </pc:sldChg>
      <pc:sldChg chg="delSp modSp mod">
        <pc:chgData name="Tina Heys" userId="fb2327d8-63ef-4edd-bbaf-f424e65ca314" providerId="ADAL" clId="{EC0F7686-A8D4-4A09-9C09-570D7033887C}" dt="2023-07-31T08:51:02.731" v="353" actId="20577"/>
        <pc:sldMkLst>
          <pc:docMk/>
          <pc:sldMk cId="3548107757" sldId="268"/>
        </pc:sldMkLst>
        <pc:graphicFrameChg chg="mod">
          <ac:chgData name="Tina Heys" userId="fb2327d8-63ef-4edd-bbaf-f424e65ca314" providerId="ADAL" clId="{EC0F7686-A8D4-4A09-9C09-570D7033887C}" dt="2023-07-31T08:51:02.731" v="353" actId="20577"/>
          <ac:graphicFrameMkLst>
            <pc:docMk/>
            <pc:sldMk cId="3548107757" sldId="268"/>
            <ac:graphicFrameMk id="5" creationId="{E9B05606-7B17-F15A-E854-724359B59F26}"/>
          </ac:graphicFrameMkLst>
        </pc:graphicFrameChg>
        <pc:picChg chg="del">
          <ac:chgData name="Tina Heys" userId="fb2327d8-63ef-4edd-bbaf-f424e65ca314" providerId="ADAL" clId="{EC0F7686-A8D4-4A09-9C09-570D7033887C}" dt="2023-07-31T08:32:06.638" v="223" actId="478"/>
          <ac:picMkLst>
            <pc:docMk/>
            <pc:sldMk cId="3548107757" sldId="268"/>
            <ac:picMk id="6" creationId="{BA74B792-260F-50B2-AE91-2DBB88B33082}"/>
          </ac:picMkLst>
        </pc:picChg>
      </pc:sldChg>
      <pc:sldChg chg="delSp modSp mod">
        <pc:chgData name="Tina Heys" userId="fb2327d8-63ef-4edd-bbaf-f424e65ca314" providerId="ADAL" clId="{EC0F7686-A8D4-4A09-9C09-570D7033887C}" dt="2023-07-31T08:32:10.606" v="224" actId="478"/>
        <pc:sldMkLst>
          <pc:docMk/>
          <pc:sldMk cId="2536747636" sldId="269"/>
        </pc:sldMkLst>
        <pc:graphicFrameChg chg="mod">
          <ac:chgData name="Tina Heys" userId="fb2327d8-63ef-4edd-bbaf-f424e65ca314" providerId="ADAL" clId="{EC0F7686-A8D4-4A09-9C09-570D7033887C}" dt="2023-07-31T08:31:49.421" v="221" actId="14100"/>
          <ac:graphicFrameMkLst>
            <pc:docMk/>
            <pc:sldMk cId="2536747636" sldId="269"/>
            <ac:graphicFrameMk id="5" creationId="{F78FF548-0086-6FF1-F04B-9AEAB637DA9C}"/>
          </ac:graphicFrameMkLst>
        </pc:graphicFrameChg>
        <pc:picChg chg="del">
          <ac:chgData name="Tina Heys" userId="fb2327d8-63ef-4edd-bbaf-f424e65ca314" providerId="ADAL" clId="{EC0F7686-A8D4-4A09-9C09-570D7033887C}" dt="2023-07-31T08:32:10.606" v="224" actId="478"/>
          <ac:picMkLst>
            <pc:docMk/>
            <pc:sldMk cId="2536747636" sldId="269"/>
            <ac:picMk id="6" creationId="{F2D29D50-7DF9-CE4D-F0C0-9963C60C3F41}"/>
          </ac:picMkLst>
        </pc:picChg>
      </pc:sldChg>
      <pc:sldChg chg="delSp modSp mod">
        <pc:chgData name="Tina Heys" userId="fb2327d8-63ef-4edd-bbaf-f424e65ca314" providerId="ADAL" clId="{EC0F7686-A8D4-4A09-9C09-570D7033887C}" dt="2023-07-31T08:44:10.298" v="344" actId="20577"/>
        <pc:sldMkLst>
          <pc:docMk/>
          <pc:sldMk cId="4113375115" sldId="270"/>
        </pc:sldMkLst>
        <pc:spChg chg="mod">
          <ac:chgData name="Tina Heys" userId="fb2327d8-63ef-4edd-bbaf-f424e65ca314" providerId="ADAL" clId="{EC0F7686-A8D4-4A09-9C09-570D7033887C}" dt="2023-07-31T08:44:10.298" v="344" actId="20577"/>
          <ac:spMkLst>
            <pc:docMk/>
            <pc:sldMk cId="4113375115" sldId="270"/>
            <ac:spMk id="6" creationId="{ECE0C426-CD1D-8C3F-8628-B44A5F617BB6}"/>
          </ac:spMkLst>
        </pc:spChg>
        <pc:picChg chg="del">
          <ac:chgData name="Tina Heys" userId="fb2327d8-63ef-4edd-bbaf-f424e65ca314" providerId="ADAL" clId="{EC0F7686-A8D4-4A09-9C09-570D7033887C}" dt="2023-07-31T08:32:14.161" v="225" actId="478"/>
          <ac:picMkLst>
            <pc:docMk/>
            <pc:sldMk cId="4113375115" sldId="270"/>
            <ac:picMk id="7" creationId="{E9DAF642-F318-86E8-4861-2D828057694D}"/>
          </ac:picMkLst>
        </pc:picChg>
      </pc:sldChg>
      <pc:sldChg chg="modSp mod">
        <pc:chgData name="Tina Heys" userId="fb2327d8-63ef-4edd-bbaf-f424e65ca314" providerId="ADAL" clId="{EC0F7686-A8D4-4A09-9C09-570D7033887C}" dt="2023-07-31T08:51:59.432" v="354" actId="20577"/>
        <pc:sldMkLst>
          <pc:docMk/>
          <pc:sldMk cId="1078926469" sldId="271"/>
        </pc:sldMkLst>
        <pc:spChg chg="mod">
          <ac:chgData name="Tina Heys" userId="fb2327d8-63ef-4edd-bbaf-f424e65ca314" providerId="ADAL" clId="{EC0F7686-A8D4-4A09-9C09-570D7033887C}" dt="2023-07-31T08:51:59.432" v="354" actId="20577"/>
          <ac:spMkLst>
            <pc:docMk/>
            <pc:sldMk cId="1078926469" sldId="271"/>
            <ac:spMk id="2" creationId="{25B6C184-F340-900D-86CE-50DD22C2987B}"/>
          </ac:spMkLst>
        </pc:spChg>
        <pc:spChg chg="mod">
          <ac:chgData name="Tina Heys" userId="fb2327d8-63ef-4edd-bbaf-f424e65ca314" providerId="ADAL" clId="{EC0F7686-A8D4-4A09-9C09-570D7033887C}" dt="2023-07-31T08:36:48.260" v="279" actId="20577"/>
          <ac:spMkLst>
            <pc:docMk/>
            <pc:sldMk cId="1078926469" sldId="271"/>
            <ac:spMk id="3" creationId="{964746C2-6C9C-95AF-02FD-96066F553E87}"/>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assets.publishing.service.gov.uk/government/uploads/system/uploads/attachment_data/file/1088780/UKHSA-vaccine-incident-guidance-6-july-2022.pdf" TargetMode="External"/><Relationship Id="rId1" Type="http://schemas.openxmlformats.org/officeDocument/2006/relationships/hyperlink" Target="mailto:england.hiow-sit@nhs.net" TargetMode="Externa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diagrams/_rels/data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svg"/></Relationships>
</file>

<file path=ppt/diagrams/_rels/data9.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image" Target="../media/image12.svg"/><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hyperlink" Target="https://record.learn-from-patient-safety-events.nhs.uk/" TargetMode="Externa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image" Target="../media/image23.jpeg"/><Relationship Id="rId6" Type="http://schemas.openxmlformats.org/officeDocument/2006/relationships/image" Target="../media/image26.png"/><Relationship Id="rId5" Type="http://schemas.openxmlformats.org/officeDocument/2006/relationships/hyperlink" Target="https://assets.publishing.service.gov.uk/government/uploads/system/uploads/attachment_data/file/1088780/UKHSA-vaccine-incident-guidance-6-july-2022.pdf" TargetMode="External"/><Relationship Id="rId4" Type="http://schemas.openxmlformats.org/officeDocument/2006/relationships/hyperlink" Target="mailto:england.hiow-sit@nhs.net" TargetMode="External"/></Relationships>
</file>

<file path=ppt/diagrams/_rels/drawing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svg"/></Relationships>
</file>

<file path=ppt/diagrams/_rels/drawing9.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2.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1.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hyperlink" Target="https://record.learn-from-patient-safety-events.nhs.uk/" TargetMode="External"/><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147C17-6EF9-499E-9802-274908523D5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77C91E8-BBE1-40C5-8214-9D28228322D6}">
      <dgm:prSet custT="1"/>
      <dgm:spPr/>
      <dgm:t>
        <a:bodyPr/>
        <a:lstStyle/>
        <a:p>
          <a:pPr>
            <a:lnSpc>
              <a:spcPct val="100000"/>
            </a:lnSpc>
          </a:pPr>
          <a:r>
            <a:rPr lang="en-GB" sz="2000">
              <a:latin typeface="Arial" panose="020B0604020202020204" pitchFamily="34" charset="0"/>
              <a:cs typeface="Arial" panose="020B0604020202020204" pitchFamily="34" charset="0"/>
            </a:rPr>
            <a:t>Identify the key principles of storing vaccines </a:t>
          </a:r>
          <a:endParaRPr lang="en-US" sz="2000">
            <a:latin typeface="Arial" panose="020B0604020202020204" pitchFamily="34" charset="0"/>
            <a:cs typeface="Arial" panose="020B0604020202020204" pitchFamily="34" charset="0"/>
          </a:endParaRPr>
        </a:p>
      </dgm:t>
    </dgm:pt>
    <dgm:pt modelId="{E1654B38-E2CA-4CDE-97AF-879E22522D1C}" type="parTrans" cxnId="{5B311CF2-20EF-42E3-B541-4D13607803F5}">
      <dgm:prSet/>
      <dgm:spPr/>
      <dgm:t>
        <a:bodyPr/>
        <a:lstStyle/>
        <a:p>
          <a:endParaRPr lang="en-US"/>
        </a:p>
      </dgm:t>
    </dgm:pt>
    <dgm:pt modelId="{4E13F513-9870-47B0-8268-D1674C59955C}" type="sibTrans" cxnId="{5B311CF2-20EF-42E3-B541-4D13607803F5}">
      <dgm:prSet/>
      <dgm:spPr/>
      <dgm:t>
        <a:bodyPr/>
        <a:lstStyle/>
        <a:p>
          <a:endParaRPr lang="en-US"/>
        </a:p>
      </dgm:t>
    </dgm:pt>
    <dgm:pt modelId="{5D9E53BC-6669-47F8-B8D1-D345911D3317}">
      <dgm:prSet custT="1"/>
      <dgm:spPr/>
      <dgm:t>
        <a:bodyPr/>
        <a:lstStyle/>
        <a:p>
          <a:pPr>
            <a:lnSpc>
              <a:spcPct val="100000"/>
            </a:lnSpc>
          </a:pPr>
          <a:r>
            <a:rPr lang="en-GB" sz="2000">
              <a:latin typeface="Arial" panose="020B0604020202020204" pitchFamily="34" charset="0"/>
              <a:cs typeface="Arial" panose="020B0604020202020204" pitchFamily="34" charset="0"/>
            </a:rPr>
            <a:t>Explain the procedures for maintaining the cold chain</a:t>
          </a:r>
          <a:endParaRPr lang="en-US" sz="2000">
            <a:latin typeface="Arial" panose="020B0604020202020204" pitchFamily="34" charset="0"/>
            <a:cs typeface="Arial" panose="020B0604020202020204" pitchFamily="34" charset="0"/>
          </a:endParaRPr>
        </a:p>
      </dgm:t>
    </dgm:pt>
    <dgm:pt modelId="{14B92CE9-C457-4345-AD9F-B515B8DB4548}" type="parTrans" cxnId="{759073D6-B24A-459E-A4DC-DBA34DF9F2BF}">
      <dgm:prSet/>
      <dgm:spPr/>
      <dgm:t>
        <a:bodyPr/>
        <a:lstStyle/>
        <a:p>
          <a:endParaRPr lang="en-US"/>
        </a:p>
      </dgm:t>
    </dgm:pt>
    <dgm:pt modelId="{A8958B0B-316F-4F01-B242-74D80620CAFB}" type="sibTrans" cxnId="{759073D6-B24A-459E-A4DC-DBA34DF9F2BF}">
      <dgm:prSet/>
      <dgm:spPr/>
      <dgm:t>
        <a:bodyPr/>
        <a:lstStyle/>
        <a:p>
          <a:endParaRPr lang="en-US"/>
        </a:p>
      </dgm:t>
    </dgm:pt>
    <dgm:pt modelId="{3F5BA516-F48B-4CB6-977B-950894C98EDC}">
      <dgm:prSet custT="1"/>
      <dgm:spPr/>
      <dgm:t>
        <a:bodyPr/>
        <a:lstStyle/>
        <a:p>
          <a:pPr>
            <a:lnSpc>
              <a:spcPct val="100000"/>
            </a:lnSpc>
          </a:pPr>
          <a:r>
            <a:rPr lang="en-GB" sz="2000">
              <a:latin typeface="Arial" panose="020B0604020202020204" pitchFamily="34" charset="0"/>
              <a:cs typeface="Arial" panose="020B0604020202020204" pitchFamily="34" charset="0"/>
            </a:rPr>
            <a:t>Discuss the steps to take when the cold chain has not been maintained </a:t>
          </a:r>
          <a:endParaRPr lang="en-US" sz="2000">
            <a:latin typeface="Arial" panose="020B0604020202020204" pitchFamily="34" charset="0"/>
            <a:cs typeface="Arial" panose="020B0604020202020204" pitchFamily="34" charset="0"/>
          </a:endParaRPr>
        </a:p>
      </dgm:t>
    </dgm:pt>
    <dgm:pt modelId="{AC10AB9A-BA4C-4D23-9892-569B234FDED1}" type="parTrans" cxnId="{8496AC55-DF57-44B9-94FB-9E06FA371980}">
      <dgm:prSet/>
      <dgm:spPr/>
      <dgm:t>
        <a:bodyPr/>
        <a:lstStyle/>
        <a:p>
          <a:endParaRPr lang="en-US"/>
        </a:p>
      </dgm:t>
    </dgm:pt>
    <dgm:pt modelId="{55752CE8-F937-417D-8AF3-00AAD0ABCA47}" type="sibTrans" cxnId="{8496AC55-DF57-44B9-94FB-9E06FA371980}">
      <dgm:prSet/>
      <dgm:spPr/>
      <dgm:t>
        <a:bodyPr/>
        <a:lstStyle/>
        <a:p>
          <a:endParaRPr lang="en-US"/>
        </a:p>
      </dgm:t>
    </dgm:pt>
    <dgm:pt modelId="{4621A076-07DD-48AF-97BE-D2EF3EC40172}" type="pres">
      <dgm:prSet presAssocID="{EB147C17-6EF9-499E-9802-274908523D57}" presName="root" presStyleCnt="0">
        <dgm:presLayoutVars>
          <dgm:dir/>
          <dgm:resizeHandles val="exact"/>
        </dgm:presLayoutVars>
      </dgm:prSet>
      <dgm:spPr/>
    </dgm:pt>
    <dgm:pt modelId="{680FD11C-835B-4310-8024-B472AC5D5209}" type="pres">
      <dgm:prSet presAssocID="{F77C91E8-BBE1-40C5-8214-9D28228322D6}" presName="compNode" presStyleCnt="0"/>
      <dgm:spPr/>
    </dgm:pt>
    <dgm:pt modelId="{CB7C02D0-6B1B-45F5-BD74-38B711B81C04}" type="pres">
      <dgm:prSet presAssocID="{F77C91E8-BBE1-40C5-8214-9D28228322D6}" presName="bgRect" presStyleLbl="bgShp" presStyleIdx="0" presStyleCnt="3"/>
      <dgm:spPr/>
    </dgm:pt>
    <dgm:pt modelId="{493C988A-36A8-4D52-A56A-14E7006D57B8}" type="pres">
      <dgm:prSet presAssocID="{F77C91E8-BBE1-40C5-8214-9D28228322D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eedle"/>
        </a:ext>
      </dgm:extLst>
    </dgm:pt>
    <dgm:pt modelId="{3B72DAA9-ACE4-4FA1-B355-BC5A5812EBBD}" type="pres">
      <dgm:prSet presAssocID="{F77C91E8-BBE1-40C5-8214-9D28228322D6}" presName="spaceRect" presStyleCnt="0"/>
      <dgm:spPr/>
    </dgm:pt>
    <dgm:pt modelId="{1A774B8A-45A0-4DA2-B915-BE056B55E26C}" type="pres">
      <dgm:prSet presAssocID="{F77C91E8-BBE1-40C5-8214-9D28228322D6}" presName="parTx" presStyleLbl="revTx" presStyleIdx="0" presStyleCnt="3">
        <dgm:presLayoutVars>
          <dgm:chMax val="0"/>
          <dgm:chPref val="0"/>
        </dgm:presLayoutVars>
      </dgm:prSet>
      <dgm:spPr/>
    </dgm:pt>
    <dgm:pt modelId="{D04056E4-010A-4B0C-BB37-633EDE5A0404}" type="pres">
      <dgm:prSet presAssocID="{4E13F513-9870-47B0-8268-D1674C59955C}" presName="sibTrans" presStyleCnt="0"/>
      <dgm:spPr/>
    </dgm:pt>
    <dgm:pt modelId="{9278D20A-6BD0-4586-A7A7-BE4CE50E2AF9}" type="pres">
      <dgm:prSet presAssocID="{5D9E53BC-6669-47F8-B8D1-D345911D3317}" presName="compNode" presStyleCnt="0"/>
      <dgm:spPr/>
    </dgm:pt>
    <dgm:pt modelId="{EA5C1C02-F8A6-4A94-8AB5-BE153D2B89C9}" type="pres">
      <dgm:prSet presAssocID="{5D9E53BC-6669-47F8-B8D1-D345911D3317}" presName="bgRect" presStyleLbl="bgShp" presStyleIdx="1" presStyleCnt="3"/>
      <dgm:spPr/>
    </dgm:pt>
    <dgm:pt modelId="{4A85D057-E769-4479-B29C-C1902D9CC150}" type="pres">
      <dgm:prSet presAssocID="{5D9E53BC-6669-47F8-B8D1-D345911D331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ick"/>
        </a:ext>
      </dgm:extLst>
    </dgm:pt>
    <dgm:pt modelId="{290111F7-15B2-48B6-86A1-07281B94F7BD}" type="pres">
      <dgm:prSet presAssocID="{5D9E53BC-6669-47F8-B8D1-D345911D3317}" presName="spaceRect" presStyleCnt="0"/>
      <dgm:spPr/>
    </dgm:pt>
    <dgm:pt modelId="{ECFD3184-A6F2-46D9-BA61-83AF6FCE98D9}" type="pres">
      <dgm:prSet presAssocID="{5D9E53BC-6669-47F8-B8D1-D345911D3317}" presName="parTx" presStyleLbl="revTx" presStyleIdx="1" presStyleCnt="3">
        <dgm:presLayoutVars>
          <dgm:chMax val="0"/>
          <dgm:chPref val="0"/>
        </dgm:presLayoutVars>
      </dgm:prSet>
      <dgm:spPr/>
    </dgm:pt>
    <dgm:pt modelId="{E68012EC-4BCA-43AF-8CC6-A984B8E189DE}" type="pres">
      <dgm:prSet presAssocID="{A8958B0B-316F-4F01-B242-74D80620CAFB}" presName="sibTrans" presStyleCnt="0"/>
      <dgm:spPr/>
    </dgm:pt>
    <dgm:pt modelId="{6144AA3D-E469-4A42-A840-74F10DB66CD6}" type="pres">
      <dgm:prSet presAssocID="{3F5BA516-F48B-4CB6-977B-950894C98EDC}" presName="compNode" presStyleCnt="0"/>
      <dgm:spPr/>
    </dgm:pt>
    <dgm:pt modelId="{EB559154-267B-430A-A34B-49394E0B0964}" type="pres">
      <dgm:prSet presAssocID="{3F5BA516-F48B-4CB6-977B-950894C98EDC}" presName="bgRect" presStyleLbl="bgShp" presStyleIdx="2" presStyleCnt="3"/>
      <dgm:spPr/>
    </dgm:pt>
    <dgm:pt modelId="{5A698A50-9BEE-4E8F-A09C-0D39C782CFCB}" type="pres">
      <dgm:prSet presAssocID="{3F5BA516-F48B-4CB6-977B-950894C98ED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nowflake"/>
        </a:ext>
      </dgm:extLst>
    </dgm:pt>
    <dgm:pt modelId="{DA7E096B-03A1-4320-A8B2-765428CBCE2B}" type="pres">
      <dgm:prSet presAssocID="{3F5BA516-F48B-4CB6-977B-950894C98EDC}" presName="spaceRect" presStyleCnt="0"/>
      <dgm:spPr/>
    </dgm:pt>
    <dgm:pt modelId="{55F46AC1-F139-47F0-B7EC-99233F459CBF}" type="pres">
      <dgm:prSet presAssocID="{3F5BA516-F48B-4CB6-977B-950894C98EDC}" presName="parTx" presStyleLbl="revTx" presStyleIdx="2" presStyleCnt="3">
        <dgm:presLayoutVars>
          <dgm:chMax val="0"/>
          <dgm:chPref val="0"/>
        </dgm:presLayoutVars>
      </dgm:prSet>
      <dgm:spPr/>
    </dgm:pt>
  </dgm:ptLst>
  <dgm:cxnLst>
    <dgm:cxn modelId="{55632350-2783-4843-BF39-FC42C7762B65}" type="presOf" srcId="{3F5BA516-F48B-4CB6-977B-950894C98EDC}" destId="{55F46AC1-F139-47F0-B7EC-99233F459CBF}" srcOrd="0" destOrd="0" presId="urn:microsoft.com/office/officeart/2018/2/layout/IconVerticalSolidList"/>
    <dgm:cxn modelId="{8496AC55-DF57-44B9-94FB-9E06FA371980}" srcId="{EB147C17-6EF9-499E-9802-274908523D57}" destId="{3F5BA516-F48B-4CB6-977B-950894C98EDC}" srcOrd="2" destOrd="0" parTransId="{AC10AB9A-BA4C-4D23-9892-569B234FDED1}" sibTransId="{55752CE8-F937-417D-8AF3-00AAD0ABCA47}"/>
    <dgm:cxn modelId="{3A835157-54AC-4F52-8792-4AE6F8315194}" type="presOf" srcId="{5D9E53BC-6669-47F8-B8D1-D345911D3317}" destId="{ECFD3184-A6F2-46D9-BA61-83AF6FCE98D9}" srcOrd="0" destOrd="0" presId="urn:microsoft.com/office/officeart/2018/2/layout/IconVerticalSolidList"/>
    <dgm:cxn modelId="{1B6B0BC7-0430-440C-9CAF-9005E681635B}" type="presOf" srcId="{EB147C17-6EF9-499E-9802-274908523D57}" destId="{4621A076-07DD-48AF-97BE-D2EF3EC40172}" srcOrd="0" destOrd="0" presId="urn:microsoft.com/office/officeart/2018/2/layout/IconVerticalSolidList"/>
    <dgm:cxn modelId="{759073D6-B24A-459E-A4DC-DBA34DF9F2BF}" srcId="{EB147C17-6EF9-499E-9802-274908523D57}" destId="{5D9E53BC-6669-47F8-B8D1-D345911D3317}" srcOrd="1" destOrd="0" parTransId="{14B92CE9-C457-4345-AD9F-B515B8DB4548}" sibTransId="{A8958B0B-316F-4F01-B242-74D80620CAFB}"/>
    <dgm:cxn modelId="{4AA63EE7-88E1-4BB4-80FB-206C357A8B01}" type="presOf" srcId="{F77C91E8-BBE1-40C5-8214-9D28228322D6}" destId="{1A774B8A-45A0-4DA2-B915-BE056B55E26C}" srcOrd="0" destOrd="0" presId="urn:microsoft.com/office/officeart/2018/2/layout/IconVerticalSolidList"/>
    <dgm:cxn modelId="{5B311CF2-20EF-42E3-B541-4D13607803F5}" srcId="{EB147C17-6EF9-499E-9802-274908523D57}" destId="{F77C91E8-BBE1-40C5-8214-9D28228322D6}" srcOrd="0" destOrd="0" parTransId="{E1654B38-E2CA-4CDE-97AF-879E22522D1C}" sibTransId="{4E13F513-9870-47B0-8268-D1674C59955C}"/>
    <dgm:cxn modelId="{776BAF81-0F0C-433E-A7CA-091DEEB56C35}" type="presParOf" srcId="{4621A076-07DD-48AF-97BE-D2EF3EC40172}" destId="{680FD11C-835B-4310-8024-B472AC5D5209}" srcOrd="0" destOrd="0" presId="urn:microsoft.com/office/officeart/2018/2/layout/IconVerticalSolidList"/>
    <dgm:cxn modelId="{095DCC32-1423-469D-8AA7-75EF04CED8C2}" type="presParOf" srcId="{680FD11C-835B-4310-8024-B472AC5D5209}" destId="{CB7C02D0-6B1B-45F5-BD74-38B711B81C04}" srcOrd="0" destOrd="0" presId="urn:microsoft.com/office/officeart/2018/2/layout/IconVerticalSolidList"/>
    <dgm:cxn modelId="{75098DF7-5919-4EEE-AD4E-3D84CC68DD50}" type="presParOf" srcId="{680FD11C-835B-4310-8024-B472AC5D5209}" destId="{493C988A-36A8-4D52-A56A-14E7006D57B8}" srcOrd="1" destOrd="0" presId="urn:microsoft.com/office/officeart/2018/2/layout/IconVerticalSolidList"/>
    <dgm:cxn modelId="{A5295A9E-4E3C-4A1B-8F1E-5F98F2A27141}" type="presParOf" srcId="{680FD11C-835B-4310-8024-B472AC5D5209}" destId="{3B72DAA9-ACE4-4FA1-B355-BC5A5812EBBD}" srcOrd="2" destOrd="0" presId="urn:microsoft.com/office/officeart/2018/2/layout/IconVerticalSolidList"/>
    <dgm:cxn modelId="{EE4BD7AB-0556-4521-B093-00FEA240F2E9}" type="presParOf" srcId="{680FD11C-835B-4310-8024-B472AC5D5209}" destId="{1A774B8A-45A0-4DA2-B915-BE056B55E26C}" srcOrd="3" destOrd="0" presId="urn:microsoft.com/office/officeart/2018/2/layout/IconVerticalSolidList"/>
    <dgm:cxn modelId="{B6CEFEF0-1B00-4E1D-A399-88748F24DE97}" type="presParOf" srcId="{4621A076-07DD-48AF-97BE-D2EF3EC40172}" destId="{D04056E4-010A-4B0C-BB37-633EDE5A0404}" srcOrd="1" destOrd="0" presId="urn:microsoft.com/office/officeart/2018/2/layout/IconVerticalSolidList"/>
    <dgm:cxn modelId="{D20E0BF7-72EC-4F1E-A332-8BE72178C3FC}" type="presParOf" srcId="{4621A076-07DD-48AF-97BE-D2EF3EC40172}" destId="{9278D20A-6BD0-4586-A7A7-BE4CE50E2AF9}" srcOrd="2" destOrd="0" presId="urn:microsoft.com/office/officeart/2018/2/layout/IconVerticalSolidList"/>
    <dgm:cxn modelId="{EE012F9E-F136-41AD-94B7-A208252D7817}" type="presParOf" srcId="{9278D20A-6BD0-4586-A7A7-BE4CE50E2AF9}" destId="{EA5C1C02-F8A6-4A94-8AB5-BE153D2B89C9}" srcOrd="0" destOrd="0" presId="urn:microsoft.com/office/officeart/2018/2/layout/IconVerticalSolidList"/>
    <dgm:cxn modelId="{8DCBB859-E0AA-4C53-AC5A-902531F6805F}" type="presParOf" srcId="{9278D20A-6BD0-4586-A7A7-BE4CE50E2AF9}" destId="{4A85D057-E769-4479-B29C-C1902D9CC150}" srcOrd="1" destOrd="0" presId="urn:microsoft.com/office/officeart/2018/2/layout/IconVerticalSolidList"/>
    <dgm:cxn modelId="{C7C8D29B-B54A-4719-9491-9F6B40B4E047}" type="presParOf" srcId="{9278D20A-6BD0-4586-A7A7-BE4CE50E2AF9}" destId="{290111F7-15B2-48B6-86A1-07281B94F7BD}" srcOrd="2" destOrd="0" presId="urn:microsoft.com/office/officeart/2018/2/layout/IconVerticalSolidList"/>
    <dgm:cxn modelId="{BEA0DFAC-A229-4FEB-A671-EB8A2C0883E5}" type="presParOf" srcId="{9278D20A-6BD0-4586-A7A7-BE4CE50E2AF9}" destId="{ECFD3184-A6F2-46D9-BA61-83AF6FCE98D9}" srcOrd="3" destOrd="0" presId="urn:microsoft.com/office/officeart/2018/2/layout/IconVerticalSolidList"/>
    <dgm:cxn modelId="{C0208C36-349D-42A5-B402-732932F91529}" type="presParOf" srcId="{4621A076-07DD-48AF-97BE-D2EF3EC40172}" destId="{E68012EC-4BCA-43AF-8CC6-A984B8E189DE}" srcOrd="3" destOrd="0" presId="urn:microsoft.com/office/officeart/2018/2/layout/IconVerticalSolidList"/>
    <dgm:cxn modelId="{CDC75C48-BA58-4716-9FAA-4FACD1C37ED5}" type="presParOf" srcId="{4621A076-07DD-48AF-97BE-D2EF3EC40172}" destId="{6144AA3D-E469-4A42-A840-74F10DB66CD6}" srcOrd="4" destOrd="0" presId="urn:microsoft.com/office/officeart/2018/2/layout/IconVerticalSolidList"/>
    <dgm:cxn modelId="{FDFBD305-116F-498B-8DE1-7C043BB21F45}" type="presParOf" srcId="{6144AA3D-E469-4A42-A840-74F10DB66CD6}" destId="{EB559154-267B-430A-A34B-49394E0B0964}" srcOrd="0" destOrd="0" presId="urn:microsoft.com/office/officeart/2018/2/layout/IconVerticalSolidList"/>
    <dgm:cxn modelId="{D0CD7D69-8410-46B5-8483-65736E916335}" type="presParOf" srcId="{6144AA3D-E469-4A42-A840-74F10DB66CD6}" destId="{5A698A50-9BEE-4E8F-A09C-0D39C782CFCB}" srcOrd="1" destOrd="0" presId="urn:microsoft.com/office/officeart/2018/2/layout/IconVerticalSolidList"/>
    <dgm:cxn modelId="{2AB11BC1-50A2-489F-87C3-2A722C3D0FC3}" type="presParOf" srcId="{6144AA3D-E469-4A42-A840-74F10DB66CD6}" destId="{DA7E096B-03A1-4320-A8B2-765428CBCE2B}" srcOrd="2" destOrd="0" presId="urn:microsoft.com/office/officeart/2018/2/layout/IconVerticalSolidList"/>
    <dgm:cxn modelId="{2C07BA6D-B5BB-4870-B817-FC9713CBAD9A}" type="presParOf" srcId="{6144AA3D-E469-4A42-A840-74F10DB66CD6}" destId="{55F46AC1-F139-47F0-B7EC-99233F459CB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98445E5-4537-4E85-AB58-61F6E55158CF}" type="doc">
      <dgm:prSet loTypeId="urn:microsoft.com/office/officeart/2005/8/layout/vList4" loCatId="list" qsTypeId="urn:microsoft.com/office/officeart/2005/8/quickstyle/simple1" qsCatId="simple" csTypeId="urn:microsoft.com/office/officeart/2005/8/colors/accent1_1" csCatId="accent1" phldr="1"/>
      <dgm:spPr/>
      <dgm:t>
        <a:bodyPr/>
        <a:lstStyle/>
        <a:p>
          <a:endParaRPr lang="en-GB"/>
        </a:p>
      </dgm:t>
    </dgm:pt>
    <dgm:pt modelId="{50768B96-D30B-4BE5-A8DF-ADF50CBE8B7C}">
      <dgm:prSet phldrT="[Text]" custT="1"/>
      <dgm:spPr/>
      <dgm:t>
        <a:bodyPr/>
        <a:lstStyle/>
        <a:p>
          <a:r>
            <a:rPr lang="en-GB" sz="1100" b="1">
              <a:latin typeface="Arial" panose="020B0604020202020204" pitchFamily="34" charset="0"/>
              <a:cs typeface="Arial" panose="020B0604020202020204" pitchFamily="34" charset="0"/>
            </a:rPr>
            <a:t>Vaccines</a:t>
          </a:r>
        </a:p>
      </dgm:t>
    </dgm:pt>
    <dgm:pt modelId="{6A58BABD-1603-4F2F-AC9A-D3A7284AA969}" type="parTrans" cxnId="{96BD1FF7-2F3A-4056-9F85-C9A30C55D957}">
      <dgm:prSet/>
      <dgm:spPr/>
      <dgm:t>
        <a:bodyPr/>
        <a:lstStyle/>
        <a:p>
          <a:endParaRPr lang="en-GB"/>
        </a:p>
      </dgm:t>
    </dgm:pt>
    <dgm:pt modelId="{465426AC-ECD6-41E3-AE47-0B75F3415692}" type="sibTrans" cxnId="{96BD1FF7-2F3A-4056-9F85-C9A30C55D957}">
      <dgm:prSet/>
      <dgm:spPr/>
      <dgm:t>
        <a:bodyPr/>
        <a:lstStyle/>
        <a:p>
          <a:endParaRPr lang="en-GB"/>
        </a:p>
      </dgm:t>
    </dgm:pt>
    <dgm:pt modelId="{62AF6BB8-B885-480C-A014-DAEFE4567D7F}">
      <dgm:prSet phldrT="[Text]" custT="1"/>
      <dgm:spPr/>
      <dgm:t>
        <a:bodyPr/>
        <a:lstStyle/>
        <a:p>
          <a:r>
            <a:rPr lang="en-GB" sz="1100">
              <a:latin typeface="Arial" panose="020B0604020202020204" pitchFamily="34" charset="0"/>
              <a:cs typeface="Arial" panose="020B0604020202020204" pitchFamily="34" charset="0"/>
            </a:rPr>
            <a:t>Are biological  substances  that will, under any conditions, lose potency with  time. This irreversible process can be accelerated if they are not kept within the recommended 2-8ºC temperature range</a:t>
          </a:r>
        </a:p>
      </dgm:t>
    </dgm:pt>
    <dgm:pt modelId="{C51D3C8A-2DC3-42DF-B80F-000FA6B80574}" type="parTrans" cxnId="{44378349-3450-40C0-BDFD-69AE603D9B91}">
      <dgm:prSet/>
      <dgm:spPr/>
      <dgm:t>
        <a:bodyPr/>
        <a:lstStyle/>
        <a:p>
          <a:endParaRPr lang="en-GB"/>
        </a:p>
      </dgm:t>
    </dgm:pt>
    <dgm:pt modelId="{AE7B567A-6B61-43EC-9620-FF526D6F4270}" type="sibTrans" cxnId="{44378349-3450-40C0-BDFD-69AE603D9B91}">
      <dgm:prSet/>
      <dgm:spPr/>
      <dgm:t>
        <a:bodyPr/>
        <a:lstStyle/>
        <a:p>
          <a:endParaRPr lang="en-GB"/>
        </a:p>
      </dgm:t>
    </dgm:pt>
    <dgm:pt modelId="{BBEADC2B-18FF-4463-90D1-B338163C7D60}">
      <dgm:prSet phldrT="[Text]" custT="1"/>
      <dgm:spPr/>
      <dgm:t>
        <a:bodyPr/>
        <a:lstStyle/>
        <a:p>
          <a:r>
            <a:rPr lang="en-GB" sz="1100">
              <a:latin typeface="Arial" panose="020B0604020202020204" pitchFamily="34" charset="0"/>
              <a:cs typeface="Arial" panose="020B0604020202020204" pitchFamily="34" charset="0"/>
            </a:rPr>
            <a:t>Are in limited supply and expensive</a:t>
          </a:r>
        </a:p>
      </dgm:t>
    </dgm:pt>
    <dgm:pt modelId="{AD9A7340-BBAE-441F-9D26-0BB55EECF467}" type="parTrans" cxnId="{E1BA960B-64A9-4DEA-B6F2-45DBF2B34A2E}">
      <dgm:prSet/>
      <dgm:spPr/>
      <dgm:t>
        <a:bodyPr/>
        <a:lstStyle/>
        <a:p>
          <a:endParaRPr lang="en-GB"/>
        </a:p>
      </dgm:t>
    </dgm:pt>
    <dgm:pt modelId="{8CED4236-8DDC-4014-8CC1-948B270FA5B4}" type="sibTrans" cxnId="{E1BA960B-64A9-4DEA-B6F2-45DBF2B34A2E}">
      <dgm:prSet/>
      <dgm:spPr/>
      <dgm:t>
        <a:bodyPr/>
        <a:lstStyle/>
        <a:p>
          <a:endParaRPr lang="en-GB"/>
        </a:p>
      </dgm:t>
    </dgm:pt>
    <dgm:pt modelId="{203D529C-3AC3-4A66-83D7-052E7DAFAEC6}">
      <dgm:prSet phldrT="[Text]" custT="1"/>
      <dgm:spPr/>
      <dgm:t>
        <a:bodyPr/>
        <a:lstStyle/>
        <a:p>
          <a:r>
            <a:rPr lang="en-GB" sz="1100" b="1">
              <a:latin typeface="Arial" panose="020B0604020202020204" pitchFamily="34" charset="0"/>
              <a:cs typeface="Arial" panose="020B0604020202020204" pitchFamily="34" charset="0"/>
            </a:rPr>
            <a:t>Storage</a:t>
          </a:r>
        </a:p>
      </dgm:t>
    </dgm:pt>
    <dgm:pt modelId="{63203E97-850E-4114-836C-959A38AF3AFE}" type="parTrans" cxnId="{3CD6B043-4587-4A2B-9A6E-1A576428FF6D}">
      <dgm:prSet/>
      <dgm:spPr/>
      <dgm:t>
        <a:bodyPr/>
        <a:lstStyle/>
        <a:p>
          <a:endParaRPr lang="en-GB"/>
        </a:p>
      </dgm:t>
    </dgm:pt>
    <dgm:pt modelId="{BE27E452-102B-4704-911C-DF9E1919470D}" type="sibTrans" cxnId="{3CD6B043-4587-4A2B-9A6E-1A576428FF6D}">
      <dgm:prSet/>
      <dgm:spPr/>
      <dgm:t>
        <a:bodyPr/>
        <a:lstStyle/>
        <a:p>
          <a:endParaRPr lang="en-GB"/>
        </a:p>
      </dgm:t>
    </dgm:pt>
    <dgm:pt modelId="{3EF3B278-DC0D-4D9D-AC5B-C141224AAE78}">
      <dgm:prSet phldrT="[Text]" custT="1"/>
      <dgm:spPr/>
      <dgm:t>
        <a:bodyPr/>
        <a:lstStyle/>
        <a:p>
          <a:r>
            <a:rPr lang="en-GB" sz="1100">
              <a:latin typeface="Arial" panose="020B0604020202020204" pitchFamily="34" charset="0"/>
              <a:cs typeface="Arial" panose="020B0604020202020204" pitchFamily="34" charset="0"/>
            </a:rPr>
            <a:t>Use a dedicated vaccine fridge, no specimens, milk etc</a:t>
          </a:r>
        </a:p>
      </dgm:t>
    </dgm:pt>
    <dgm:pt modelId="{A9A3EDC7-330E-4CF5-AA3E-A2454ED910DF}" type="parTrans" cxnId="{BEBE8B6A-2CCC-43B1-8F21-8ED0B68751AA}">
      <dgm:prSet/>
      <dgm:spPr/>
      <dgm:t>
        <a:bodyPr/>
        <a:lstStyle/>
        <a:p>
          <a:endParaRPr lang="en-GB"/>
        </a:p>
      </dgm:t>
    </dgm:pt>
    <dgm:pt modelId="{AB53BDEB-F73F-4691-869C-7025DB03A7E6}" type="sibTrans" cxnId="{BEBE8B6A-2CCC-43B1-8F21-8ED0B68751AA}">
      <dgm:prSet/>
      <dgm:spPr/>
      <dgm:t>
        <a:bodyPr/>
        <a:lstStyle/>
        <a:p>
          <a:endParaRPr lang="en-GB"/>
        </a:p>
      </dgm:t>
    </dgm:pt>
    <dgm:pt modelId="{E542D434-1B6E-493A-AB1E-5D6925588292}">
      <dgm:prSet phldrT="[Text]" custT="1"/>
      <dgm:spPr/>
      <dgm:t>
        <a:bodyPr/>
        <a:lstStyle/>
        <a:p>
          <a:r>
            <a:rPr lang="en-GB" sz="1100">
              <a:latin typeface="Arial" panose="020B0604020202020204" pitchFamily="34" charset="0"/>
              <a:cs typeface="Arial" panose="020B0604020202020204" pitchFamily="34" charset="0"/>
            </a:rPr>
            <a:t>Fridge should be wired into switch-less  sockets to avoid  them being turned off accidentally. Alternatively use a plug protector/guard</a:t>
          </a:r>
        </a:p>
      </dgm:t>
    </dgm:pt>
    <dgm:pt modelId="{9A2DAFD8-F68E-4238-B0FA-5726145171D8}" type="parTrans" cxnId="{5332EFDD-AA99-44BA-8365-EABC81BCAF1C}">
      <dgm:prSet/>
      <dgm:spPr/>
      <dgm:t>
        <a:bodyPr/>
        <a:lstStyle/>
        <a:p>
          <a:endParaRPr lang="en-GB"/>
        </a:p>
      </dgm:t>
    </dgm:pt>
    <dgm:pt modelId="{F877A812-787E-4D51-9822-B36667BDE2DA}" type="sibTrans" cxnId="{5332EFDD-AA99-44BA-8365-EABC81BCAF1C}">
      <dgm:prSet/>
      <dgm:spPr/>
      <dgm:t>
        <a:bodyPr/>
        <a:lstStyle/>
        <a:p>
          <a:endParaRPr lang="en-GB"/>
        </a:p>
      </dgm:t>
    </dgm:pt>
    <dgm:pt modelId="{D8960DFB-16BC-4CFD-8495-3164C84287F4}">
      <dgm:prSet phldrT="[Text]" custT="1"/>
      <dgm:spPr/>
      <dgm:t>
        <a:bodyPr/>
        <a:lstStyle/>
        <a:p>
          <a:r>
            <a:rPr lang="en-GB" sz="1100" b="1">
              <a:latin typeface="Arial" panose="020B0604020202020204" pitchFamily="34" charset="0"/>
              <a:cs typeface="Arial" panose="020B0604020202020204" pitchFamily="34" charset="0"/>
            </a:rPr>
            <a:t>Temperature</a:t>
          </a:r>
        </a:p>
      </dgm:t>
    </dgm:pt>
    <dgm:pt modelId="{8DE1994F-C913-42AE-A337-9400B9AABECC}" type="parTrans" cxnId="{66FD0204-AE00-4FA8-9E0D-E8D8E4806161}">
      <dgm:prSet/>
      <dgm:spPr/>
      <dgm:t>
        <a:bodyPr/>
        <a:lstStyle/>
        <a:p>
          <a:endParaRPr lang="en-GB"/>
        </a:p>
      </dgm:t>
    </dgm:pt>
    <dgm:pt modelId="{6CA43AB9-4834-453A-91CE-4FAC379E3DB9}" type="sibTrans" cxnId="{66FD0204-AE00-4FA8-9E0D-E8D8E4806161}">
      <dgm:prSet/>
      <dgm:spPr/>
      <dgm:t>
        <a:bodyPr/>
        <a:lstStyle/>
        <a:p>
          <a:endParaRPr lang="en-GB"/>
        </a:p>
      </dgm:t>
    </dgm:pt>
    <dgm:pt modelId="{6E985089-32C4-47B5-9B66-99DC933ECEBF}">
      <dgm:prSet phldrT="[Text]" custT="1"/>
      <dgm:spPr/>
      <dgm:t>
        <a:bodyPr/>
        <a:lstStyle/>
        <a:p>
          <a:r>
            <a:rPr lang="en-GB" sz="1100">
              <a:latin typeface="Arial" panose="020B0604020202020204" pitchFamily="34" charset="0"/>
              <a:cs typeface="Arial" panose="020B0604020202020204" pitchFamily="34" charset="0"/>
            </a:rPr>
            <a:t> At least two named, suitably trained people need to be responsible for ordering, receipt and care of vaccines (preferably one from the nursing team and one from management)</a:t>
          </a:r>
        </a:p>
      </dgm:t>
    </dgm:pt>
    <dgm:pt modelId="{CD92C17A-4E20-4DA3-8370-4F9E5D307498}" type="parTrans" cxnId="{8F6DA31B-3FA6-4D22-9DE2-AABCBE3D41FA}">
      <dgm:prSet/>
      <dgm:spPr/>
      <dgm:t>
        <a:bodyPr/>
        <a:lstStyle/>
        <a:p>
          <a:endParaRPr lang="en-GB"/>
        </a:p>
      </dgm:t>
    </dgm:pt>
    <dgm:pt modelId="{4B02A42F-0FC6-4520-8C04-870399577E60}" type="sibTrans" cxnId="{8F6DA31B-3FA6-4D22-9DE2-AABCBE3D41FA}">
      <dgm:prSet/>
      <dgm:spPr/>
      <dgm:t>
        <a:bodyPr/>
        <a:lstStyle/>
        <a:p>
          <a:endParaRPr lang="en-GB"/>
        </a:p>
      </dgm:t>
    </dgm:pt>
    <dgm:pt modelId="{A6BE69BA-1DE7-46CE-813C-D92E9C08BF4C}">
      <dgm:prSet phldrT="[Text]" custT="1"/>
      <dgm:spPr/>
      <dgm:t>
        <a:bodyPr/>
        <a:lstStyle/>
        <a:p>
          <a:r>
            <a:rPr lang="en-GB" sz="1100">
              <a:latin typeface="Arial" panose="020B0604020202020204" pitchFamily="34" charset="0"/>
              <a:cs typeface="Arial" panose="020B0604020202020204" pitchFamily="34" charset="0"/>
            </a:rPr>
            <a:t>Don't order more  vaccines than required</a:t>
          </a:r>
        </a:p>
      </dgm:t>
    </dgm:pt>
    <dgm:pt modelId="{9E4DB259-B74B-48D0-A037-FAA8CBF889AD}" type="parTrans" cxnId="{8C16F30E-8427-4FC5-BEFB-A0F0063C9395}">
      <dgm:prSet/>
      <dgm:spPr/>
      <dgm:t>
        <a:bodyPr/>
        <a:lstStyle/>
        <a:p>
          <a:endParaRPr lang="en-GB"/>
        </a:p>
      </dgm:t>
    </dgm:pt>
    <dgm:pt modelId="{03B0428F-1E4E-4017-A42B-9D8E314710F5}" type="sibTrans" cxnId="{8C16F30E-8427-4FC5-BEFB-A0F0063C9395}">
      <dgm:prSet/>
      <dgm:spPr/>
      <dgm:t>
        <a:bodyPr/>
        <a:lstStyle/>
        <a:p>
          <a:endParaRPr lang="en-GB"/>
        </a:p>
      </dgm:t>
    </dgm:pt>
    <dgm:pt modelId="{9C01622A-7714-4EDB-86DE-A8A7AF40ADCC}">
      <dgm:prSet phldrT="[Text]" custT="1"/>
      <dgm:spPr/>
      <dgm:t>
        <a:bodyPr/>
        <a:lstStyle/>
        <a:p>
          <a:r>
            <a:rPr lang="en-GB" sz="1100">
              <a:latin typeface="Arial" panose="020B0604020202020204" pitchFamily="34" charset="0"/>
              <a:cs typeface="Arial" panose="020B0604020202020204" pitchFamily="34" charset="0"/>
            </a:rPr>
            <a:t>Do observe the four Rs -  </a:t>
          </a:r>
          <a:r>
            <a:rPr lang="en-GB" sz="1100" b="1">
              <a:latin typeface="Arial" panose="020B0604020202020204" pitchFamily="34" charset="0"/>
              <a:cs typeface="Arial" panose="020B0604020202020204" pitchFamily="34" charset="0"/>
            </a:rPr>
            <a:t>Read Record Reset React</a:t>
          </a:r>
        </a:p>
      </dgm:t>
    </dgm:pt>
    <dgm:pt modelId="{94D9DD4B-25D0-4545-B70A-677000FC564C}" type="parTrans" cxnId="{9FFD95D5-03C7-4DC8-8E0B-A1A8138CAFA3}">
      <dgm:prSet/>
      <dgm:spPr/>
      <dgm:t>
        <a:bodyPr/>
        <a:lstStyle/>
        <a:p>
          <a:endParaRPr lang="en-GB"/>
        </a:p>
      </dgm:t>
    </dgm:pt>
    <dgm:pt modelId="{EAFB8630-93ED-4575-BF5C-D57208060F96}" type="sibTrans" cxnId="{9FFD95D5-03C7-4DC8-8E0B-A1A8138CAFA3}">
      <dgm:prSet/>
      <dgm:spPr/>
      <dgm:t>
        <a:bodyPr/>
        <a:lstStyle/>
        <a:p>
          <a:endParaRPr lang="en-GB"/>
        </a:p>
      </dgm:t>
    </dgm:pt>
    <dgm:pt modelId="{3FBC8033-C4D0-4088-895E-440E9F7172FF}">
      <dgm:prSet phldrT="[Text]" custT="1"/>
      <dgm:spPr/>
      <dgm:t>
        <a:bodyPr/>
        <a:lstStyle/>
        <a:p>
          <a:r>
            <a:rPr lang="en-GB" sz="1100">
              <a:latin typeface="Arial" panose="020B0604020202020204" pitchFamily="34" charset="0"/>
              <a:cs typeface="Arial" panose="020B0604020202020204" pitchFamily="34" charset="0"/>
            </a:rPr>
            <a:t>Read the temperature  at the same time every day during the working week and sign the sheet</a:t>
          </a:r>
        </a:p>
      </dgm:t>
    </dgm:pt>
    <dgm:pt modelId="{1CB7A878-859D-4E38-AAD9-FFB7E22B1E99}" type="parTrans" cxnId="{8933FC2F-4E80-4007-895C-5D8ECC1403F3}">
      <dgm:prSet/>
      <dgm:spPr/>
      <dgm:t>
        <a:bodyPr/>
        <a:lstStyle/>
        <a:p>
          <a:endParaRPr lang="en-GB"/>
        </a:p>
      </dgm:t>
    </dgm:pt>
    <dgm:pt modelId="{3ED31C70-A3A6-4D43-8C3B-B861FD61C6F5}" type="sibTrans" cxnId="{8933FC2F-4E80-4007-895C-5D8ECC1403F3}">
      <dgm:prSet/>
      <dgm:spPr/>
      <dgm:t>
        <a:bodyPr/>
        <a:lstStyle/>
        <a:p>
          <a:endParaRPr lang="en-GB"/>
        </a:p>
      </dgm:t>
    </dgm:pt>
    <dgm:pt modelId="{E6F0876B-EEA0-4D6E-947A-AFECA16787B9}">
      <dgm:prSet phldrT="[Text]" custT="1"/>
      <dgm:spPr/>
      <dgm:t>
        <a:bodyPr/>
        <a:lstStyle/>
        <a:p>
          <a:r>
            <a:rPr lang="en-GB" sz="1100">
              <a:latin typeface="Arial" panose="020B0604020202020204" pitchFamily="34" charset="0"/>
              <a:cs typeface="Arial" panose="020B0604020202020204" pitchFamily="34" charset="0"/>
            </a:rPr>
            <a:t>Record it in a standard fashion and on a standard form</a:t>
          </a:r>
        </a:p>
      </dgm:t>
    </dgm:pt>
    <dgm:pt modelId="{503EE89C-F7B9-42D3-A5CC-88DA836D137C}" type="parTrans" cxnId="{688A22DB-4755-4EE4-B7E6-547875F2D2DD}">
      <dgm:prSet/>
      <dgm:spPr/>
      <dgm:t>
        <a:bodyPr/>
        <a:lstStyle/>
        <a:p>
          <a:endParaRPr lang="en-GB"/>
        </a:p>
      </dgm:t>
    </dgm:pt>
    <dgm:pt modelId="{0773BBD6-F5AB-4A0B-84EC-C19E72755793}" type="sibTrans" cxnId="{688A22DB-4755-4EE4-B7E6-547875F2D2DD}">
      <dgm:prSet/>
      <dgm:spPr/>
      <dgm:t>
        <a:bodyPr/>
        <a:lstStyle/>
        <a:p>
          <a:endParaRPr lang="en-GB"/>
        </a:p>
      </dgm:t>
    </dgm:pt>
    <dgm:pt modelId="{53704240-24DE-4E39-8927-D544A42BA002}">
      <dgm:prSet phldrT="[Text]" custT="1"/>
      <dgm:spPr/>
      <dgm:t>
        <a:bodyPr/>
        <a:lstStyle/>
        <a:p>
          <a:r>
            <a:rPr lang="en-GB" sz="1100">
              <a:latin typeface="Arial" panose="020B0604020202020204" pitchFamily="34" charset="0"/>
              <a:cs typeface="Arial" panose="020B0604020202020204" pitchFamily="34" charset="0"/>
            </a:rPr>
            <a:t>Reset the  thermometer after each reading</a:t>
          </a:r>
        </a:p>
      </dgm:t>
    </dgm:pt>
    <dgm:pt modelId="{F77B0624-4C84-4F8D-BDD7-E4B7D4CD1B7E}" type="parTrans" cxnId="{7FB43F87-1E3A-4942-A2AA-57B64585FBED}">
      <dgm:prSet/>
      <dgm:spPr/>
      <dgm:t>
        <a:bodyPr/>
        <a:lstStyle/>
        <a:p>
          <a:endParaRPr lang="en-GB"/>
        </a:p>
      </dgm:t>
    </dgm:pt>
    <dgm:pt modelId="{57FC8929-8160-4B15-BED9-3E25CC30EA47}" type="sibTrans" cxnId="{7FB43F87-1E3A-4942-A2AA-57B64585FBED}">
      <dgm:prSet/>
      <dgm:spPr/>
      <dgm:t>
        <a:bodyPr/>
        <a:lstStyle/>
        <a:p>
          <a:endParaRPr lang="en-GB"/>
        </a:p>
      </dgm:t>
    </dgm:pt>
    <dgm:pt modelId="{AB8D64AD-EE8B-4F28-9568-2C8FA7C09B7E}">
      <dgm:prSet phldrT="[Text]" custT="1"/>
      <dgm:spPr/>
      <dgm:t>
        <a:bodyPr/>
        <a:lstStyle/>
        <a:p>
          <a:r>
            <a:rPr lang="en-GB" sz="1100">
              <a:latin typeface="Arial" panose="020B0604020202020204" pitchFamily="34" charset="0"/>
              <a:cs typeface="Arial" panose="020B0604020202020204" pitchFamily="34" charset="0"/>
            </a:rPr>
            <a:t>Rotate stock so that those with the shortest expiry date are moved to the front of the refrigerator and used first</a:t>
          </a:r>
        </a:p>
      </dgm:t>
    </dgm:pt>
    <dgm:pt modelId="{BB286397-5F5F-430B-AB16-A8757563CA4D}" type="parTrans" cxnId="{C76F3D95-FF46-4EE9-96BE-7DC3640EB0B2}">
      <dgm:prSet/>
      <dgm:spPr/>
      <dgm:t>
        <a:bodyPr/>
        <a:lstStyle/>
        <a:p>
          <a:endParaRPr lang="en-GB"/>
        </a:p>
      </dgm:t>
    </dgm:pt>
    <dgm:pt modelId="{21DFA96A-C34B-43DE-A50C-3AEDDB9C0CCB}" type="sibTrans" cxnId="{C76F3D95-FF46-4EE9-96BE-7DC3640EB0B2}">
      <dgm:prSet/>
      <dgm:spPr/>
      <dgm:t>
        <a:bodyPr/>
        <a:lstStyle/>
        <a:p>
          <a:endParaRPr lang="en-GB"/>
        </a:p>
      </dgm:t>
    </dgm:pt>
    <dgm:pt modelId="{7E36FD4B-B8B9-4CB6-8273-0341905663A9}">
      <dgm:prSet phldrT="[Text]" custT="1"/>
      <dgm:spPr/>
      <dgm:t>
        <a:bodyPr/>
        <a:lstStyle/>
        <a:p>
          <a:r>
            <a:rPr lang="en-GB" sz="1100">
              <a:latin typeface="Arial" panose="020B0604020202020204" pitchFamily="34" charset="0"/>
              <a:cs typeface="Arial" panose="020B0604020202020204" pitchFamily="34" charset="0"/>
            </a:rPr>
            <a:t>Act if the temperature falls outside +2 to +8 degrees</a:t>
          </a:r>
        </a:p>
      </dgm:t>
    </dgm:pt>
    <dgm:pt modelId="{35CD11A0-43DD-4B6C-B1B1-AC834B26AA04}" type="parTrans" cxnId="{CD14B298-E7BA-49BD-9D54-7686494D6C8D}">
      <dgm:prSet/>
      <dgm:spPr/>
      <dgm:t>
        <a:bodyPr/>
        <a:lstStyle/>
        <a:p>
          <a:endParaRPr lang="en-GB"/>
        </a:p>
      </dgm:t>
    </dgm:pt>
    <dgm:pt modelId="{B4744685-CA90-4830-82DC-02013C2DA943}" type="sibTrans" cxnId="{CD14B298-E7BA-49BD-9D54-7686494D6C8D}">
      <dgm:prSet/>
      <dgm:spPr/>
      <dgm:t>
        <a:bodyPr/>
        <a:lstStyle/>
        <a:p>
          <a:endParaRPr lang="en-GB"/>
        </a:p>
      </dgm:t>
    </dgm:pt>
    <dgm:pt modelId="{9BF9ED31-7C1C-4DC9-A06D-A788956DC362}">
      <dgm:prSet custT="1"/>
      <dgm:spPr/>
      <dgm:t>
        <a:bodyPr/>
        <a:lstStyle/>
        <a:p>
          <a:endParaRPr lang="en-GB" sz="1100">
            <a:latin typeface="Arial" panose="020B0604020202020204" pitchFamily="34" charset="0"/>
            <a:cs typeface="Arial" panose="020B0604020202020204" pitchFamily="34" charset="0"/>
          </a:endParaRPr>
        </a:p>
        <a:p>
          <a:r>
            <a:rPr lang="en-GB" sz="1100" b="1">
              <a:latin typeface="Arial" panose="020B0604020202020204" pitchFamily="34" charset="0"/>
              <a:cs typeface="Arial" panose="020B0604020202020204" pitchFamily="34" charset="0"/>
            </a:rPr>
            <a:t>DO</a:t>
          </a:r>
        </a:p>
        <a:p>
          <a:r>
            <a:rPr lang="en-GB" sz="1100">
              <a:latin typeface="Arial" panose="020B0604020202020204" pitchFamily="34" charset="0"/>
              <a:cs typeface="Arial" panose="020B0604020202020204" pitchFamily="34" charset="0"/>
            </a:rPr>
            <a:t>Audit - contents and process regularly</a:t>
          </a:r>
        </a:p>
        <a:p>
          <a:r>
            <a:rPr lang="en-GB" sz="1100">
              <a:latin typeface="Arial" panose="020B0604020202020204" pitchFamily="34" charset="0"/>
              <a:cs typeface="Arial" panose="020B0604020202020204" pitchFamily="34" charset="0"/>
            </a:rPr>
            <a:t>Contact </a:t>
          </a:r>
          <a:r>
            <a:rPr lang="en-GB" sz="1100">
              <a:latin typeface="Arial" panose="020B0604020202020204" pitchFamily="34" charset="0"/>
              <a:cs typeface="Arial" panose="020B0604020202020204" pitchFamily="34" charset="0"/>
              <a:hlinkClick xmlns:r="http://schemas.openxmlformats.org/officeDocument/2006/relationships" r:id="rId1">
                <a:extLst>
                  <a:ext uri="{A12FA001-AC4F-418D-AE19-62706E023703}">
                    <ahyp:hlinkClr xmlns:ahyp="http://schemas.microsoft.com/office/drawing/2018/hyperlinkcolor" val="tx"/>
                  </a:ext>
                </a:extLst>
              </a:hlinkClick>
            </a:rPr>
            <a:t>england.hiow-sit@nhs.net</a:t>
          </a:r>
          <a:r>
            <a:rPr lang="en-GB" sz="1100">
              <a:latin typeface="Arial" panose="020B0604020202020204" pitchFamily="34" charset="0"/>
              <a:cs typeface="Arial" panose="020B0604020202020204" pitchFamily="34" charset="0"/>
            </a:rPr>
            <a:t> for support and advice including  incidents</a:t>
          </a:r>
        </a:p>
        <a:p>
          <a:r>
            <a:rPr lang="en-GB" sz="1100">
              <a:latin typeface="Arial" panose="020B0604020202020204" pitchFamily="34" charset="0"/>
              <a:cs typeface="Arial" panose="020B0604020202020204" pitchFamily="34" charset="0"/>
            </a:rPr>
            <a:t>Use resources -</a:t>
          </a:r>
          <a:r>
            <a:rPr lang="en-GB" sz="1100">
              <a:latin typeface="Arial" panose="020B0604020202020204" pitchFamily="34" charset="0"/>
              <a:cs typeface="Arial" panose="020B0604020202020204" pitchFamily="34" charset="0"/>
              <a:hlinkClick xmlns:r="http://schemas.openxmlformats.org/officeDocument/2006/relationships" r:id="rId2">
                <a:extLst>
                  <a:ext uri="{A12FA001-AC4F-418D-AE19-62706E023703}">
                    <ahyp:hlinkClr xmlns:ahyp="http://schemas.microsoft.com/office/drawing/2018/hyperlinkcolor" val="tx"/>
                  </a:ext>
                </a:extLst>
              </a:hlinkClick>
            </a:rPr>
            <a:t>Vaccine incident guidance: Responding to errors in vaccine storage, handling and administration (publishing.service.gov.uk)</a:t>
          </a:r>
          <a:endParaRPr lang="en-GB" sz="1100">
            <a:latin typeface="Arial" panose="020B0604020202020204" pitchFamily="34" charset="0"/>
            <a:cs typeface="Arial" panose="020B0604020202020204" pitchFamily="34" charset="0"/>
          </a:endParaRPr>
        </a:p>
      </dgm:t>
    </dgm:pt>
    <dgm:pt modelId="{8081B1E9-38CC-4692-B22A-D2F0B64E1CA7}" type="parTrans" cxnId="{0A1C8972-A807-47F8-BAAE-CFF0785FBE53}">
      <dgm:prSet/>
      <dgm:spPr/>
      <dgm:t>
        <a:bodyPr/>
        <a:lstStyle/>
        <a:p>
          <a:endParaRPr lang="en-GB"/>
        </a:p>
      </dgm:t>
    </dgm:pt>
    <dgm:pt modelId="{B2F6FDC3-102A-43B4-9D76-83DCEC0EFAE2}" type="sibTrans" cxnId="{0A1C8972-A807-47F8-BAAE-CFF0785FBE53}">
      <dgm:prSet/>
      <dgm:spPr/>
      <dgm:t>
        <a:bodyPr/>
        <a:lstStyle/>
        <a:p>
          <a:endParaRPr lang="en-GB"/>
        </a:p>
      </dgm:t>
    </dgm:pt>
    <dgm:pt modelId="{31380468-EF47-43A5-8889-05C26EAAD396}">
      <dgm:prSet/>
      <dgm:spPr/>
      <dgm:t>
        <a:bodyPr/>
        <a:lstStyle/>
        <a:p>
          <a:endParaRPr lang="en-GB" sz="900"/>
        </a:p>
      </dgm:t>
    </dgm:pt>
    <dgm:pt modelId="{6BD25DDB-DDE8-42C6-B8C9-9B4C4450E8C1}" type="parTrans" cxnId="{17CF3B5A-80E7-4EB5-AA67-2FD8E2EFE1AF}">
      <dgm:prSet/>
      <dgm:spPr/>
      <dgm:t>
        <a:bodyPr/>
        <a:lstStyle/>
        <a:p>
          <a:endParaRPr lang="en-GB"/>
        </a:p>
      </dgm:t>
    </dgm:pt>
    <dgm:pt modelId="{E39B556C-571A-45E6-AA35-42C0D26781DF}" type="sibTrans" cxnId="{17CF3B5A-80E7-4EB5-AA67-2FD8E2EFE1AF}">
      <dgm:prSet/>
      <dgm:spPr/>
      <dgm:t>
        <a:bodyPr/>
        <a:lstStyle/>
        <a:p>
          <a:endParaRPr lang="en-GB"/>
        </a:p>
      </dgm:t>
    </dgm:pt>
    <dgm:pt modelId="{979B542B-C204-41CC-8096-3F38B1DF99EF}" type="pres">
      <dgm:prSet presAssocID="{A98445E5-4537-4E85-AB58-61F6E55158CF}" presName="linear" presStyleCnt="0">
        <dgm:presLayoutVars>
          <dgm:dir/>
          <dgm:resizeHandles val="exact"/>
        </dgm:presLayoutVars>
      </dgm:prSet>
      <dgm:spPr/>
    </dgm:pt>
    <dgm:pt modelId="{31E54531-573D-4759-95F3-9C1CC4A1B149}" type="pres">
      <dgm:prSet presAssocID="{50768B96-D30B-4BE5-A8DF-ADF50CBE8B7C}" presName="comp" presStyleCnt="0"/>
      <dgm:spPr/>
    </dgm:pt>
    <dgm:pt modelId="{B4655CB0-B058-49BA-AEA3-253A61EC8FD0}" type="pres">
      <dgm:prSet presAssocID="{50768B96-D30B-4BE5-A8DF-ADF50CBE8B7C}" presName="box" presStyleLbl="node1" presStyleIdx="0" presStyleCnt="4" custLinFactNeighborY="4721"/>
      <dgm:spPr/>
    </dgm:pt>
    <dgm:pt modelId="{EB3C3840-7973-4873-BBC9-83CD1B81FB64}" type="pres">
      <dgm:prSet presAssocID="{50768B96-D30B-4BE5-A8DF-ADF50CBE8B7C}" presName="img" presStyleLbl="fgImgPlace1" presStyleIdx="0" presStyleCnt="4" custLinFactNeighborX="-476"/>
      <dgm: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1429" t="-1285" r="1429" b="-10715"/>
          </a:stretch>
        </a:blipFill>
        <a:ln>
          <a:noFill/>
        </a:ln>
      </dgm:spPr>
    </dgm:pt>
    <dgm:pt modelId="{58F9ADAF-DB73-44B8-AC0B-03D4CA2C5E9C}" type="pres">
      <dgm:prSet presAssocID="{50768B96-D30B-4BE5-A8DF-ADF50CBE8B7C}" presName="text" presStyleLbl="node1" presStyleIdx="0" presStyleCnt="4">
        <dgm:presLayoutVars>
          <dgm:bulletEnabled val="1"/>
        </dgm:presLayoutVars>
      </dgm:prSet>
      <dgm:spPr/>
    </dgm:pt>
    <dgm:pt modelId="{94B20E2A-8B6A-4826-8415-D8BED825352E}" type="pres">
      <dgm:prSet presAssocID="{465426AC-ECD6-41E3-AE47-0B75F3415692}" presName="spacer" presStyleCnt="0"/>
      <dgm:spPr/>
    </dgm:pt>
    <dgm:pt modelId="{1A44BD7B-7A94-4804-9F1E-900A4C986741}" type="pres">
      <dgm:prSet presAssocID="{203D529C-3AC3-4A66-83D7-052E7DAFAEC6}" presName="comp" presStyleCnt="0"/>
      <dgm:spPr/>
    </dgm:pt>
    <dgm:pt modelId="{667A3A8B-6F77-4D7E-AACA-C060D3DCDEDA}" type="pres">
      <dgm:prSet presAssocID="{203D529C-3AC3-4A66-83D7-052E7DAFAEC6}" presName="box" presStyleLbl="node1" presStyleIdx="1" presStyleCnt="4" custLinFactNeighborY="-6506"/>
      <dgm:spPr/>
    </dgm:pt>
    <dgm:pt modelId="{156FB0FF-9CCC-45AD-96B5-342D119A97D2}" type="pres">
      <dgm:prSet presAssocID="{203D529C-3AC3-4A66-83D7-052E7DAFAEC6}" presName="img" presStyleLbl="fgImgPlace1" presStyleIdx="1" presStyleCnt="4" custLinFactNeighborX="-1546" custLinFactNeighborY="-12568"/>
      <dgm:spPr>
        <a:blipFill>
          <a:blip xmlns:r="http://schemas.openxmlformats.org/officeDocument/2006/relationships" r:embed="rId4">
            <a:extLst>
              <a:ext uri="{28A0092B-C50C-407E-A947-70E740481C1C}">
                <a14:useLocalDpi xmlns:a14="http://schemas.microsoft.com/office/drawing/2010/main" val="0"/>
              </a:ext>
            </a:extLst>
          </a:blip>
          <a:srcRect/>
          <a:stretch>
            <a:fillRect t="-18000" b="-18000"/>
          </a:stretch>
        </a:blipFill>
      </dgm:spPr>
    </dgm:pt>
    <dgm:pt modelId="{DBCF872E-D9CF-40EC-9459-BB8CCF09D3B6}" type="pres">
      <dgm:prSet presAssocID="{203D529C-3AC3-4A66-83D7-052E7DAFAEC6}" presName="text" presStyleLbl="node1" presStyleIdx="1" presStyleCnt="4">
        <dgm:presLayoutVars>
          <dgm:bulletEnabled val="1"/>
        </dgm:presLayoutVars>
      </dgm:prSet>
      <dgm:spPr/>
    </dgm:pt>
    <dgm:pt modelId="{43F7F801-2184-4DB7-8EC5-7E84ED7B7259}" type="pres">
      <dgm:prSet presAssocID="{BE27E452-102B-4704-911C-DF9E1919470D}" presName="spacer" presStyleCnt="0"/>
      <dgm:spPr/>
    </dgm:pt>
    <dgm:pt modelId="{4BC1E5B1-2AC0-4AEE-940C-EC9E407AA287}" type="pres">
      <dgm:prSet presAssocID="{D8960DFB-16BC-4CFD-8495-3164C84287F4}" presName="comp" presStyleCnt="0"/>
      <dgm:spPr/>
    </dgm:pt>
    <dgm:pt modelId="{BAB994CA-720D-4FA9-B0C1-9A3E28F8BEBA}" type="pres">
      <dgm:prSet presAssocID="{D8960DFB-16BC-4CFD-8495-3164C84287F4}" presName="box" presStyleLbl="node1" presStyleIdx="2" presStyleCnt="4" custLinFactNeighborY="-14107"/>
      <dgm:spPr/>
    </dgm:pt>
    <dgm:pt modelId="{57163709-18B0-4BB3-B5B4-743276D5A046}" type="pres">
      <dgm:prSet presAssocID="{D8960DFB-16BC-4CFD-8495-3164C84287F4}" presName="img" presStyleLbl="fgImgPlace1" presStyleIdx="2" presStyleCnt="4" custLinFactNeighborX="1546" custLinFactNeighborY="-25874"/>
      <dgm:spPr>
        <a:blipFill>
          <a:blip xmlns:r="http://schemas.openxmlformats.org/officeDocument/2006/relationships" r:embed="rId5">
            <a:extLst>
              <a:ext uri="{28A0092B-C50C-407E-A947-70E740481C1C}">
                <a14:useLocalDpi xmlns:a14="http://schemas.microsoft.com/office/drawing/2010/main" val="0"/>
              </a:ext>
            </a:extLst>
          </a:blip>
          <a:srcRect/>
          <a:stretch>
            <a:fillRect l="-59000" r="-59000"/>
          </a:stretch>
        </a:blipFill>
      </dgm:spPr>
    </dgm:pt>
    <dgm:pt modelId="{DD07F229-AE6E-4011-9A14-FFDA9DF384D6}" type="pres">
      <dgm:prSet presAssocID="{D8960DFB-16BC-4CFD-8495-3164C84287F4}" presName="text" presStyleLbl="node1" presStyleIdx="2" presStyleCnt="4">
        <dgm:presLayoutVars>
          <dgm:bulletEnabled val="1"/>
        </dgm:presLayoutVars>
      </dgm:prSet>
      <dgm:spPr/>
    </dgm:pt>
    <dgm:pt modelId="{AC043555-41DA-49D7-86B8-568B8A08A9EB}" type="pres">
      <dgm:prSet presAssocID="{6CA43AB9-4834-453A-91CE-4FAC379E3DB9}" presName="spacer" presStyleCnt="0"/>
      <dgm:spPr/>
    </dgm:pt>
    <dgm:pt modelId="{1468D8FE-4249-45AE-8098-DD24C348C8D2}" type="pres">
      <dgm:prSet presAssocID="{9BF9ED31-7C1C-4DC9-A06D-A788956DC362}" presName="comp" presStyleCnt="0"/>
      <dgm:spPr/>
    </dgm:pt>
    <dgm:pt modelId="{DC03E448-FEB5-41AB-8142-6CF261327576}" type="pres">
      <dgm:prSet presAssocID="{9BF9ED31-7C1C-4DC9-A06D-A788956DC362}" presName="box" presStyleLbl="node1" presStyleIdx="3" presStyleCnt="4" custScaleY="98894" custLinFactNeighborY="-16295"/>
      <dgm:spPr/>
    </dgm:pt>
    <dgm:pt modelId="{698B0528-6118-4E20-8220-F72FE47916F6}" type="pres">
      <dgm:prSet presAssocID="{9BF9ED31-7C1C-4DC9-A06D-A788956DC362}" presName="img" presStyleLbl="fgImgPlace1" presStyleIdx="3" presStyleCnt="4" custLinFactNeighborX="-2207" custLinFactNeighborY="-19905"/>
      <dgm:spPr>
        <a:blipFill>
          <a:blip xmlns:r="http://schemas.openxmlformats.org/officeDocument/2006/relationships" r:embed="rId6">
            <a:extLst>
              <a:ext uri="{28A0092B-C50C-407E-A947-70E740481C1C}">
                <a14:useLocalDpi xmlns:a14="http://schemas.microsoft.com/office/drawing/2010/main" val="0"/>
              </a:ext>
            </a:extLst>
          </a:blip>
          <a:srcRect/>
          <a:stretch>
            <a:fillRect l="-2000" r="-2000"/>
          </a:stretch>
        </a:blipFill>
      </dgm:spPr>
    </dgm:pt>
    <dgm:pt modelId="{631D34E3-A4BB-4F34-B439-98A7F59AEC4D}" type="pres">
      <dgm:prSet presAssocID="{9BF9ED31-7C1C-4DC9-A06D-A788956DC362}" presName="text" presStyleLbl="node1" presStyleIdx="3" presStyleCnt="4">
        <dgm:presLayoutVars>
          <dgm:bulletEnabled val="1"/>
        </dgm:presLayoutVars>
      </dgm:prSet>
      <dgm:spPr/>
    </dgm:pt>
  </dgm:ptLst>
  <dgm:cxnLst>
    <dgm:cxn modelId="{F73F3100-3410-4456-933D-AE59507A61B6}" type="presOf" srcId="{A6BE69BA-1DE7-46CE-813C-D92E9C08BF4C}" destId="{DBCF872E-D9CF-40EC-9459-BB8CCF09D3B6}" srcOrd="1" destOrd="3" presId="urn:microsoft.com/office/officeart/2005/8/layout/vList4"/>
    <dgm:cxn modelId="{820FA400-5A7E-4B8C-A786-F3CF48234227}" type="presOf" srcId="{9BF9ED31-7C1C-4DC9-A06D-A788956DC362}" destId="{DC03E448-FEB5-41AB-8142-6CF261327576}" srcOrd="0" destOrd="0" presId="urn:microsoft.com/office/officeart/2005/8/layout/vList4"/>
    <dgm:cxn modelId="{66FD0204-AE00-4FA8-9E0D-E8D8E4806161}" srcId="{A98445E5-4537-4E85-AB58-61F6E55158CF}" destId="{D8960DFB-16BC-4CFD-8495-3164C84287F4}" srcOrd="2" destOrd="0" parTransId="{8DE1994F-C913-42AE-A337-9400B9AABECC}" sibTransId="{6CA43AB9-4834-453A-91CE-4FAC379E3DB9}"/>
    <dgm:cxn modelId="{2684230B-78C9-4BFC-A8CE-A6153FF6DAD5}" type="presOf" srcId="{A98445E5-4537-4E85-AB58-61F6E55158CF}" destId="{979B542B-C204-41CC-8096-3F38B1DF99EF}" srcOrd="0" destOrd="0" presId="urn:microsoft.com/office/officeart/2005/8/layout/vList4"/>
    <dgm:cxn modelId="{EE9C2D0B-706D-4393-A2D6-5C8E9F6335F4}" type="presOf" srcId="{7E36FD4B-B8B9-4CB6-8273-0341905663A9}" destId="{DD07F229-AE6E-4011-9A14-FFDA9DF384D6}" srcOrd="1" destOrd="5" presId="urn:microsoft.com/office/officeart/2005/8/layout/vList4"/>
    <dgm:cxn modelId="{E1BA960B-64A9-4DEA-B6F2-45DBF2B34A2E}" srcId="{50768B96-D30B-4BE5-A8DF-ADF50CBE8B7C}" destId="{BBEADC2B-18FF-4463-90D1-B338163C7D60}" srcOrd="1" destOrd="0" parTransId="{AD9A7340-BBAE-441F-9D26-0BB55EECF467}" sibTransId="{8CED4236-8DDC-4014-8CC1-948B270FA5B4}"/>
    <dgm:cxn modelId="{EF9EDB0E-C461-45B1-9A58-15A8D15F85A9}" type="presOf" srcId="{62AF6BB8-B885-480C-A014-DAEFE4567D7F}" destId="{58F9ADAF-DB73-44B8-AC0B-03D4CA2C5E9C}" srcOrd="1" destOrd="1" presId="urn:microsoft.com/office/officeart/2005/8/layout/vList4"/>
    <dgm:cxn modelId="{8C16F30E-8427-4FC5-BEFB-A0F0063C9395}" srcId="{203D529C-3AC3-4A66-83D7-052E7DAFAEC6}" destId="{A6BE69BA-1DE7-46CE-813C-D92E9C08BF4C}" srcOrd="2" destOrd="0" parTransId="{9E4DB259-B74B-48D0-A037-FAA8CBF889AD}" sibTransId="{03B0428F-1E4E-4017-A42B-9D8E314710F5}"/>
    <dgm:cxn modelId="{43178C12-9A8F-4C65-8944-E93A251A5809}" type="presOf" srcId="{E542D434-1B6E-493A-AB1E-5D6925588292}" destId="{DBCF872E-D9CF-40EC-9459-BB8CCF09D3B6}" srcOrd="1" destOrd="2" presId="urn:microsoft.com/office/officeart/2005/8/layout/vList4"/>
    <dgm:cxn modelId="{8F6DA31B-3FA6-4D22-9DE2-AABCBE3D41FA}" srcId="{50768B96-D30B-4BE5-A8DF-ADF50CBE8B7C}" destId="{6E985089-32C4-47B5-9B66-99DC933ECEBF}" srcOrd="2" destOrd="0" parTransId="{CD92C17A-4E20-4DA3-8370-4F9E5D307498}" sibTransId="{4B02A42F-0FC6-4520-8C04-870399577E60}"/>
    <dgm:cxn modelId="{61281F1C-39DD-453B-B942-DDDADDA3C74C}" type="presOf" srcId="{9C01622A-7714-4EDB-86DE-A8A7AF40ADCC}" destId="{BAB994CA-720D-4FA9-B0C1-9A3E28F8BEBA}" srcOrd="0" destOrd="1" presId="urn:microsoft.com/office/officeart/2005/8/layout/vList4"/>
    <dgm:cxn modelId="{C364D221-A18F-4AAD-9CA7-F7BF59636DF9}" type="presOf" srcId="{50768B96-D30B-4BE5-A8DF-ADF50CBE8B7C}" destId="{58F9ADAF-DB73-44B8-AC0B-03D4CA2C5E9C}" srcOrd="1" destOrd="0" presId="urn:microsoft.com/office/officeart/2005/8/layout/vList4"/>
    <dgm:cxn modelId="{E15EBF24-6DA0-4E9C-817A-27705B601D7A}" type="presOf" srcId="{9BF9ED31-7C1C-4DC9-A06D-A788956DC362}" destId="{631D34E3-A4BB-4F34-B439-98A7F59AEC4D}" srcOrd="1" destOrd="0" presId="urn:microsoft.com/office/officeart/2005/8/layout/vList4"/>
    <dgm:cxn modelId="{8933FC2F-4E80-4007-895C-5D8ECC1403F3}" srcId="{D8960DFB-16BC-4CFD-8495-3164C84287F4}" destId="{3FBC8033-C4D0-4088-895E-440E9F7172FF}" srcOrd="1" destOrd="0" parTransId="{1CB7A878-859D-4E38-AAD9-FFB7E22B1E99}" sibTransId="{3ED31C70-A3A6-4D43-8C3B-B861FD61C6F5}"/>
    <dgm:cxn modelId="{C75F4440-8B38-4372-ABEC-DA5A86EF58A2}" type="presOf" srcId="{31380468-EF47-43A5-8889-05C26EAAD396}" destId="{631D34E3-A4BB-4F34-B439-98A7F59AEC4D}" srcOrd="1" destOrd="1" presId="urn:microsoft.com/office/officeart/2005/8/layout/vList4"/>
    <dgm:cxn modelId="{98C12960-DCEE-4B15-A9B8-FABAE2316A7A}" type="presOf" srcId="{E542D434-1B6E-493A-AB1E-5D6925588292}" destId="{667A3A8B-6F77-4D7E-AACA-C060D3DCDEDA}" srcOrd="0" destOrd="2" presId="urn:microsoft.com/office/officeart/2005/8/layout/vList4"/>
    <dgm:cxn modelId="{5E01FA41-C8EA-43EF-BEC2-BDEF2339AFC8}" type="presOf" srcId="{3EF3B278-DC0D-4D9D-AC5B-C141224AAE78}" destId="{667A3A8B-6F77-4D7E-AACA-C060D3DCDEDA}" srcOrd="0" destOrd="1" presId="urn:microsoft.com/office/officeart/2005/8/layout/vList4"/>
    <dgm:cxn modelId="{36709562-0D70-4CD9-9088-A1703B3946DE}" type="presOf" srcId="{3FBC8033-C4D0-4088-895E-440E9F7172FF}" destId="{BAB994CA-720D-4FA9-B0C1-9A3E28F8BEBA}" srcOrd="0" destOrd="2" presId="urn:microsoft.com/office/officeart/2005/8/layout/vList4"/>
    <dgm:cxn modelId="{3CD6B043-4587-4A2B-9A6E-1A576428FF6D}" srcId="{A98445E5-4537-4E85-AB58-61F6E55158CF}" destId="{203D529C-3AC3-4A66-83D7-052E7DAFAEC6}" srcOrd="1" destOrd="0" parTransId="{63203E97-850E-4114-836C-959A38AF3AFE}" sibTransId="{BE27E452-102B-4704-911C-DF9E1919470D}"/>
    <dgm:cxn modelId="{B6DD3A44-AFF7-4244-9DD0-CF03D5066713}" type="presOf" srcId="{203D529C-3AC3-4A66-83D7-052E7DAFAEC6}" destId="{667A3A8B-6F77-4D7E-AACA-C060D3DCDEDA}" srcOrd="0" destOrd="0" presId="urn:microsoft.com/office/officeart/2005/8/layout/vList4"/>
    <dgm:cxn modelId="{782D9A44-9F7E-4226-9CF9-EE1727ED3F25}" type="presOf" srcId="{BBEADC2B-18FF-4463-90D1-B338163C7D60}" destId="{58F9ADAF-DB73-44B8-AC0B-03D4CA2C5E9C}" srcOrd="1" destOrd="2" presId="urn:microsoft.com/office/officeart/2005/8/layout/vList4"/>
    <dgm:cxn modelId="{44378349-3450-40C0-BDFD-69AE603D9B91}" srcId="{50768B96-D30B-4BE5-A8DF-ADF50CBE8B7C}" destId="{62AF6BB8-B885-480C-A014-DAEFE4567D7F}" srcOrd="0" destOrd="0" parTransId="{C51D3C8A-2DC3-42DF-B80F-000FA6B80574}" sibTransId="{AE7B567A-6B61-43EC-9620-FF526D6F4270}"/>
    <dgm:cxn modelId="{BEBE8B6A-2CCC-43B1-8F21-8ED0B68751AA}" srcId="{203D529C-3AC3-4A66-83D7-052E7DAFAEC6}" destId="{3EF3B278-DC0D-4D9D-AC5B-C141224AAE78}" srcOrd="0" destOrd="0" parTransId="{A9A3EDC7-330E-4CF5-AA3E-A2454ED910DF}" sibTransId="{AB53BDEB-F73F-4691-869C-7025DB03A7E6}"/>
    <dgm:cxn modelId="{BA46E64B-ACAA-466C-9D46-969463E08AEA}" type="presOf" srcId="{203D529C-3AC3-4A66-83D7-052E7DAFAEC6}" destId="{DBCF872E-D9CF-40EC-9459-BB8CCF09D3B6}" srcOrd="1" destOrd="0" presId="urn:microsoft.com/office/officeart/2005/8/layout/vList4"/>
    <dgm:cxn modelId="{B7D4FE6C-7E8A-4CE0-BB12-3C9B9D6E0F63}" type="presOf" srcId="{62AF6BB8-B885-480C-A014-DAEFE4567D7F}" destId="{B4655CB0-B058-49BA-AEA3-253A61EC8FD0}" srcOrd="0" destOrd="1" presId="urn:microsoft.com/office/officeart/2005/8/layout/vList4"/>
    <dgm:cxn modelId="{4CFB174D-5450-4E65-B116-6CB1C2C8F23E}" type="presOf" srcId="{E6F0876B-EEA0-4D6E-947A-AFECA16787B9}" destId="{DD07F229-AE6E-4011-9A14-FFDA9DF384D6}" srcOrd="1" destOrd="3" presId="urn:microsoft.com/office/officeart/2005/8/layout/vList4"/>
    <dgm:cxn modelId="{72057170-44E5-4E08-A059-40BF411C4FBA}" type="presOf" srcId="{D8960DFB-16BC-4CFD-8495-3164C84287F4}" destId="{BAB994CA-720D-4FA9-B0C1-9A3E28F8BEBA}" srcOrd="0" destOrd="0" presId="urn:microsoft.com/office/officeart/2005/8/layout/vList4"/>
    <dgm:cxn modelId="{0A1C8972-A807-47F8-BAAE-CFF0785FBE53}" srcId="{A98445E5-4537-4E85-AB58-61F6E55158CF}" destId="{9BF9ED31-7C1C-4DC9-A06D-A788956DC362}" srcOrd="3" destOrd="0" parTransId="{8081B1E9-38CC-4692-B22A-D2F0B64E1CA7}" sibTransId="{B2F6FDC3-102A-43B4-9D76-83DCEC0EFAE2}"/>
    <dgm:cxn modelId="{D235AF74-BBE5-406C-AC2D-6F76D3760C42}" type="presOf" srcId="{6E985089-32C4-47B5-9B66-99DC933ECEBF}" destId="{B4655CB0-B058-49BA-AEA3-253A61EC8FD0}" srcOrd="0" destOrd="3" presId="urn:microsoft.com/office/officeart/2005/8/layout/vList4"/>
    <dgm:cxn modelId="{F0B2A459-4634-4618-83CB-AC0413B03B6F}" type="presOf" srcId="{53704240-24DE-4E39-8927-D544A42BA002}" destId="{BAB994CA-720D-4FA9-B0C1-9A3E28F8BEBA}" srcOrd="0" destOrd="4" presId="urn:microsoft.com/office/officeart/2005/8/layout/vList4"/>
    <dgm:cxn modelId="{17CF3B5A-80E7-4EB5-AA67-2FD8E2EFE1AF}" srcId="{9BF9ED31-7C1C-4DC9-A06D-A788956DC362}" destId="{31380468-EF47-43A5-8889-05C26EAAD396}" srcOrd="0" destOrd="0" parTransId="{6BD25DDB-DDE8-42C6-B8C9-9B4C4450E8C1}" sibTransId="{E39B556C-571A-45E6-AA35-42C0D26781DF}"/>
    <dgm:cxn modelId="{7FB43F87-1E3A-4942-A2AA-57B64585FBED}" srcId="{D8960DFB-16BC-4CFD-8495-3164C84287F4}" destId="{53704240-24DE-4E39-8927-D544A42BA002}" srcOrd="3" destOrd="0" parTransId="{F77B0624-4C84-4F8D-BDD7-E4B7D4CD1B7E}" sibTransId="{57FC8929-8160-4B15-BED9-3E25CC30EA47}"/>
    <dgm:cxn modelId="{C76F3D95-FF46-4EE9-96BE-7DC3640EB0B2}" srcId="{203D529C-3AC3-4A66-83D7-052E7DAFAEC6}" destId="{AB8D64AD-EE8B-4F28-9568-2C8FA7C09B7E}" srcOrd="3" destOrd="0" parTransId="{BB286397-5F5F-430B-AB16-A8757563CA4D}" sibTransId="{21DFA96A-C34B-43DE-A50C-3AEDDB9C0CCB}"/>
    <dgm:cxn modelId="{CD14B298-E7BA-49BD-9D54-7686494D6C8D}" srcId="{D8960DFB-16BC-4CFD-8495-3164C84287F4}" destId="{7E36FD4B-B8B9-4CB6-8273-0341905663A9}" srcOrd="4" destOrd="0" parTransId="{35CD11A0-43DD-4B6C-B1B1-AC834B26AA04}" sibTransId="{B4744685-CA90-4830-82DC-02013C2DA943}"/>
    <dgm:cxn modelId="{C5EBDC9F-9B37-4509-85A1-F8EF4E5CD143}" type="presOf" srcId="{53704240-24DE-4E39-8927-D544A42BA002}" destId="{DD07F229-AE6E-4011-9A14-FFDA9DF384D6}" srcOrd="1" destOrd="4" presId="urn:microsoft.com/office/officeart/2005/8/layout/vList4"/>
    <dgm:cxn modelId="{CEF2EDA0-14E1-4E4E-B086-683BBC0EF9FF}" type="presOf" srcId="{BBEADC2B-18FF-4463-90D1-B338163C7D60}" destId="{B4655CB0-B058-49BA-AEA3-253A61EC8FD0}" srcOrd="0" destOrd="2" presId="urn:microsoft.com/office/officeart/2005/8/layout/vList4"/>
    <dgm:cxn modelId="{C89EF4A1-3630-4D61-8F8D-D8907A37D4E6}" type="presOf" srcId="{3EF3B278-DC0D-4D9D-AC5B-C141224AAE78}" destId="{DBCF872E-D9CF-40EC-9459-BB8CCF09D3B6}" srcOrd="1" destOrd="1" presId="urn:microsoft.com/office/officeart/2005/8/layout/vList4"/>
    <dgm:cxn modelId="{668F5CA4-7464-4C4C-8AC1-BB6CC81DC553}" type="presOf" srcId="{3FBC8033-C4D0-4088-895E-440E9F7172FF}" destId="{DD07F229-AE6E-4011-9A14-FFDA9DF384D6}" srcOrd="1" destOrd="2" presId="urn:microsoft.com/office/officeart/2005/8/layout/vList4"/>
    <dgm:cxn modelId="{1594A0AA-DD4C-491F-840E-9CB9DA6CAF9F}" type="presOf" srcId="{A6BE69BA-1DE7-46CE-813C-D92E9C08BF4C}" destId="{667A3A8B-6F77-4D7E-AACA-C060D3DCDEDA}" srcOrd="0" destOrd="3" presId="urn:microsoft.com/office/officeart/2005/8/layout/vList4"/>
    <dgm:cxn modelId="{B9FB80B3-D38C-4246-A8A2-FE90987BAF3F}" type="presOf" srcId="{31380468-EF47-43A5-8889-05C26EAAD396}" destId="{DC03E448-FEB5-41AB-8142-6CF261327576}" srcOrd="0" destOrd="1" presId="urn:microsoft.com/office/officeart/2005/8/layout/vList4"/>
    <dgm:cxn modelId="{184E38B5-6430-4962-B774-9A6E244A307E}" type="presOf" srcId="{7E36FD4B-B8B9-4CB6-8273-0341905663A9}" destId="{BAB994CA-720D-4FA9-B0C1-9A3E28F8BEBA}" srcOrd="0" destOrd="5" presId="urn:microsoft.com/office/officeart/2005/8/layout/vList4"/>
    <dgm:cxn modelId="{4FCC86B6-EF84-4CA4-BED9-2EEEC457EA98}" type="presOf" srcId="{9C01622A-7714-4EDB-86DE-A8A7AF40ADCC}" destId="{DD07F229-AE6E-4011-9A14-FFDA9DF384D6}" srcOrd="1" destOrd="1" presId="urn:microsoft.com/office/officeart/2005/8/layout/vList4"/>
    <dgm:cxn modelId="{7CDB37C6-0213-43BA-9463-0DD9FD776CAE}" type="presOf" srcId="{AB8D64AD-EE8B-4F28-9568-2C8FA7C09B7E}" destId="{DBCF872E-D9CF-40EC-9459-BB8CCF09D3B6}" srcOrd="1" destOrd="4" presId="urn:microsoft.com/office/officeart/2005/8/layout/vList4"/>
    <dgm:cxn modelId="{AAF7A9C8-8EE0-462B-8107-C3BE69A4C244}" type="presOf" srcId="{AB8D64AD-EE8B-4F28-9568-2C8FA7C09B7E}" destId="{667A3A8B-6F77-4D7E-AACA-C060D3DCDEDA}" srcOrd="0" destOrd="4" presId="urn:microsoft.com/office/officeart/2005/8/layout/vList4"/>
    <dgm:cxn modelId="{527709C9-A276-4502-BA5F-A439EB88A42B}" type="presOf" srcId="{D8960DFB-16BC-4CFD-8495-3164C84287F4}" destId="{DD07F229-AE6E-4011-9A14-FFDA9DF384D6}" srcOrd="1" destOrd="0" presId="urn:microsoft.com/office/officeart/2005/8/layout/vList4"/>
    <dgm:cxn modelId="{9FFD95D5-03C7-4DC8-8E0B-A1A8138CAFA3}" srcId="{D8960DFB-16BC-4CFD-8495-3164C84287F4}" destId="{9C01622A-7714-4EDB-86DE-A8A7AF40ADCC}" srcOrd="0" destOrd="0" parTransId="{94D9DD4B-25D0-4545-B70A-677000FC564C}" sibTransId="{EAFB8630-93ED-4575-BF5C-D57208060F96}"/>
    <dgm:cxn modelId="{688A22DB-4755-4EE4-B7E6-547875F2D2DD}" srcId="{D8960DFB-16BC-4CFD-8495-3164C84287F4}" destId="{E6F0876B-EEA0-4D6E-947A-AFECA16787B9}" srcOrd="2" destOrd="0" parTransId="{503EE89C-F7B9-42D3-A5CC-88DA836D137C}" sibTransId="{0773BBD6-F5AB-4A0B-84EC-C19E72755793}"/>
    <dgm:cxn modelId="{5332EFDD-AA99-44BA-8365-EABC81BCAF1C}" srcId="{203D529C-3AC3-4A66-83D7-052E7DAFAEC6}" destId="{E542D434-1B6E-493A-AB1E-5D6925588292}" srcOrd="1" destOrd="0" parTransId="{9A2DAFD8-F68E-4238-B0FA-5726145171D8}" sibTransId="{F877A812-787E-4D51-9822-B36667BDE2DA}"/>
    <dgm:cxn modelId="{A0DA72E2-091F-447E-BD1D-AADA815EEE59}" type="presOf" srcId="{E6F0876B-EEA0-4D6E-947A-AFECA16787B9}" destId="{BAB994CA-720D-4FA9-B0C1-9A3E28F8BEBA}" srcOrd="0" destOrd="3" presId="urn:microsoft.com/office/officeart/2005/8/layout/vList4"/>
    <dgm:cxn modelId="{562D88EF-4233-4E37-94CD-A3631DF48FF3}" type="presOf" srcId="{6E985089-32C4-47B5-9B66-99DC933ECEBF}" destId="{58F9ADAF-DB73-44B8-AC0B-03D4CA2C5E9C}" srcOrd="1" destOrd="3" presId="urn:microsoft.com/office/officeart/2005/8/layout/vList4"/>
    <dgm:cxn modelId="{96BD1FF7-2F3A-4056-9F85-C9A30C55D957}" srcId="{A98445E5-4537-4E85-AB58-61F6E55158CF}" destId="{50768B96-D30B-4BE5-A8DF-ADF50CBE8B7C}" srcOrd="0" destOrd="0" parTransId="{6A58BABD-1603-4F2F-AC9A-D3A7284AA969}" sibTransId="{465426AC-ECD6-41E3-AE47-0B75F3415692}"/>
    <dgm:cxn modelId="{E9B2FFFD-DC96-4180-92BC-35B587BEC929}" type="presOf" srcId="{50768B96-D30B-4BE5-A8DF-ADF50CBE8B7C}" destId="{B4655CB0-B058-49BA-AEA3-253A61EC8FD0}" srcOrd="0" destOrd="0" presId="urn:microsoft.com/office/officeart/2005/8/layout/vList4"/>
    <dgm:cxn modelId="{5E16BC35-9AA9-4D01-806E-6E4198ADF9DC}" type="presParOf" srcId="{979B542B-C204-41CC-8096-3F38B1DF99EF}" destId="{31E54531-573D-4759-95F3-9C1CC4A1B149}" srcOrd="0" destOrd="0" presId="urn:microsoft.com/office/officeart/2005/8/layout/vList4"/>
    <dgm:cxn modelId="{74FD2BAF-BDF8-4D45-9ADC-B20498706E19}" type="presParOf" srcId="{31E54531-573D-4759-95F3-9C1CC4A1B149}" destId="{B4655CB0-B058-49BA-AEA3-253A61EC8FD0}" srcOrd="0" destOrd="0" presId="urn:microsoft.com/office/officeart/2005/8/layout/vList4"/>
    <dgm:cxn modelId="{3FB79124-54CB-4A6D-B6E6-4416D8F3F194}" type="presParOf" srcId="{31E54531-573D-4759-95F3-9C1CC4A1B149}" destId="{EB3C3840-7973-4873-BBC9-83CD1B81FB64}" srcOrd="1" destOrd="0" presId="urn:microsoft.com/office/officeart/2005/8/layout/vList4"/>
    <dgm:cxn modelId="{272594D6-B784-4F4A-A395-0BF5BCCF04C2}" type="presParOf" srcId="{31E54531-573D-4759-95F3-9C1CC4A1B149}" destId="{58F9ADAF-DB73-44B8-AC0B-03D4CA2C5E9C}" srcOrd="2" destOrd="0" presId="urn:microsoft.com/office/officeart/2005/8/layout/vList4"/>
    <dgm:cxn modelId="{AB85D9D8-E588-4C3C-90F9-6E65B2D65B3D}" type="presParOf" srcId="{979B542B-C204-41CC-8096-3F38B1DF99EF}" destId="{94B20E2A-8B6A-4826-8415-D8BED825352E}" srcOrd="1" destOrd="0" presId="urn:microsoft.com/office/officeart/2005/8/layout/vList4"/>
    <dgm:cxn modelId="{29B449D2-5858-49E5-83FA-83D205BEB98F}" type="presParOf" srcId="{979B542B-C204-41CC-8096-3F38B1DF99EF}" destId="{1A44BD7B-7A94-4804-9F1E-900A4C986741}" srcOrd="2" destOrd="0" presId="urn:microsoft.com/office/officeart/2005/8/layout/vList4"/>
    <dgm:cxn modelId="{E259B962-41D7-4D4B-801B-F6F4EB2A49FB}" type="presParOf" srcId="{1A44BD7B-7A94-4804-9F1E-900A4C986741}" destId="{667A3A8B-6F77-4D7E-AACA-C060D3DCDEDA}" srcOrd="0" destOrd="0" presId="urn:microsoft.com/office/officeart/2005/8/layout/vList4"/>
    <dgm:cxn modelId="{EE3BDE78-ACA1-44FB-8A99-CF44F963A7D0}" type="presParOf" srcId="{1A44BD7B-7A94-4804-9F1E-900A4C986741}" destId="{156FB0FF-9CCC-45AD-96B5-342D119A97D2}" srcOrd="1" destOrd="0" presId="urn:microsoft.com/office/officeart/2005/8/layout/vList4"/>
    <dgm:cxn modelId="{CA16F290-882E-45F0-8FDE-A66FECE2B03E}" type="presParOf" srcId="{1A44BD7B-7A94-4804-9F1E-900A4C986741}" destId="{DBCF872E-D9CF-40EC-9459-BB8CCF09D3B6}" srcOrd="2" destOrd="0" presId="urn:microsoft.com/office/officeart/2005/8/layout/vList4"/>
    <dgm:cxn modelId="{67C8EA33-545F-4636-9B53-4B5AFDE7B6A8}" type="presParOf" srcId="{979B542B-C204-41CC-8096-3F38B1DF99EF}" destId="{43F7F801-2184-4DB7-8EC5-7E84ED7B7259}" srcOrd="3" destOrd="0" presId="urn:microsoft.com/office/officeart/2005/8/layout/vList4"/>
    <dgm:cxn modelId="{F1C77CFB-7934-4626-8B93-91358BD84827}" type="presParOf" srcId="{979B542B-C204-41CC-8096-3F38B1DF99EF}" destId="{4BC1E5B1-2AC0-4AEE-940C-EC9E407AA287}" srcOrd="4" destOrd="0" presId="urn:microsoft.com/office/officeart/2005/8/layout/vList4"/>
    <dgm:cxn modelId="{2C93A60F-0189-4F06-AFDA-2E6EDD9D3D47}" type="presParOf" srcId="{4BC1E5B1-2AC0-4AEE-940C-EC9E407AA287}" destId="{BAB994CA-720D-4FA9-B0C1-9A3E28F8BEBA}" srcOrd="0" destOrd="0" presId="urn:microsoft.com/office/officeart/2005/8/layout/vList4"/>
    <dgm:cxn modelId="{776D4F51-B9A3-4360-950B-1B0FB2872788}" type="presParOf" srcId="{4BC1E5B1-2AC0-4AEE-940C-EC9E407AA287}" destId="{57163709-18B0-4BB3-B5B4-743276D5A046}" srcOrd="1" destOrd="0" presId="urn:microsoft.com/office/officeart/2005/8/layout/vList4"/>
    <dgm:cxn modelId="{A4A55D8E-D7C3-4CD4-9E52-97361D91E270}" type="presParOf" srcId="{4BC1E5B1-2AC0-4AEE-940C-EC9E407AA287}" destId="{DD07F229-AE6E-4011-9A14-FFDA9DF384D6}" srcOrd="2" destOrd="0" presId="urn:microsoft.com/office/officeart/2005/8/layout/vList4"/>
    <dgm:cxn modelId="{0460126B-E4AE-4C24-8FCA-55E652A46DBB}" type="presParOf" srcId="{979B542B-C204-41CC-8096-3F38B1DF99EF}" destId="{AC043555-41DA-49D7-86B8-568B8A08A9EB}" srcOrd="5" destOrd="0" presId="urn:microsoft.com/office/officeart/2005/8/layout/vList4"/>
    <dgm:cxn modelId="{63FC2EAC-1BBF-40E7-8CD2-24863E53091C}" type="presParOf" srcId="{979B542B-C204-41CC-8096-3F38B1DF99EF}" destId="{1468D8FE-4249-45AE-8098-DD24C348C8D2}" srcOrd="6" destOrd="0" presId="urn:microsoft.com/office/officeart/2005/8/layout/vList4"/>
    <dgm:cxn modelId="{E89402B3-31C4-4F30-9388-3A6E9A0DE372}" type="presParOf" srcId="{1468D8FE-4249-45AE-8098-DD24C348C8D2}" destId="{DC03E448-FEB5-41AB-8142-6CF261327576}" srcOrd="0" destOrd="0" presId="urn:microsoft.com/office/officeart/2005/8/layout/vList4"/>
    <dgm:cxn modelId="{DCB526AA-606A-4858-9F02-55F17FB7C5A7}" type="presParOf" srcId="{1468D8FE-4249-45AE-8098-DD24C348C8D2}" destId="{698B0528-6118-4E20-8220-F72FE47916F6}" srcOrd="1" destOrd="0" presId="urn:microsoft.com/office/officeart/2005/8/layout/vList4"/>
    <dgm:cxn modelId="{45BFC830-2A91-4F34-8C16-D7F72FAEC339}" type="presParOf" srcId="{1468D8FE-4249-45AE-8098-DD24C348C8D2}" destId="{631D34E3-A4BB-4F34-B439-98A7F59AEC4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631A72-A87E-4710-9A69-AC4F66C95B7B}" type="doc">
      <dgm:prSet loTypeId="urn:microsoft.com/office/officeart/2005/8/layout/vList2" loCatId="list" qsTypeId="urn:microsoft.com/office/officeart/2005/8/quickstyle/simple2" qsCatId="simple" csTypeId="urn:microsoft.com/office/officeart/2005/8/colors/accent1_2" csCatId="accent1"/>
      <dgm:spPr/>
      <dgm:t>
        <a:bodyPr/>
        <a:lstStyle/>
        <a:p>
          <a:endParaRPr lang="en-US"/>
        </a:p>
      </dgm:t>
    </dgm:pt>
    <dgm:pt modelId="{91E234C1-63BC-4A19-9F64-65C240A58F66}">
      <dgm:prSet custT="1"/>
      <dgm:spPr/>
      <dgm:t>
        <a:bodyPr/>
        <a:lstStyle/>
        <a:p>
          <a:r>
            <a:rPr lang="en-GB" sz="2000">
              <a:latin typeface="Arial" panose="020B0604020202020204" pitchFamily="34" charset="0"/>
              <a:cs typeface="Arial" panose="020B0604020202020204" pitchFamily="34" charset="0"/>
            </a:rPr>
            <a:t>What is the cold chain</a:t>
          </a:r>
          <a:endParaRPr lang="en-US" sz="2000">
            <a:latin typeface="Arial" panose="020B0604020202020204" pitchFamily="34" charset="0"/>
            <a:cs typeface="Arial" panose="020B0604020202020204" pitchFamily="34" charset="0"/>
          </a:endParaRPr>
        </a:p>
      </dgm:t>
    </dgm:pt>
    <dgm:pt modelId="{46AF58D1-7F19-4B3F-82BC-7284B61C43FC}" type="parTrans" cxnId="{247C4061-3401-4FDD-9BFB-A8342EBCF924}">
      <dgm:prSet/>
      <dgm:spPr/>
      <dgm:t>
        <a:bodyPr/>
        <a:lstStyle/>
        <a:p>
          <a:endParaRPr lang="en-US"/>
        </a:p>
      </dgm:t>
    </dgm:pt>
    <dgm:pt modelId="{018C6C1B-5873-4F51-81A8-B04ED2CE436F}" type="sibTrans" cxnId="{247C4061-3401-4FDD-9BFB-A8342EBCF924}">
      <dgm:prSet/>
      <dgm:spPr/>
      <dgm:t>
        <a:bodyPr/>
        <a:lstStyle/>
        <a:p>
          <a:endParaRPr lang="en-US"/>
        </a:p>
      </dgm:t>
    </dgm:pt>
    <dgm:pt modelId="{14233B26-F8FF-4B33-8333-BCFA639DBE2E}">
      <dgm:prSet custT="1"/>
      <dgm:spPr/>
      <dgm:t>
        <a:bodyPr/>
        <a:lstStyle/>
        <a:p>
          <a:r>
            <a:rPr lang="en-GB" sz="2000">
              <a:latin typeface="Arial" panose="020B0604020202020204" pitchFamily="34" charset="0"/>
              <a:cs typeface="Arial" panose="020B0604020202020204" pitchFamily="34" charset="0"/>
            </a:rPr>
            <a:t>Why is the cold chain important</a:t>
          </a:r>
          <a:endParaRPr lang="en-US" sz="2000">
            <a:latin typeface="Arial" panose="020B0604020202020204" pitchFamily="34" charset="0"/>
            <a:cs typeface="Arial" panose="020B0604020202020204" pitchFamily="34" charset="0"/>
          </a:endParaRPr>
        </a:p>
      </dgm:t>
    </dgm:pt>
    <dgm:pt modelId="{256D5F45-F4B0-4B23-9192-7CC3E6F56F0E}" type="parTrans" cxnId="{396C3173-1C15-4F25-8EA1-9675BBE63D01}">
      <dgm:prSet/>
      <dgm:spPr/>
      <dgm:t>
        <a:bodyPr/>
        <a:lstStyle/>
        <a:p>
          <a:endParaRPr lang="en-US"/>
        </a:p>
      </dgm:t>
    </dgm:pt>
    <dgm:pt modelId="{D054F279-8C33-485A-BDDC-86008049E31C}" type="sibTrans" cxnId="{396C3173-1C15-4F25-8EA1-9675BBE63D01}">
      <dgm:prSet/>
      <dgm:spPr/>
      <dgm:t>
        <a:bodyPr/>
        <a:lstStyle/>
        <a:p>
          <a:endParaRPr lang="en-US"/>
        </a:p>
      </dgm:t>
    </dgm:pt>
    <dgm:pt modelId="{D1907C63-5287-4005-9C3C-1CBAE2097625}">
      <dgm:prSet custT="1"/>
      <dgm:spPr/>
      <dgm:t>
        <a:bodyPr/>
        <a:lstStyle/>
        <a:p>
          <a:r>
            <a:rPr lang="en-GB" sz="2000">
              <a:latin typeface="Arial" panose="020B0604020202020204" pitchFamily="34" charset="0"/>
              <a:cs typeface="Arial" panose="020B0604020202020204" pitchFamily="34" charset="0"/>
            </a:rPr>
            <a:t>Vaccine storage</a:t>
          </a:r>
          <a:endParaRPr lang="en-US" sz="2000">
            <a:latin typeface="Arial" panose="020B0604020202020204" pitchFamily="34" charset="0"/>
            <a:cs typeface="Arial" panose="020B0604020202020204" pitchFamily="34" charset="0"/>
          </a:endParaRPr>
        </a:p>
      </dgm:t>
    </dgm:pt>
    <dgm:pt modelId="{AB04FB03-6485-4980-A837-0BA6E947BCC3}" type="parTrans" cxnId="{2C8228C7-6E55-47CC-81C2-CF7EB923F9FB}">
      <dgm:prSet/>
      <dgm:spPr/>
      <dgm:t>
        <a:bodyPr/>
        <a:lstStyle/>
        <a:p>
          <a:endParaRPr lang="en-US"/>
        </a:p>
      </dgm:t>
    </dgm:pt>
    <dgm:pt modelId="{09719CC4-A4BB-4A63-88C4-1AF39873541F}" type="sibTrans" cxnId="{2C8228C7-6E55-47CC-81C2-CF7EB923F9FB}">
      <dgm:prSet/>
      <dgm:spPr/>
      <dgm:t>
        <a:bodyPr/>
        <a:lstStyle/>
        <a:p>
          <a:endParaRPr lang="en-US"/>
        </a:p>
      </dgm:t>
    </dgm:pt>
    <dgm:pt modelId="{4ADC0F37-39EE-4809-997D-37133A4D4848}">
      <dgm:prSet custT="1"/>
      <dgm:spPr/>
      <dgm:t>
        <a:bodyPr/>
        <a:lstStyle/>
        <a:p>
          <a:r>
            <a:rPr lang="en-GB" sz="2000">
              <a:latin typeface="Arial" panose="020B0604020202020204" pitchFamily="34" charset="0"/>
              <a:cs typeface="Arial" panose="020B0604020202020204" pitchFamily="34" charset="0"/>
            </a:rPr>
            <a:t>Audit</a:t>
          </a:r>
          <a:endParaRPr lang="en-US" sz="2000">
            <a:latin typeface="Arial" panose="020B0604020202020204" pitchFamily="34" charset="0"/>
            <a:cs typeface="Arial" panose="020B0604020202020204" pitchFamily="34" charset="0"/>
          </a:endParaRPr>
        </a:p>
      </dgm:t>
    </dgm:pt>
    <dgm:pt modelId="{14505E31-10F2-41D5-9D9F-7A9D608155DE}" type="parTrans" cxnId="{A72B2A0F-0460-4C5B-9F5F-19A006593A55}">
      <dgm:prSet/>
      <dgm:spPr/>
      <dgm:t>
        <a:bodyPr/>
        <a:lstStyle/>
        <a:p>
          <a:endParaRPr lang="en-US"/>
        </a:p>
      </dgm:t>
    </dgm:pt>
    <dgm:pt modelId="{DC9BBA38-F2B0-4B87-80F0-C5DECCD62E56}" type="sibTrans" cxnId="{A72B2A0F-0460-4C5B-9F5F-19A006593A55}">
      <dgm:prSet/>
      <dgm:spPr/>
      <dgm:t>
        <a:bodyPr/>
        <a:lstStyle/>
        <a:p>
          <a:endParaRPr lang="en-US"/>
        </a:p>
      </dgm:t>
    </dgm:pt>
    <dgm:pt modelId="{773E53F3-A0C9-4B2F-BA3C-4F91A1E94CE6}">
      <dgm:prSet custT="1"/>
      <dgm:spPr/>
      <dgm:t>
        <a:bodyPr/>
        <a:lstStyle/>
        <a:p>
          <a:r>
            <a:rPr lang="en-GB" sz="2000">
              <a:latin typeface="Arial" panose="020B0604020202020204" pitchFamily="34" charset="0"/>
              <a:cs typeface="Arial" panose="020B0604020202020204" pitchFamily="34" charset="0"/>
            </a:rPr>
            <a:t>Cold chain incidents</a:t>
          </a:r>
          <a:endParaRPr lang="en-US" sz="2000">
            <a:latin typeface="Arial" panose="020B0604020202020204" pitchFamily="34" charset="0"/>
            <a:cs typeface="Arial" panose="020B0604020202020204" pitchFamily="34" charset="0"/>
          </a:endParaRPr>
        </a:p>
      </dgm:t>
    </dgm:pt>
    <dgm:pt modelId="{98F32948-58A0-4B24-9E40-01BE3D088220}" type="parTrans" cxnId="{8D661F98-49DD-45CA-9AD4-95DAA4EC6153}">
      <dgm:prSet/>
      <dgm:spPr/>
      <dgm:t>
        <a:bodyPr/>
        <a:lstStyle/>
        <a:p>
          <a:endParaRPr lang="en-US"/>
        </a:p>
      </dgm:t>
    </dgm:pt>
    <dgm:pt modelId="{6C58FF05-8765-4FD3-BE5D-F7E53AAB58FF}" type="sibTrans" cxnId="{8D661F98-49DD-45CA-9AD4-95DAA4EC6153}">
      <dgm:prSet/>
      <dgm:spPr/>
      <dgm:t>
        <a:bodyPr/>
        <a:lstStyle/>
        <a:p>
          <a:endParaRPr lang="en-US"/>
        </a:p>
      </dgm:t>
    </dgm:pt>
    <dgm:pt modelId="{74F15AC6-BC86-4BAD-A18F-F54ECD39849A}" type="pres">
      <dgm:prSet presAssocID="{D5631A72-A87E-4710-9A69-AC4F66C95B7B}" presName="linear" presStyleCnt="0">
        <dgm:presLayoutVars>
          <dgm:animLvl val="lvl"/>
          <dgm:resizeHandles val="exact"/>
        </dgm:presLayoutVars>
      </dgm:prSet>
      <dgm:spPr/>
    </dgm:pt>
    <dgm:pt modelId="{4D06824F-A9FE-414E-9E7F-06F97B2AE793}" type="pres">
      <dgm:prSet presAssocID="{91E234C1-63BC-4A19-9F64-65C240A58F66}" presName="parentText" presStyleLbl="node1" presStyleIdx="0" presStyleCnt="5">
        <dgm:presLayoutVars>
          <dgm:chMax val="0"/>
          <dgm:bulletEnabled val="1"/>
        </dgm:presLayoutVars>
      </dgm:prSet>
      <dgm:spPr/>
    </dgm:pt>
    <dgm:pt modelId="{6BA393C4-05F7-4F1C-AAF9-37B9639A6AAE}" type="pres">
      <dgm:prSet presAssocID="{018C6C1B-5873-4F51-81A8-B04ED2CE436F}" presName="spacer" presStyleCnt="0"/>
      <dgm:spPr/>
    </dgm:pt>
    <dgm:pt modelId="{937E895D-A6EB-415B-81B0-6B18D3F9F0CB}" type="pres">
      <dgm:prSet presAssocID="{14233B26-F8FF-4B33-8333-BCFA639DBE2E}" presName="parentText" presStyleLbl="node1" presStyleIdx="1" presStyleCnt="5">
        <dgm:presLayoutVars>
          <dgm:chMax val="0"/>
          <dgm:bulletEnabled val="1"/>
        </dgm:presLayoutVars>
      </dgm:prSet>
      <dgm:spPr/>
    </dgm:pt>
    <dgm:pt modelId="{6088C757-B6ED-4511-BD07-523B6F40CEF0}" type="pres">
      <dgm:prSet presAssocID="{D054F279-8C33-485A-BDDC-86008049E31C}" presName="spacer" presStyleCnt="0"/>
      <dgm:spPr/>
    </dgm:pt>
    <dgm:pt modelId="{383FD637-FF6A-4DFF-BF1F-86BDBEB2B32C}" type="pres">
      <dgm:prSet presAssocID="{D1907C63-5287-4005-9C3C-1CBAE2097625}" presName="parentText" presStyleLbl="node1" presStyleIdx="2" presStyleCnt="5">
        <dgm:presLayoutVars>
          <dgm:chMax val="0"/>
          <dgm:bulletEnabled val="1"/>
        </dgm:presLayoutVars>
      </dgm:prSet>
      <dgm:spPr/>
    </dgm:pt>
    <dgm:pt modelId="{10A7FE34-0759-45DA-BDEA-7BC066ACFA8D}" type="pres">
      <dgm:prSet presAssocID="{09719CC4-A4BB-4A63-88C4-1AF39873541F}" presName="spacer" presStyleCnt="0"/>
      <dgm:spPr/>
    </dgm:pt>
    <dgm:pt modelId="{DF0DA72E-E593-4965-A555-BF8C1AC99B72}" type="pres">
      <dgm:prSet presAssocID="{4ADC0F37-39EE-4809-997D-37133A4D4848}" presName="parentText" presStyleLbl="node1" presStyleIdx="3" presStyleCnt="5">
        <dgm:presLayoutVars>
          <dgm:chMax val="0"/>
          <dgm:bulletEnabled val="1"/>
        </dgm:presLayoutVars>
      </dgm:prSet>
      <dgm:spPr/>
    </dgm:pt>
    <dgm:pt modelId="{0D1D82DD-AA7E-4F45-B3F3-01CE8C4AEDD3}" type="pres">
      <dgm:prSet presAssocID="{DC9BBA38-F2B0-4B87-80F0-C5DECCD62E56}" presName="spacer" presStyleCnt="0"/>
      <dgm:spPr/>
    </dgm:pt>
    <dgm:pt modelId="{5963A197-1096-47EF-806D-82BAB14C69E1}" type="pres">
      <dgm:prSet presAssocID="{773E53F3-A0C9-4B2F-BA3C-4F91A1E94CE6}" presName="parentText" presStyleLbl="node1" presStyleIdx="4" presStyleCnt="5">
        <dgm:presLayoutVars>
          <dgm:chMax val="0"/>
          <dgm:bulletEnabled val="1"/>
        </dgm:presLayoutVars>
      </dgm:prSet>
      <dgm:spPr/>
    </dgm:pt>
  </dgm:ptLst>
  <dgm:cxnLst>
    <dgm:cxn modelId="{A72B2A0F-0460-4C5B-9F5F-19A006593A55}" srcId="{D5631A72-A87E-4710-9A69-AC4F66C95B7B}" destId="{4ADC0F37-39EE-4809-997D-37133A4D4848}" srcOrd="3" destOrd="0" parTransId="{14505E31-10F2-41D5-9D9F-7A9D608155DE}" sibTransId="{DC9BBA38-F2B0-4B87-80F0-C5DECCD62E56}"/>
    <dgm:cxn modelId="{98F86735-0399-400F-98DF-5E2D8F454DAB}" type="presOf" srcId="{D1907C63-5287-4005-9C3C-1CBAE2097625}" destId="{383FD637-FF6A-4DFF-BF1F-86BDBEB2B32C}" srcOrd="0" destOrd="0" presId="urn:microsoft.com/office/officeart/2005/8/layout/vList2"/>
    <dgm:cxn modelId="{247C4061-3401-4FDD-9BFB-A8342EBCF924}" srcId="{D5631A72-A87E-4710-9A69-AC4F66C95B7B}" destId="{91E234C1-63BC-4A19-9F64-65C240A58F66}" srcOrd="0" destOrd="0" parTransId="{46AF58D1-7F19-4B3F-82BC-7284B61C43FC}" sibTransId="{018C6C1B-5873-4F51-81A8-B04ED2CE436F}"/>
    <dgm:cxn modelId="{73F57C6E-69FE-464D-A25D-34FA154479B5}" type="presOf" srcId="{773E53F3-A0C9-4B2F-BA3C-4F91A1E94CE6}" destId="{5963A197-1096-47EF-806D-82BAB14C69E1}" srcOrd="0" destOrd="0" presId="urn:microsoft.com/office/officeart/2005/8/layout/vList2"/>
    <dgm:cxn modelId="{396C3173-1C15-4F25-8EA1-9675BBE63D01}" srcId="{D5631A72-A87E-4710-9A69-AC4F66C95B7B}" destId="{14233B26-F8FF-4B33-8333-BCFA639DBE2E}" srcOrd="1" destOrd="0" parTransId="{256D5F45-F4B0-4B23-9192-7CC3E6F56F0E}" sibTransId="{D054F279-8C33-485A-BDDC-86008049E31C}"/>
    <dgm:cxn modelId="{9676C45A-314E-4765-8878-4D981E945111}" type="presOf" srcId="{4ADC0F37-39EE-4809-997D-37133A4D4848}" destId="{DF0DA72E-E593-4965-A555-BF8C1AC99B72}" srcOrd="0" destOrd="0" presId="urn:microsoft.com/office/officeart/2005/8/layout/vList2"/>
    <dgm:cxn modelId="{D38EF489-32E3-4E50-9B77-F7E7710FF9E3}" type="presOf" srcId="{D5631A72-A87E-4710-9A69-AC4F66C95B7B}" destId="{74F15AC6-BC86-4BAD-A18F-F54ECD39849A}" srcOrd="0" destOrd="0" presId="urn:microsoft.com/office/officeart/2005/8/layout/vList2"/>
    <dgm:cxn modelId="{8D661F98-49DD-45CA-9AD4-95DAA4EC6153}" srcId="{D5631A72-A87E-4710-9A69-AC4F66C95B7B}" destId="{773E53F3-A0C9-4B2F-BA3C-4F91A1E94CE6}" srcOrd="4" destOrd="0" parTransId="{98F32948-58A0-4B24-9E40-01BE3D088220}" sibTransId="{6C58FF05-8765-4FD3-BE5D-F7E53AAB58FF}"/>
    <dgm:cxn modelId="{3FA4ABA3-9C8C-4BDB-9A8B-B900FCEC105E}" type="presOf" srcId="{91E234C1-63BC-4A19-9F64-65C240A58F66}" destId="{4D06824F-A9FE-414E-9E7F-06F97B2AE793}" srcOrd="0" destOrd="0" presId="urn:microsoft.com/office/officeart/2005/8/layout/vList2"/>
    <dgm:cxn modelId="{2C8228C7-6E55-47CC-81C2-CF7EB923F9FB}" srcId="{D5631A72-A87E-4710-9A69-AC4F66C95B7B}" destId="{D1907C63-5287-4005-9C3C-1CBAE2097625}" srcOrd="2" destOrd="0" parTransId="{AB04FB03-6485-4980-A837-0BA6E947BCC3}" sibTransId="{09719CC4-A4BB-4A63-88C4-1AF39873541F}"/>
    <dgm:cxn modelId="{8B4B86CD-7DCB-4EC7-B552-205138D6538C}" type="presOf" srcId="{14233B26-F8FF-4B33-8333-BCFA639DBE2E}" destId="{937E895D-A6EB-415B-81B0-6B18D3F9F0CB}" srcOrd="0" destOrd="0" presId="urn:microsoft.com/office/officeart/2005/8/layout/vList2"/>
    <dgm:cxn modelId="{D9642023-1A87-4D62-8D10-D1C97D1A1514}" type="presParOf" srcId="{74F15AC6-BC86-4BAD-A18F-F54ECD39849A}" destId="{4D06824F-A9FE-414E-9E7F-06F97B2AE793}" srcOrd="0" destOrd="0" presId="urn:microsoft.com/office/officeart/2005/8/layout/vList2"/>
    <dgm:cxn modelId="{BB00FDFC-E34A-402B-8278-DC97A68ADFD0}" type="presParOf" srcId="{74F15AC6-BC86-4BAD-A18F-F54ECD39849A}" destId="{6BA393C4-05F7-4F1C-AAF9-37B9639A6AAE}" srcOrd="1" destOrd="0" presId="urn:microsoft.com/office/officeart/2005/8/layout/vList2"/>
    <dgm:cxn modelId="{F26A4214-259D-47C3-AE84-D45D05A3CA7F}" type="presParOf" srcId="{74F15AC6-BC86-4BAD-A18F-F54ECD39849A}" destId="{937E895D-A6EB-415B-81B0-6B18D3F9F0CB}" srcOrd="2" destOrd="0" presId="urn:microsoft.com/office/officeart/2005/8/layout/vList2"/>
    <dgm:cxn modelId="{95D99DC4-8D8E-41BB-AB98-E4F3A1940226}" type="presParOf" srcId="{74F15AC6-BC86-4BAD-A18F-F54ECD39849A}" destId="{6088C757-B6ED-4511-BD07-523B6F40CEF0}" srcOrd="3" destOrd="0" presId="urn:microsoft.com/office/officeart/2005/8/layout/vList2"/>
    <dgm:cxn modelId="{75EC11FE-7C59-4A5B-AFE6-8A75D529C1C7}" type="presParOf" srcId="{74F15AC6-BC86-4BAD-A18F-F54ECD39849A}" destId="{383FD637-FF6A-4DFF-BF1F-86BDBEB2B32C}" srcOrd="4" destOrd="0" presId="urn:microsoft.com/office/officeart/2005/8/layout/vList2"/>
    <dgm:cxn modelId="{E6964380-006E-4A22-B721-E9986F11BCCD}" type="presParOf" srcId="{74F15AC6-BC86-4BAD-A18F-F54ECD39849A}" destId="{10A7FE34-0759-45DA-BDEA-7BC066ACFA8D}" srcOrd="5" destOrd="0" presId="urn:microsoft.com/office/officeart/2005/8/layout/vList2"/>
    <dgm:cxn modelId="{E4E60B2E-52CE-42D0-9EAA-BA09FF456497}" type="presParOf" srcId="{74F15AC6-BC86-4BAD-A18F-F54ECD39849A}" destId="{DF0DA72E-E593-4965-A555-BF8C1AC99B72}" srcOrd="6" destOrd="0" presId="urn:microsoft.com/office/officeart/2005/8/layout/vList2"/>
    <dgm:cxn modelId="{3512B22D-C436-4212-8501-829A5416A41D}" type="presParOf" srcId="{74F15AC6-BC86-4BAD-A18F-F54ECD39849A}" destId="{0D1D82DD-AA7E-4F45-B3F3-01CE8C4AEDD3}" srcOrd="7" destOrd="0" presId="urn:microsoft.com/office/officeart/2005/8/layout/vList2"/>
    <dgm:cxn modelId="{5E6FE0A1-3DEA-4C8A-A98E-0BC3584C7575}" type="presParOf" srcId="{74F15AC6-BC86-4BAD-A18F-F54ECD39849A}" destId="{5963A197-1096-47EF-806D-82BAB14C69E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5A85D3-8784-4EA5-96B2-9FB917F60C60}" type="doc">
      <dgm:prSet loTypeId="urn:microsoft.com/office/officeart/2009/3/layout/RandomtoResultProcess" loCatId="process" qsTypeId="urn:microsoft.com/office/officeart/2005/8/quickstyle/simple1" qsCatId="simple" csTypeId="urn:microsoft.com/office/officeart/2005/8/colors/accent0_3" csCatId="mainScheme" phldr="1"/>
      <dgm:spPr/>
      <dgm:t>
        <a:bodyPr/>
        <a:lstStyle/>
        <a:p>
          <a:endParaRPr lang="en-GB"/>
        </a:p>
      </dgm:t>
    </dgm:pt>
    <dgm:pt modelId="{AEEE32B4-746A-4A98-8C12-E4ED77830BC9}">
      <dgm:prSet phldrT="[Text]" custT="1"/>
      <dgm:spPr/>
      <dgm:t>
        <a:bodyPr/>
        <a:lstStyle/>
        <a:p>
          <a:r>
            <a:rPr lang="en-GB" sz="1400">
              <a:latin typeface="Arial" panose="020B0604020202020204" pitchFamily="34" charset="0"/>
              <a:cs typeface="Arial" panose="020B0604020202020204" pitchFamily="34" charset="0"/>
            </a:rPr>
            <a:t>Manufacture</a:t>
          </a:r>
        </a:p>
      </dgm:t>
    </dgm:pt>
    <dgm:pt modelId="{C70FE2AF-17E2-4BE9-8C92-8E2C7D6DADE1}" type="parTrans" cxnId="{0DC5FFFD-8ADB-48E0-AE4C-382FCBB61341}">
      <dgm:prSet/>
      <dgm:spPr/>
      <dgm:t>
        <a:bodyPr/>
        <a:lstStyle/>
        <a:p>
          <a:endParaRPr lang="en-GB"/>
        </a:p>
      </dgm:t>
    </dgm:pt>
    <dgm:pt modelId="{72C3AA60-A0FB-40F4-B01E-19ABEC26C46A}" type="sibTrans" cxnId="{0DC5FFFD-8ADB-48E0-AE4C-382FCBB61341}">
      <dgm:prSet/>
      <dgm:spPr/>
      <dgm:t>
        <a:bodyPr/>
        <a:lstStyle/>
        <a:p>
          <a:endParaRPr lang="en-GB"/>
        </a:p>
      </dgm:t>
    </dgm:pt>
    <dgm:pt modelId="{A11184B9-9D7B-4447-B04E-AA64084EB777}">
      <dgm:prSet phldrT="[Text]" custT="1"/>
      <dgm:spPr/>
      <dgm:t>
        <a:bodyPr/>
        <a:lstStyle/>
        <a:p>
          <a:r>
            <a:rPr lang="en-GB" sz="1400">
              <a:latin typeface="Arial" panose="020B0604020202020204" pitchFamily="34" charset="0"/>
              <a:cs typeface="Arial" panose="020B0604020202020204" pitchFamily="34" charset="0"/>
            </a:rPr>
            <a:t>Storage depot</a:t>
          </a:r>
          <a:r>
            <a:rPr lang="en-GB" sz="1400"/>
            <a:t>	</a:t>
          </a:r>
        </a:p>
      </dgm:t>
    </dgm:pt>
    <dgm:pt modelId="{EFFC777A-F6A2-4447-9B06-8D81DDA4F4CA}" type="parTrans" cxnId="{169A676F-0501-49C2-8E00-653244C76762}">
      <dgm:prSet/>
      <dgm:spPr/>
      <dgm:t>
        <a:bodyPr/>
        <a:lstStyle/>
        <a:p>
          <a:endParaRPr lang="en-GB"/>
        </a:p>
      </dgm:t>
    </dgm:pt>
    <dgm:pt modelId="{F358512D-BBBA-42C7-B155-9286B33B3129}" type="sibTrans" cxnId="{169A676F-0501-49C2-8E00-653244C76762}">
      <dgm:prSet/>
      <dgm:spPr/>
      <dgm:t>
        <a:bodyPr/>
        <a:lstStyle/>
        <a:p>
          <a:endParaRPr lang="en-GB"/>
        </a:p>
      </dgm:t>
    </dgm:pt>
    <dgm:pt modelId="{D4BF17C1-A197-4B4F-8872-20F735E32E7A}">
      <dgm:prSet phldrT="[Text]" custT="1"/>
      <dgm:spPr/>
      <dgm:t>
        <a:bodyPr/>
        <a:lstStyle/>
        <a:p>
          <a:r>
            <a:rPr lang="en-GB" sz="1400">
              <a:latin typeface="Arial" panose="020B0604020202020204" pitchFamily="34" charset="0"/>
              <a:cs typeface="Arial" panose="020B0604020202020204" pitchFamily="34" charset="0"/>
            </a:rPr>
            <a:t>Surgery/ Pharmacy/</a:t>
          </a:r>
        </a:p>
        <a:p>
          <a:r>
            <a:rPr lang="en-GB" sz="1400">
              <a:latin typeface="Arial" panose="020B0604020202020204" pitchFamily="34" charset="0"/>
              <a:cs typeface="Arial" panose="020B0604020202020204" pitchFamily="34" charset="0"/>
            </a:rPr>
            <a:t>Clinic</a:t>
          </a:r>
        </a:p>
      </dgm:t>
    </dgm:pt>
    <dgm:pt modelId="{589BDA4B-0457-4A13-BF50-8C7FFD07E1A8}" type="parTrans" cxnId="{A7EBD534-BD15-41A5-AB5E-26A4A0D95011}">
      <dgm:prSet/>
      <dgm:spPr/>
      <dgm:t>
        <a:bodyPr/>
        <a:lstStyle/>
        <a:p>
          <a:endParaRPr lang="en-GB"/>
        </a:p>
      </dgm:t>
    </dgm:pt>
    <dgm:pt modelId="{143CC5FC-6D19-4B47-9B04-13E90848B343}" type="sibTrans" cxnId="{A7EBD534-BD15-41A5-AB5E-26A4A0D95011}">
      <dgm:prSet/>
      <dgm:spPr/>
      <dgm:t>
        <a:bodyPr/>
        <a:lstStyle/>
        <a:p>
          <a:endParaRPr lang="en-GB"/>
        </a:p>
      </dgm:t>
    </dgm:pt>
    <dgm:pt modelId="{9F6FDBE5-CAF3-413E-9545-C02AE90DFC95}">
      <dgm:prSet phldrT="[Text]" custT="1"/>
      <dgm:spPr/>
      <dgm:t>
        <a:bodyPr/>
        <a:lstStyle/>
        <a:p>
          <a:r>
            <a:rPr lang="en-GB" sz="1400">
              <a:latin typeface="Arial" panose="020B0604020202020204" pitchFamily="34" charset="0"/>
              <a:cs typeface="Arial" panose="020B0604020202020204" pitchFamily="34" charset="0"/>
            </a:rPr>
            <a:t>Vaccine session</a:t>
          </a:r>
        </a:p>
      </dgm:t>
    </dgm:pt>
    <dgm:pt modelId="{6F19D6CE-76E1-4167-805A-B9C1DE8BDAAF}" type="parTrans" cxnId="{F7C44D63-2038-42A0-AC65-AC5783488CED}">
      <dgm:prSet/>
      <dgm:spPr/>
      <dgm:t>
        <a:bodyPr/>
        <a:lstStyle/>
        <a:p>
          <a:endParaRPr lang="en-GB"/>
        </a:p>
      </dgm:t>
    </dgm:pt>
    <dgm:pt modelId="{3C72B7CC-B46D-45A8-A0CA-72F6DF8ADFFC}" type="sibTrans" cxnId="{F7C44D63-2038-42A0-AC65-AC5783488CED}">
      <dgm:prSet/>
      <dgm:spPr/>
      <dgm:t>
        <a:bodyPr/>
        <a:lstStyle/>
        <a:p>
          <a:endParaRPr lang="en-GB"/>
        </a:p>
      </dgm:t>
    </dgm:pt>
    <dgm:pt modelId="{1E2F7A47-3FB6-489A-94D1-5473F28AB1EE}">
      <dgm:prSet phldrT="[Text]" custT="1"/>
      <dgm:spPr/>
      <dgm:t>
        <a:bodyPr/>
        <a:lstStyle/>
        <a:p>
          <a:r>
            <a:rPr lang="en-GB" sz="2000">
              <a:latin typeface="Arial" panose="020B0604020202020204" pitchFamily="34" charset="0"/>
              <a:cs typeface="Arial" panose="020B0604020202020204" pitchFamily="34" charset="0"/>
            </a:rPr>
            <a:t>Patient</a:t>
          </a:r>
        </a:p>
      </dgm:t>
    </dgm:pt>
    <dgm:pt modelId="{FEAF688F-88D1-4E29-B4C3-E04D872E2E63}" type="parTrans" cxnId="{8140DB52-B29B-46B6-AE10-32A8764B8A53}">
      <dgm:prSet/>
      <dgm:spPr/>
      <dgm:t>
        <a:bodyPr/>
        <a:lstStyle/>
        <a:p>
          <a:endParaRPr lang="en-GB"/>
        </a:p>
      </dgm:t>
    </dgm:pt>
    <dgm:pt modelId="{AF8C973C-F444-4F5E-AE8E-957C92E5B036}" type="sibTrans" cxnId="{8140DB52-B29B-46B6-AE10-32A8764B8A53}">
      <dgm:prSet/>
      <dgm:spPr/>
      <dgm:t>
        <a:bodyPr/>
        <a:lstStyle/>
        <a:p>
          <a:endParaRPr lang="en-GB"/>
        </a:p>
      </dgm:t>
    </dgm:pt>
    <dgm:pt modelId="{DEF505FC-1972-48F7-8396-1D886A2B8702}" type="pres">
      <dgm:prSet presAssocID="{175A85D3-8784-4EA5-96B2-9FB917F60C60}" presName="Name0" presStyleCnt="0">
        <dgm:presLayoutVars>
          <dgm:dir/>
          <dgm:animOne val="branch"/>
          <dgm:animLvl val="lvl"/>
        </dgm:presLayoutVars>
      </dgm:prSet>
      <dgm:spPr/>
    </dgm:pt>
    <dgm:pt modelId="{D444FAED-DFD5-4CE7-B8CD-2ADFAEBE3170}" type="pres">
      <dgm:prSet presAssocID="{AEEE32B4-746A-4A98-8C12-E4ED77830BC9}" presName="chaos" presStyleCnt="0"/>
      <dgm:spPr/>
    </dgm:pt>
    <dgm:pt modelId="{1D09B15E-4DD4-40ED-96F3-CC63D5A142EB}" type="pres">
      <dgm:prSet presAssocID="{AEEE32B4-746A-4A98-8C12-E4ED77830BC9}" presName="parTx1" presStyleLbl="revTx" presStyleIdx="0" presStyleCnt="4"/>
      <dgm:spPr/>
    </dgm:pt>
    <dgm:pt modelId="{956F2CCC-AF28-4558-9450-39F14EE8209F}" type="pres">
      <dgm:prSet presAssocID="{AEEE32B4-746A-4A98-8C12-E4ED77830BC9}" presName="c1" presStyleLbl="node1" presStyleIdx="0" presStyleCnt="19"/>
      <dgm:spPr/>
    </dgm:pt>
    <dgm:pt modelId="{D97AB77C-E0F5-4AC6-BE9A-B51B1F7C60C7}" type="pres">
      <dgm:prSet presAssocID="{AEEE32B4-746A-4A98-8C12-E4ED77830BC9}" presName="c2" presStyleLbl="node1" presStyleIdx="1" presStyleCnt="19"/>
      <dgm:spPr/>
    </dgm:pt>
    <dgm:pt modelId="{D635BDAC-91FC-43D5-8778-F93775BB1876}" type="pres">
      <dgm:prSet presAssocID="{AEEE32B4-746A-4A98-8C12-E4ED77830BC9}" presName="c3" presStyleLbl="node1" presStyleIdx="2" presStyleCnt="19"/>
      <dgm:spPr/>
    </dgm:pt>
    <dgm:pt modelId="{226585D2-D4FD-4524-8EB8-5FCEBE960EE6}" type="pres">
      <dgm:prSet presAssocID="{AEEE32B4-746A-4A98-8C12-E4ED77830BC9}" presName="c4" presStyleLbl="node1" presStyleIdx="3" presStyleCnt="19"/>
      <dgm:spPr/>
    </dgm:pt>
    <dgm:pt modelId="{A58C1769-B295-4BAA-8129-D57DEDB3B66C}" type="pres">
      <dgm:prSet presAssocID="{AEEE32B4-746A-4A98-8C12-E4ED77830BC9}" presName="c5" presStyleLbl="node1" presStyleIdx="4" presStyleCnt="19"/>
      <dgm:spPr/>
    </dgm:pt>
    <dgm:pt modelId="{5F710E29-C062-434C-8DAD-E6AB31DCDC94}" type="pres">
      <dgm:prSet presAssocID="{AEEE32B4-746A-4A98-8C12-E4ED77830BC9}" presName="c6" presStyleLbl="node1" presStyleIdx="5" presStyleCnt="19"/>
      <dgm:spPr/>
    </dgm:pt>
    <dgm:pt modelId="{900F216B-E5EE-4240-A2EF-492E9E65A0C0}" type="pres">
      <dgm:prSet presAssocID="{AEEE32B4-746A-4A98-8C12-E4ED77830BC9}" presName="c7" presStyleLbl="node1" presStyleIdx="6" presStyleCnt="19"/>
      <dgm:spPr/>
    </dgm:pt>
    <dgm:pt modelId="{FAAA9D39-77E1-4A2F-ADF4-4047633A3691}" type="pres">
      <dgm:prSet presAssocID="{AEEE32B4-746A-4A98-8C12-E4ED77830BC9}" presName="c8" presStyleLbl="node1" presStyleIdx="7" presStyleCnt="19"/>
      <dgm:spPr/>
    </dgm:pt>
    <dgm:pt modelId="{21042103-F8F6-46C1-8E04-A8EE9DD81C4A}" type="pres">
      <dgm:prSet presAssocID="{AEEE32B4-746A-4A98-8C12-E4ED77830BC9}" presName="c9" presStyleLbl="node1" presStyleIdx="8" presStyleCnt="19"/>
      <dgm:spPr/>
    </dgm:pt>
    <dgm:pt modelId="{6D034392-6356-4ED8-9C68-53721841C8B7}" type="pres">
      <dgm:prSet presAssocID="{AEEE32B4-746A-4A98-8C12-E4ED77830BC9}" presName="c10" presStyleLbl="node1" presStyleIdx="9" presStyleCnt="19"/>
      <dgm:spPr/>
    </dgm:pt>
    <dgm:pt modelId="{4661C49A-7B17-4435-B560-72FDCBE530A7}" type="pres">
      <dgm:prSet presAssocID="{AEEE32B4-746A-4A98-8C12-E4ED77830BC9}" presName="c11" presStyleLbl="node1" presStyleIdx="10" presStyleCnt="19"/>
      <dgm:spPr/>
    </dgm:pt>
    <dgm:pt modelId="{7FBBC348-C64F-4889-992C-9502903CAAA6}" type="pres">
      <dgm:prSet presAssocID="{AEEE32B4-746A-4A98-8C12-E4ED77830BC9}" presName="c12" presStyleLbl="node1" presStyleIdx="11" presStyleCnt="19"/>
      <dgm:spPr/>
    </dgm:pt>
    <dgm:pt modelId="{D4425EA3-B517-4C50-8AB5-D34B82367771}" type="pres">
      <dgm:prSet presAssocID="{AEEE32B4-746A-4A98-8C12-E4ED77830BC9}" presName="c13" presStyleLbl="node1" presStyleIdx="12" presStyleCnt="19"/>
      <dgm:spPr/>
    </dgm:pt>
    <dgm:pt modelId="{90840DF5-6553-4A2E-BBDD-4D982488A005}" type="pres">
      <dgm:prSet presAssocID="{AEEE32B4-746A-4A98-8C12-E4ED77830BC9}" presName="c14" presStyleLbl="node1" presStyleIdx="13" presStyleCnt="19"/>
      <dgm:spPr/>
    </dgm:pt>
    <dgm:pt modelId="{99203553-055C-4FAE-B7CD-ECB83ED0D233}" type="pres">
      <dgm:prSet presAssocID="{AEEE32B4-746A-4A98-8C12-E4ED77830BC9}" presName="c15" presStyleLbl="node1" presStyleIdx="14" presStyleCnt="19"/>
      <dgm:spPr/>
    </dgm:pt>
    <dgm:pt modelId="{846D2113-B155-4D12-928C-1F682294188B}" type="pres">
      <dgm:prSet presAssocID="{AEEE32B4-746A-4A98-8C12-E4ED77830BC9}" presName="c16" presStyleLbl="node1" presStyleIdx="15" presStyleCnt="19"/>
      <dgm:spPr/>
    </dgm:pt>
    <dgm:pt modelId="{FA145D1A-4EE7-43BA-9F1D-F73DAD8E4EE2}" type="pres">
      <dgm:prSet presAssocID="{AEEE32B4-746A-4A98-8C12-E4ED77830BC9}" presName="c17" presStyleLbl="node1" presStyleIdx="16" presStyleCnt="19"/>
      <dgm:spPr/>
    </dgm:pt>
    <dgm:pt modelId="{A0AA0A12-0F2D-4FF6-98F3-3FE54764BF85}" type="pres">
      <dgm:prSet presAssocID="{AEEE32B4-746A-4A98-8C12-E4ED77830BC9}" presName="c18" presStyleLbl="node1" presStyleIdx="17" presStyleCnt="19"/>
      <dgm:spPr/>
    </dgm:pt>
    <dgm:pt modelId="{2E66688E-0E8E-4E48-B615-F4220242F231}" type="pres">
      <dgm:prSet presAssocID="{72C3AA60-A0FB-40F4-B01E-19ABEC26C46A}" presName="chevronComposite1" presStyleCnt="0"/>
      <dgm:spPr/>
    </dgm:pt>
    <dgm:pt modelId="{FE5F6747-128C-459F-AA5D-9372FB86189A}" type="pres">
      <dgm:prSet presAssocID="{72C3AA60-A0FB-40F4-B01E-19ABEC26C46A}" presName="chevron1" presStyleLbl="sibTrans2D1" presStyleIdx="0" presStyleCnt="4"/>
      <dgm:spPr/>
    </dgm:pt>
    <dgm:pt modelId="{41998B4C-78A6-4E75-A16B-CA089E767DD3}" type="pres">
      <dgm:prSet presAssocID="{72C3AA60-A0FB-40F4-B01E-19ABEC26C46A}" presName="spChevron1" presStyleCnt="0"/>
      <dgm:spPr/>
    </dgm:pt>
    <dgm:pt modelId="{BF03E9C4-1042-4114-B87B-EA1AA02DFFAB}" type="pres">
      <dgm:prSet presAssocID="{A11184B9-9D7B-4447-B04E-AA64084EB777}" presName="middle" presStyleCnt="0"/>
      <dgm:spPr/>
    </dgm:pt>
    <dgm:pt modelId="{49C03B7E-3B7C-4C5D-94B3-37E93925FDD3}" type="pres">
      <dgm:prSet presAssocID="{A11184B9-9D7B-4447-B04E-AA64084EB777}" presName="parTxMid" presStyleLbl="revTx" presStyleIdx="1" presStyleCnt="4"/>
      <dgm:spPr/>
    </dgm:pt>
    <dgm:pt modelId="{EF10074D-E88A-4A4B-BFC5-480F3B3824AA}" type="pres">
      <dgm:prSet presAssocID="{A11184B9-9D7B-4447-B04E-AA64084EB777}" presName="spMid" presStyleCnt="0"/>
      <dgm:spPr/>
    </dgm:pt>
    <dgm:pt modelId="{B931A436-F2F2-41C2-808D-50463ADD1CBA}" type="pres">
      <dgm:prSet presAssocID="{F358512D-BBBA-42C7-B155-9286B33B3129}" presName="chevronComposite1" presStyleCnt="0"/>
      <dgm:spPr/>
    </dgm:pt>
    <dgm:pt modelId="{8E05F494-8F36-4E8F-BA43-76DE1ED637FC}" type="pres">
      <dgm:prSet presAssocID="{F358512D-BBBA-42C7-B155-9286B33B3129}" presName="chevron1" presStyleLbl="sibTrans2D1" presStyleIdx="1" presStyleCnt="4"/>
      <dgm:spPr/>
    </dgm:pt>
    <dgm:pt modelId="{1876536B-0BEA-4866-9ED7-BE9FB4C534F1}" type="pres">
      <dgm:prSet presAssocID="{F358512D-BBBA-42C7-B155-9286B33B3129}" presName="spChevron1" presStyleCnt="0"/>
      <dgm:spPr/>
    </dgm:pt>
    <dgm:pt modelId="{49798292-FA06-4532-92AD-B9396A9D04A9}" type="pres">
      <dgm:prSet presAssocID="{D4BF17C1-A197-4B4F-8872-20F735E32E7A}" presName="middle" presStyleCnt="0"/>
      <dgm:spPr/>
    </dgm:pt>
    <dgm:pt modelId="{2E8D87DD-181D-4A0E-A8E7-7146CE0877FE}" type="pres">
      <dgm:prSet presAssocID="{D4BF17C1-A197-4B4F-8872-20F735E32E7A}" presName="parTxMid" presStyleLbl="revTx" presStyleIdx="2" presStyleCnt="4"/>
      <dgm:spPr/>
    </dgm:pt>
    <dgm:pt modelId="{79321110-A6E3-444E-95F5-4DB76C476F1D}" type="pres">
      <dgm:prSet presAssocID="{D4BF17C1-A197-4B4F-8872-20F735E32E7A}" presName="spMid" presStyleCnt="0"/>
      <dgm:spPr/>
    </dgm:pt>
    <dgm:pt modelId="{1B25F82C-0171-4920-A897-5A109EBA48CB}" type="pres">
      <dgm:prSet presAssocID="{143CC5FC-6D19-4B47-9B04-13E90848B343}" presName="chevronComposite1" presStyleCnt="0"/>
      <dgm:spPr/>
    </dgm:pt>
    <dgm:pt modelId="{9C28FA3B-A34A-4C8C-BC43-454049FA3BDA}" type="pres">
      <dgm:prSet presAssocID="{143CC5FC-6D19-4B47-9B04-13E90848B343}" presName="chevron1" presStyleLbl="sibTrans2D1" presStyleIdx="2" presStyleCnt="4" custLinFactNeighborX="12535" custLinFactNeighborY="2814"/>
      <dgm:spPr/>
    </dgm:pt>
    <dgm:pt modelId="{ECD23B1F-123B-49BA-965E-87477B21149A}" type="pres">
      <dgm:prSet presAssocID="{143CC5FC-6D19-4B47-9B04-13E90848B343}" presName="spChevron1" presStyleCnt="0"/>
      <dgm:spPr/>
    </dgm:pt>
    <dgm:pt modelId="{9AD50C1B-2FAC-468A-852E-1F512285A327}" type="pres">
      <dgm:prSet presAssocID="{9F6FDBE5-CAF3-413E-9545-C02AE90DFC95}" presName="middle" presStyleCnt="0"/>
      <dgm:spPr/>
    </dgm:pt>
    <dgm:pt modelId="{15277684-5A1C-46C1-A35F-3303F484C571}" type="pres">
      <dgm:prSet presAssocID="{9F6FDBE5-CAF3-413E-9545-C02AE90DFC95}" presName="parTxMid" presStyleLbl="revTx" presStyleIdx="3" presStyleCnt="4"/>
      <dgm:spPr/>
    </dgm:pt>
    <dgm:pt modelId="{C2877E85-88FF-46F4-B130-35DE65F5A6C5}" type="pres">
      <dgm:prSet presAssocID="{9F6FDBE5-CAF3-413E-9545-C02AE90DFC95}" presName="spMid" presStyleCnt="0"/>
      <dgm:spPr/>
    </dgm:pt>
    <dgm:pt modelId="{17027410-65DB-4DF8-872C-F4FB0DA0ADCD}" type="pres">
      <dgm:prSet presAssocID="{3C72B7CC-B46D-45A8-A0CA-72F6DF8ADFFC}" presName="chevronComposite1" presStyleCnt="0"/>
      <dgm:spPr/>
    </dgm:pt>
    <dgm:pt modelId="{15297880-0EED-4E5C-93DF-1A4DF05A0145}" type="pres">
      <dgm:prSet presAssocID="{3C72B7CC-B46D-45A8-A0CA-72F6DF8ADFFC}" presName="chevron1" presStyleLbl="sibTrans2D1" presStyleIdx="3" presStyleCnt="4"/>
      <dgm:spPr/>
    </dgm:pt>
    <dgm:pt modelId="{0FF91B43-BA9A-49DE-B7E2-7F00A00C61C7}" type="pres">
      <dgm:prSet presAssocID="{3C72B7CC-B46D-45A8-A0CA-72F6DF8ADFFC}" presName="spChevron1" presStyleCnt="0"/>
      <dgm:spPr/>
    </dgm:pt>
    <dgm:pt modelId="{37C0A4FD-D16D-4F6D-A317-EBD247C45E00}" type="pres">
      <dgm:prSet presAssocID="{1E2F7A47-3FB6-489A-94D1-5473F28AB1EE}" presName="last" presStyleCnt="0"/>
      <dgm:spPr/>
    </dgm:pt>
    <dgm:pt modelId="{BD1FFC0A-ABA4-4D1A-80F2-EDFBBFBEFC3B}" type="pres">
      <dgm:prSet presAssocID="{1E2F7A47-3FB6-489A-94D1-5473F28AB1EE}" presName="circleTx" presStyleLbl="node1" presStyleIdx="18" presStyleCnt="19"/>
      <dgm:spPr/>
    </dgm:pt>
    <dgm:pt modelId="{D2418000-08FE-4E85-9AC5-DAAD3D11558C}" type="pres">
      <dgm:prSet presAssocID="{1E2F7A47-3FB6-489A-94D1-5473F28AB1EE}" presName="spN" presStyleCnt="0"/>
      <dgm:spPr/>
    </dgm:pt>
  </dgm:ptLst>
  <dgm:cxnLst>
    <dgm:cxn modelId="{A7EBD534-BD15-41A5-AB5E-26A4A0D95011}" srcId="{175A85D3-8784-4EA5-96B2-9FB917F60C60}" destId="{D4BF17C1-A197-4B4F-8872-20F735E32E7A}" srcOrd="2" destOrd="0" parTransId="{589BDA4B-0457-4A13-BF50-8C7FFD07E1A8}" sibTransId="{143CC5FC-6D19-4B47-9B04-13E90848B343}"/>
    <dgm:cxn modelId="{70402337-EB2A-42B6-A506-EE1D5F63ECA9}" type="presOf" srcId="{175A85D3-8784-4EA5-96B2-9FB917F60C60}" destId="{DEF505FC-1972-48F7-8396-1D886A2B8702}" srcOrd="0" destOrd="0" presId="urn:microsoft.com/office/officeart/2009/3/layout/RandomtoResultProcess"/>
    <dgm:cxn modelId="{96CD4839-8288-45FA-A0F9-F374AAD0D0D4}" type="presOf" srcId="{D4BF17C1-A197-4B4F-8872-20F735E32E7A}" destId="{2E8D87DD-181D-4A0E-A8E7-7146CE0877FE}" srcOrd="0" destOrd="0" presId="urn:microsoft.com/office/officeart/2009/3/layout/RandomtoResultProcess"/>
    <dgm:cxn modelId="{F7C44D63-2038-42A0-AC65-AC5783488CED}" srcId="{175A85D3-8784-4EA5-96B2-9FB917F60C60}" destId="{9F6FDBE5-CAF3-413E-9545-C02AE90DFC95}" srcOrd="3" destOrd="0" parTransId="{6F19D6CE-76E1-4167-805A-B9C1DE8BDAAF}" sibTransId="{3C72B7CC-B46D-45A8-A0CA-72F6DF8ADFFC}"/>
    <dgm:cxn modelId="{169A676F-0501-49C2-8E00-653244C76762}" srcId="{175A85D3-8784-4EA5-96B2-9FB917F60C60}" destId="{A11184B9-9D7B-4447-B04E-AA64084EB777}" srcOrd="1" destOrd="0" parTransId="{EFFC777A-F6A2-4447-9B06-8D81DDA4F4CA}" sibTransId="{F358512D-BBBA-42C7-B155-9286B33B3129}"/>
    <dgm:cxn modelId="{8140DB52-B29B-46B6-AE10-32A8764B8A53}" srcId="{175A85D3-8784-4EA5-96B2-9FB917F60C60}" destId="{1E2F7A47-3FB6-489A-94D1-5473F28AB1EE}" srcOrd="4" destOrd="0" parTransId="{FEAF688F-88D1-4E29-B4C3-E04D872E2E63}" sibTransId="{AF8C973C-F444-4F5E-AE8E-957C92E5B036}"/>
    <dgm:cxn modelId="{9A793475-799D-4B53-AFD4-D8059E96F522}" type="presOf" srcId="{1E2F7A47-3FB6-489A-94D1-5473F28AB1EE}" destId="{BD1FFC0A-ABA4-4D1A-80F2-EDFBBFBEFC3B}" srcOrd="0" destOrd="0" presId="urn:microsoft.com/office/officeart/2009/3/layout/RandomtoResultProcess"/>
    <dgm:cxn modelId="{34B68A94-EFE7-41A7-93DC-994F24860CCE}" type="presOf" srcId="{AEEE32B4-746A-4A98-8C12-E4ED77830BC9}" destId="{1D09B15E-4DD4-40ED-96F3-CC63D5A142EB}" srcOrd="0" destOrd="0" presId="urn:microsoft.com/office/officeart/2009/3/layout/RandomtoResultProcess"/>
    <dgm:cxn modelId="{F751289D-FC84-4B71-A714-9BB9513F7AD8}" type="presOf" srcId="{A11184B9-9D7B-4447-B04E-AA64084EB777}" destId="{49C03B7E-3B7C-4C5D-94B3-37E93925FDD3}" srcOrd="0" destOrd="0" presId="urn:microsoft.com/office/officeart/2009/3/layout/RandomtoResultProcess"/>
    <dgm:cxn modelId="{0663E3A7-7CB1-4403-B16D-68A31F9C85B0}" type="presOf" srcId="{9F6FDBE5-CAF3-413E-9545-C02AE90DFC95}" destId="{15277684-5A1C-46C1-A35F-3303F484C571}" srcOrd="0" destOrd="0" presId="urn:microsoft.com/office/officeart/2009/3/layout/RandomtoResultProcess"/>
    <dgm:cxn modelId="{0DC5FFFD-8ADB-48E0-AE4C-382FCBB61341}" srcId="{175A85D3-8784-4EA5-96B2-9FB917F60C60}" destId="{AEEE32B4-746A-4A98-8C12-E4ED77830BC9}" srcOrd="0" destOrd="0" parTransId="{C70FE2AF-17E2-4BE9-8C92-8E2C7D6DADE1}" sibTransId="{72C3AA60-A0FB-40F4-B01E-19ABEC26C46A}"/>
    <dgm:cxn modelId="{ABE4F096-FD77-4A51-9361-57B99F378573}" type="presParOf" srcId="{DEF505FC-1972-48F7-8396-1D886A2B8702}" destId="{D444FAED-DFD5-4CE7-B8CD-2ADFAEBE3170}" srcOrd="0" destOrd="0" presId="urn:microsoft.com/office/officeart/2009/3/layout/RandomtoResultProcess"/>
    <dgm:cxn modelId="{0C0CB9A9-5B5F-4E88-8DA7-3FD1EE64AFB9}" type="presParOf" srcId="{D444FAED-DFD5-4CE7-B8CD-2ADFAEBE3170}" destId="{1D09B15E-4DD4-40ED-96F3-CC63D5A142EB}" srcOrd="0" destOrd="0" presId="urn:microsoft.com/office/officeart/2009/3/layout/RandomtoResultProcess"/>
    <dgm:cxn modelId="{2630E6CE-02D2-487C-BE71-0C9AEBAB5B28}" type="presParOf" srcId="{D444FAED-DFD5-4CE7-B8CD-2ADFAEBE3170}" destId="{956F2CCC-AF28-4558-9450-39F14EE8209F}" srcOrd="1" destOrd="0" presId="urn:microsoft.com/office/officeart/2009/3/layout/RandomtoResultProcess"/>
    <dgm:cxn modelId="{DC24E28C-1DC1-4137-96CD-FEE6AA694372}" type="presParOf" srcId="{D444FAED-DFD5-4CE7-B8CD-2ADFAEBE3170}" destId="{D97AB77C-E0F5-4AC6-BE9A-B51B1F7C60C7}" srcOrd="2" destOrd="0" presId="urn:microsoft.com/office/officeart/2009/3/layout/RandomtoResultProcess"/>
    <dgm:cxn modelId="{F33AAF53-8465-4A9C-A92F-F8B7E7E38FBC}" type="presParOf" srcId="{D444FAED-DFD5-4CE7-B8CD-2ADFAEBE3170}" destId="{D635BDAC-91FC-43D5-8778-F93775BB1876}" srcOrd="3" destOrd="0" presId="urn:microsoft.com/office/officeart/2009/3/layout/RandomtoResultProcess"/>
    <dgm:cxn modelId="{BA4E2EED-57A7-4A11-992A-A89CC8434BD5}" type="presParOf" srcId="{D444FAED-DFD5-4CE7-B8CD-2ADFAEBE3170}" destId="{226585D2-D4FD-4524-8EB8-5FCEBE960EE6}" srcOrd="4" destOrd="0" presId="urn:microsoft.com/office/officeart/2009/3/layout/RandomtoResultProcess"/>
    <dgm:cxn modelId="{B2549A9F-4BA1-4993-8B29-6C7A107D1149}" type="presParOf" srcId="{D444FAED-DFD5-4CE7-B8CD-2ADFAEBE3170}" destId="{A58C1769-B295-4BAA-8129-D57DEDB3B66C}" srcOrd="5" destOrd="0" presId="urn:microsoft.com/office/officeart/2009/3/layout/RandomtoResultProcess"/>
    <dgm:cxn modelId="{1EE51F87-50FD-4D4B-845E-F4A083B9918A}" type="presParOf" srcId="{D444FAED-DFD5-4CE7-B8CD-2ADFAEBE3170}" destId="{5F710E29-C062-434C-8DAD-E6AB31DCDC94}" srcOrd="6" destOrd="0" presId="urn:microsoft.com/office/officeart/2009/3/layout/RandomtoResultProcess"/>
    <dgm:cxn modelId="{0BCC57CB-48E9-4DFB-814F-DDCA6816C19A}" type="presParOf" srcId="{D444FAED-DFD5-4CE7-B8CD-2ADFAEBE3170}" destId="{900F216B-E5EE-4240-A2EF-492E9E65A0C0}" srcOrd="7" destOrd="0" presId="urn:microsoft.com/office/officeart/2009/3/layout/RandomtoResultProcess"/>
    <dgm:cxn modelId="{B177AFFE-FACF-4E60-98C1-ED6CD9D514BB}" type="presParOf" srcId="{D444FAED-DFD5-4CE7-B8CD-2ADFAEBE3170}" destId="{FAAA9D39-77E1-4A2F-ADF4-4047633A3691}" srcOrd="8" destOrd="0" presId="urn:microsoft.com/office/officeart/2009/3/layout/RandomtoResultProcess"/>
    <dgm:cxn modelId="{B63A824B-E2E6-4197-B66A-ADA6838E930F}" type="presParOf" srcId="{D444FAED-DFD5-4CE7-B8CD-2ADFAEBE3170}" destId="{21042103-F8F6-46C1-8E04-A8EE9DD81C4A}" srcOrd="9" destOrd="0" presId="urn:microsoft.com/office/officeart/2009/3/layout/RandomtoResultProcess"/>
    <dgm:cxn modelId="{FBB8A037-32CC-4CC4-ACA1-BB86CF41EE84}" type="presParOf" srcId="{D444FAED-DFD5-4CE7-B8CD-2ADFAEBE3170}" destId="{6D034392-6356-4ED8-9C68-53721841C8B7}" srcOrd="10" destOrd="0" presId="urn:microsoft.com/office/officeart/2009/3/layout/RandomtoResultProcess"/>
    <dgm:cxn modelId="{9F9321BB-9B2D-4BA5-9931-A12252C817B2}" type="presParOf" srcId="{D444FAED-DFD5-4CE7-B8CD-2ADFAEBE3170}" destId="{4661C49A-7B17-4435-B560-72FDCBE530A7}" srcOrd="11" destOrd="0" presId="urn:microsoft.com/office/officeart/2009/3/layout/RandomtoResultProcess"/>
    <dgm:cxn modelId="{3096DB96-4177-499F-BDF8-36BA026D83D5}" type="presParOf" srcId="{D444FAED-DFD5-4CE7-B8CD-2ADFAEBE3170}" destId="{7FBBC348-C64F-4889-992C-9502903CAAA6}" srcOrd="12" destOrd="0" presId="urn:microsoft.com/office/officeart/2009/3/layout/RandomtoResultProcess"/>
    <dgm:cxn modelId="{B79ECE65-A16E-40C4-8535-B0C98E32331A}" type="presParOf" srcId="{D444FAED-DFD5-4CE7-B8CD-2ADFAEBE3170}" destId="{D4425EA3-B517-4C50-8AB5-D34B82367771}" srcOrd="13" destOrd="0" presId="urn:microsoft.com/office/officeart/2009/3/layout/RandomtoResultProcess"/>
    <dgm:cxn modelId="{4752C9AF-385D-4C03-8FEC-DD71B2E0949B}" type="presParOf" srcId="{D444FAED-DFD5-4CE7-B8CD-2ADFAEBE3170}" destId="{90840DF5-6553-4A2E-BBDD-4D982488A005}" srcOrd="14" destOrd="0" presId="urn:microsoft.com/office/officeart/2009/3/layout/RandomtoResultProcess"/>
    <dgm:cxn modelId="{F32AF3B4-5569-40A0-9148-FC042A92CBD5}" type="presParOf" srcId="{D444FAED-DFD5-4CE7-B8CD-2ADFAEBE3170}" destId="{99203553-055C-4FAE-B7CD-ECB83ED0D233}" srcOrd="15" destOrd="0" presId="urn:microsoft.com/office/officeart/2009/3/layout/RandomtoResultProcess"/>
    <dgm:cxn modelId="{A16DCD3B-EEE3-4566-87E8-8E314ADA4CBB}" type="presParOf" srcId="{D444FAED-DFD5-4CE7-B8CD-2ADFAEBE3170}" destId="{846D2113-B155-4D12-928C-1F682294188B}" srcOrd="16" destOrd="0" presId="urn:microsoft.com/office/officeart/2009/3/layout/RandomtoResultProcess"/>
    <dgm:cxn modelId="{748F5943-3517-466A-93A9-AF3A9215FD99}" type="presParOf" srcId="{D444FAED-DFD5-4CE7-B8CD-2ADFAEBE3170}" destId="{FA145D1A-4EE7-43BA-9F1D-F73DAD8E4EE2}" srcOrd="17" destOrd="0" presId="urn:microsoft.com/office/officeart/2009/3/layout/RandomtoResultProcess"/>
    <dgm:cxn modelId="{EE00CA3A-2693-4C4F-BA46-9DF848DF55F8}" type="presParOf" srcId="{D444FAED-DFD5-4CE7-B8CD-2ADFAEBE3170}" destId="{A0AA0A12-0F2D-4FF6-98F3-3FE54764BF85}" srcOrd="18" destOrd="0" presId="urn:microsoft.com/office/officeart/2009/3/layout/RandomtoResultProcess"/>
    <dgm:cxn modelId="{83E5D479-34D7-4A90-B8FC-A2CA7E3BBEFC}" type="presParOf" srcId="{DEF505FC-1972-48F7-8396-1D886A2B8702}" destId="{2E66688E-0E8E-4E48-B615-F4220242F231}" srcOrd="1" destOrd="0" presId="urn:microsoft.com/office/officeart/2009/3/layout/RandomtoResultProcess"/>
    <dgm:cxn modelId="{351B848E-404F-4238-9A0F-5F1D003437BE}" type="presParOf" srcId="{2E66688E-0E8E-4E48-B615-F4220242F231}" destId="{FE5F6747-128C-459F-AA5D-9372FB86189A}" srcOrd="0" destOrd="0" presId="urn:microsoft.com/office/officeart/2009/3/layout/RandomtoResultProcess"/>
    <dgm:cxn modelId="{2C2DB066-1046-4185-AE52-EF734F51359C}" type="presParOf" srcId="{2E66688E-0E8E-4E48-B615-F4220242F231}" destId="{41998B4C-78A6-4E75-A16B-CA089E767DD3}" srcOrd="1" destOrd="0" presId="urn:microsoft.com/office/officeart/2009/3/layout/RandomtoResultProcess"/>
    <dgm:cxn modelId="{EBECB21C-8F2C-4677-A07B-E02EB8A269FE}" type="presParOf" srcId="{DEF505FC-1972-48F7-8396-1D886A2B8702}" destId="{BF03E9C4-1042-4114-B87B-EA1AA02DFFAB}" srcOrd="2" destOrd="0" presId="urn:microsoft.com/office/officeart/2009/3/layout/RandomtoResultProcess"/>
    <dgm:cxn modelId="{ECA6DE2F-5C24-4458-B1C7-AC9E0170C4E3}" type="presParOf" srcId="{BF03E9C4-1042-4114-B87B-EA1AA02DFFAB}" destId="{49C03B7E-3B7C-4C5D-94B3-37E93925FDD3}" srcOrd="0" destOrd="0" presId="urn:microsoft.com/office/officeart/2009/3/layout/RandomtoResultProcess"/>
    <dgm:cxn modelId="{1E4FEFBB-078D-4F40-A4D6-1DAEF73FFF16}" type="presParOf" srcId="{BF03E9C4-1042-4114-B87B-EA1AA02DFFAB}" destId="{EF10074D-E88A-4A4B-BFC5-480F3B3824AA}" srcOrd="1" destOrd="0" presId="urn:microsoft.com/office/officeart/2009/3/layout/RandomtoResultProcess"/>
    <dgm:cxn modelId="{161025E4-BF25-4622-9EC2-0951B6E96CBE}" type="presParOf" srcId="{DEF505FC-1972-48F7-8396-1D886A2B8702}" destId="{B931A436-F2F2-41C2-808D-50463ADD1CBA}" srcOrd="3" destOrd="0" presId="urn:microsoft.com/office/officeart/2009/3/layout/RandomtoResultProcess"/>
    <dgm:cxn modelId="{F0978BC8-2CE4-4DAF-9964-B8D17BD5E6E3}" type="presParOf" srcId="{B931A436-F2F2-41C2-808D-50463ADD1CBA}" destId="{8E05F494-8F36-4E8F-BA43-76DE1ED637FC}" srcOrd="0" destOrd="0" presId="urn:microsoft.com/office/officeart/2009/3/layout/RandomtoResultProcess"/>
    <dgm:cxn modelId="{03CE6BC9-F4F7-4441-AE52-25AD41DA2669}" type="presParOf" srcId="{B931A436-F2F2-41C2-808D-50463ADD1CBA}" destId="{1876536B-0BEA-4866-9ED7-BE9FB4C534F1}" srcOrd="1" destOrd="0" presId="urn:microsoft.com/office/officeart/2009/3/layout/RandomtoResultProcess"/>
    <dgm:cxn modelId="{A52EA51C-C2FD-4B4F-9544-793E3CCB8D0B}" type="presParOf" srcId="{DEF505FC-1972-48F7-8396-1D886A2B8702}" destId="{49798292-FA06-4532-92AD-B9396A9D04A9}" srcOrd="4" destOrd="0" presId="urn:microsoft.com/office/officeart/2009/3/layout/RandomtoResultProcess"/>
    <dgm:cxn modelId="{74E6D6C8-1075-43FC-AF5D-811E6F9E1434}" type="presParOf" srcId="{49798292-FA06-4532-92AD-B9396A9D04A9}" destId="{2E8D87DD-181D-4A0E-A8E7-7146CE0877FE}" srcOrd="0" destOrd="0" presId="urn:microsoft.com/office/officeart/2009/3/layout/RandomtoResultProcess"/>
    <dgm:cxn modelId="{6A1E4650-7A87-42F6-BAAA-A995854A1B1A}" type="presParOf" srcId="{49798292-FA06-4532-92AD-B9396A9D04A9}" destId="{79321110-A6E3-444E-95F5-4DB76C476F1D}" srcOrd="1" destOrd="0" presId="urn:microsoft.com/office/officeart/2009/3/layout/RandomtoResultProcess"/>
    <dgm:cxn modelId="{A2AE342A-2916-4793-8225-F70D246CA35F}" type="presParOf" srcId="{DEF505FC-1972-48F7-8396-1D886A2B8702}" destId="{1B25F82C-0171-4920-A897-5A109EBA48CB}" srcOrd="5" destOrd="0" presId="urn:microsoft.com/office/officeart/2009/3/layout/RandomtoResultProcess"/>
    <dgm:cxn modelId="{5A0FFCDD-FF02-42EE-819B-425C53AAA5CC}" type="presParOf" srcId="{1B25F82C-0171-4920-A897-5A109EBA48CB}" destId="{9C28FA3B-A34A-4C8C-BC43-454049FA3BDA}" srcOrd="0" destOrd="0" presId="urn:microsoft.com/office/officeart/2009/3/layout/RandomtoResultProcess"/>
    <dgm:cxn modelId="{7DE466A6-0F4E-4AE0-AA9E-6FB620666FA2}" type="presParOf" srcId="{1B25F82C-0171-4920-A897-5A109EBA48CB}" destId="{ECD23B1F-123B-49BA-965E-87477B21149A}" srcOrd="1" destOrd="0" presId="urn:microsoft.com/office/officeart/2009/3/layout/RandomtoResultProcess"/>
    <dgm:cxn modelId="{37927C53-8547-402F-93BC-A2E937A1425E}" type="presParOf" srcId="{DEF505FC-1972-48F7-8396-1D886A2B8702}" destId="{9AD50C1B-2FAC-468A-852E-1F512285A327}" srcOrd="6" destOrd="0" presId="urn:microsoft.com/office/officeart/2009/3/layout/RandomtoResultProcess"/>
    <dgm:cxn modelId="{B3496A5E-58D8-4B9E-A172-390A784DB70E}" type="presParOf" srcId="{9AD50C1B-2FAC-468A-852E-1F512285A327}" destId="{15277684-5A1C-46C1-A35F-3303F484C571}" srcOrd="0" destOrd="0" presId="urn:microsoft.com/office/officeart/2009/3/layout/RandomtoResultProcess"/>
    <dgm:cxn modelId="{1F29BA91-F983-4BE5-A544-BA403F5E7E04}" type="presParOf" srcId="{9AD50C1B-2FAC-468A-852E-1F512285A327}" destId="{C2877E85-88FF-46F4-B130-35DE65F5A6C5}" srcOrd="1" destOrd="0" presId="urn:microsoft.com/office/officeart/2009/3/layout/RandomtoResultProcess"/>
    <dgm:cxn modelId="{E5AE2661-3A6D-494B-B0CA-52A9286B2F50}" type="presParOf" srcId="{DEF505FC-1972-48F7-8396-1D886A2B8702}" destId="{17027410-65DB-4DF8-872C-F4FB0DA0ADCD}" srcOrd="7" destOrd="0" presId="urn:microsoft.com/office/officeart/2009/3/layout/RandomtoResultProcess"/>
    <dgm:cxn modelId="{7ABAB1F4-A55F-44FE-AE06-942073675E1C}" type="presParOf" srcId="{17027410-65DB-4DF8-872C-F4FB0DA0ADCD}" destId="{15297880-0EED-4E5C-93DF-1A4DF05A0145}" srcOrd="0" destOrd="0" presId="urn:microsoft.com/office/officeart/2009/3/layout/RandomtoResultProcess"/>
    <dgm:cxn modelId="{5B4FB7D1-097A-4A8C-8C42-1D4B6EBA9555}" type="presParOf" srcId="{17027410-65DB-4DF8-872C-F4FB0DA0ADCD}" destId="{0FF91B43-BA9A-49DE-B7E2-7F00A00C61C7}" srcOrd="1" destOrd="0" presId="urn:microsoft.com/office/officeart/2009/3/layout/RandomtoResultProcess"/>
    <dgm:cxn modelId="{CA53AE39-0E3E-4EC1-9407-8ACEB46743CB}" type="presParOf" srcId="{DEF505FC-1972-48F7-8396-1D886A2B8702}" destId="{37C0A4FD-D16D-4F6D-A317-EBD247C45E00}" srcOrd="8" destOrd="0" presId="urn:microsoft.com/office/officeart/2009/3/layout/RandomtoResultProcess"/>
    <dgm:cxn modelId="{D440F99F-5AB5-4E44-9FF1-26BA70998F61}" type="presParOf" srcId="{37C0A4FD-D16D-4F6D-A317-EBD247C45E00}" destId="{BD1FFC0A-ABA4-4D1A-80F2-EDFBBFBEFC3B}" srcOrd="0" destOrd="0" presId="urn:microsoft.com/office/officeart/2009/3/layout/RandomtoResultProcess"/>
    <dgm:cxn modelId="{077B7054-0C57-4C01-821A-FB21C1C8CA2A}" type="presParOf" srcId="{37C0A4FD-D16D-4F6D-A317-EBD247C45E00}" destId="{D2418000-08FE-4E85-9AC5-DAAD3D11558C}"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14F48B-5B6F-4C35-8164-91BB65E8CA72}"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4F7F5AAF-29E0-4E10-B4B4-7A0B5A40E40F}">
      <dgm:prSet/>
      <dgm:spPr/>
      <dgm:t>
        <a:bodyPr/>
        <a:lstStyle/>
        <a:p>
          <a:r>
            <a:rPr lang="en-GB">
              <a:latin typeface="Arial" panose="020B0604020202020204" pitchFamily="34" charset="0"/>
              <a:cs typeface="Arial" panose="020B0604020202020204" pitchFamily="34" charset="0"/>
            </a:rPr>
            <a:t>The ‘cold chain’ is the system of transporting and storing vaccines within the recommended temperature range of 2˚C to 8˚C</a:t>
          </a:r>
          <a:endParaRPr lang="en-US">
            <a:latin typeface="Arial" panose="020B0604020202020204" pitchFamily="34" charset="0"/>
            <a:cs typeface="Arial" panose="020B0604020202020204" pitchFamily="34" charset="0"/>
          </a:endParaRPr>
        </a:p>
      </dgm:t>
    </dgm:pt>
    <dgm:pt modelId="{C6B27506-D330-43E0-A584-245609A0B64F}" type="parTrans" cxnId="{E7E7D7FA-2A31-4B38-BF85-4D85B55A9720}">
      <dgm:prSet/>
      <dgm:spPr/>
      <dgm:t>
        <a:bodyPr/>
        <a:lstStyle/>
        <a:p>
          <a:endParaRPr lang="en-US"/>
        </a:p>
      </dgm:t>
    </dgm:pt>
    <dgm:pt modelId="{EEFF458D-CE31-4C2E-9481-D56DDF4B42A2}" type="sibTrans" cxnId="{E7E7D7FA-2A31-4B38-BF85-4D85B55A9720}">
      <dgm:prSet/>
      <dgm:spPr/>
      <dgm:t>
        <a:bodyPr/>
        <a:lstStyle/>
        <a:p>
          <a:endParaRPr lang="en-US"/>
        </a:p>
      </dgm:t>
    </dgm:pt>
    <dgm:pt modelId="{D90BAC47-98F9-4D91-8F52-A421ABB3E824}">
      <dgm:prSet/>
      <dgm:spPr/>
      <dgm:t>
        <a:bodyPr/>
        <a:lstStyle/>
        <a:p>
          <a:r>
            <a:rPr lang="en-GB">
              <a:latin typeface="Arial" panose="020B0604020202020204" pitchFamily="34" charset="0"/>
              <a:cs typeface="Arial" panose="020B0604020202020204" pitchFamily="34" charset="0"/>
            </a:rPr>
            <a:t>To preserve potency, vaccines must be kept in a ‘cold chain’ from manufacture until delivery/administration</a:t>
          </a:r>
          <a:endParaRPr lang="en-US">
            <a:latin typeface="Arial" panose="020B0604020202020204" pitchFamily="34" charset="0"/>
            <a:cs typeface="Arial" panose="020B0604020202020204" pitchFamily="34" charset="0"/>
          </a:endParaRPr>
        </a:p>
      </dgm:t>
    </dgm:pt>
    <dgm:pt modelId="{A3BC3281-FA61-414A-B7DE-FB1CDDDCC639}" type="parTrans" cxnId="{3C5372A2-7144-487F-9DEB-FB190B107589}">
      <dgm:prSet/>
      <dgm:spPr/>
      <dgm:t>
        <a:bodyPr/>
        <a:lstStyle/>
        <a:p>
          <a:endParaRPr lang="en-US"/>
        </a:p>
      </dgm:t>
    </dgm:pt>
    <dgm:pt modelId="{30ED3BAA-7F2C-4414-AFCC-C73ABC4C595A}" type="sibTrans" cxnId="{3C5372A2-7144-487F-9DEB-FB190B107589}">
      <dgm:prSet/>
      <dgm:spPr/>
      <dgm:t>
        <a:bodyPr/>
        <a:lstStyle/>
        <a:p>
          <a:endParaRPr lang="en-US"/>
        </a:p>
      </dgm:t>
    </dgm:pt>
    <dgm:pt modelId="{E82CE46F-AB99-4CAD-9F54-4FE351F6E56C}" type="pres">
      <dgm:prSet presAssocID="{DC14F48B-5B6F-4C35-8164-91BB65E8CA72}" presName="hierChild1" presStyleCnt="0">
        <dgm:presLayoutVars>
          <dgm:chPref val="1"/>
          <dgm:dir/>
          <dgm:animOne val="branch"/>
          <dgm:animLvl val="lvl"/>
          <dgm:resizeHandles/>
        </dgm:presLayoutVars>
      </dgm:prSet>
      <dgm:spPr/>
    </dgm:pt>
    <dgm:pt modelId="{B9C2E646-EF42-4A81-A6B1-5B8F44258440}" type="pres">
      <dgm:prSet presAssocID="{4F7F5AAF-29E0-4E10-B4B4-7A0B5A40E40F}" presName="hierRoot1" presStyleCnt="0"/>
      <dgm:spPr/>
    </dgm:pt>
    <dgm:pt modelId="{576E28DF-9B5A-4B3D-A141-92E72B577989}" type="pres">
      <dgm:prSet presAssocID="{4F7F5AAF-29E0-4E10-B4B4-7A0B5A40E40F}" presName="composite" presStyleCnt="0"/>
      <dgm:spPr/>
    </dgm:pt>
    <dgm:pt modelId="{E0D2C1CF-B5C2-4995-9623-189CD87ABF90}" type="pres">
      <dgm:prSet presAssocID="{4F7F5AAF-29E0-4E10-B4B4-7A0B5A40E40F}" presName="background" presStyleLbl="node0" presStyleIdx="0" presStyleCnt="2"/>
      <dgm:spPr/>
    </dgm:pt>
    <dgm:pt modelId="{10F9792A-B5AD-45F1-BD1E-229B550F4E57}" type="pres">
      <dgm:prSet presAssocID="{4F7F5AAF-29E0-4E10-B4B4-7A0B5A40E40F}" presName="text" presStyleLbl="fgAcc0" presStyleIdx="0" presStyleCnt="2" custLinFactNeighborX="2418" custLinFactNeighborY="2085">
        <dgm:presLayoutVars>
          <dgm:chPref val="3"/>
        </dgm:presLayoutVars>
      </dgm:prSet>
      <dgm:spPr/>
    </dgm:pt>
    <dgm:pt modelId="{F8078C7A-7A7C-4B30-ADB7-1A3590D619A9}" type="pres">
      <dgm:prSet presAssocID="{4F7F5AAF-29E0-4E10-B4B4-7A0B5A40E40F}" presName="hierChild2" presStyleCnt="0"/>
      <dgm:spPr/>
    </dgm:pt>
    <dgm:pt modelId="{39DB9EE6-9C46-4610-88A5-4A6988C1E620}" type="pres">
      <dgm:prSet presAssocID="{D90BAC47-98F9-4D91-8F52-A421ABB3E824}" presName="hierRoot1" presStyleCnt="0"/>
      <dgm:spPr/>
    </dgm:pt>
    <dgm:pt modelId="{F9372B05-A162-44E1-800E-B5F38B6E06E9}" type="pres">
      <dgm:prSet presAssocID="{D90BAC47-98F9-4D91-8F52-A421ABB3E824}" presName="composite" presStyleCnt="0"/>
      <dgm:spPr/>
    </dgm:pt>
    <dgm:pt modelId="{622B7122-8F9A-43DD-BDFF-083D4BCC72C4}" type="pres">
      <dgm:prSet presAssocID="{D90BAC47-98F9-4D91-8F52-A421ABB3E824}" presName="background" presStyleLbl="node0" presStyleIdx="1" presStyleCnt="2"/>
      <dgm:spPr/>
    </dgm:pt>
    <dgm:pt modelId="{24C5C94D-08E4-498A-8746-4D20A53BCAC3}" type="pres">
      <dgm:prSet presAssocID="{D90BAC47-98F9-4D91-8F52-A421ABB3E824}" presName="text" presStyleLbl="fgAcc0" presStyleIdx="1" presStyleCnt="2">
        <dgm:presLayoutVars>
          <dgm:chPref val="3"/>
        </dgm:presLayoutVars>
      </dgm:prSet>
      <dgm:spPr/>
    </dgm:pt>
    <dgm:pt modelId="{5ECA1DCD-7072-48B5-8B48-5BACC45D9F47}" type="pres">
      <dgm:prSet presAssocID="{D90BAC47-98F9-4D91-8F52-A421ABB3E824}" presName="hierChild2" presStyleCnt="0"/>
      <dgm:spPr/>
    </dgm:pt>
  </dgm:ptLst>
  <dgm:cxnLst>
    <dgm:cxn modelId="{3C5372A2-7144-487F-9DEB-FB190B107589}" srcId="{DC14F48B-5B6F-4C35-8164-91BB65E8CA72}" destId="{D90BAC47-98F9-4D91-8F52-A421ABB3E824}" srcOrd="1" destOrd="0" parTransId="{A3BC3281-FA61-414A-B7DE-FB1CDDDCC639}" sibTransId="{30ED3BAA-7F2C-4414-AFCC-C73ABC4C595A}"/>
    <dgm:cxn modelId="{B309C3B6-9D86-481C-B5B9-B66FF464904C}" type="presOf" srcId="{D90BAC47-98F9-4D91-8F52-A421ABB3E824}" destId="{24C5C94D-08E4-498A-8746-4D20A53BCAC3}" srcOrd="0" destOrd="0" presId="urn:microsoft.com/office/officeart/2005/8/layout/hierarchy1"/>
    <dgm:cxn modelId="{0B49CDC5-7583-4D02-BE76-20C38462CF60}" type="presOf" srcId="{4F7F5AAF-29E0-4E10-B4B4-7A0B5A40E40F}" destId="{10F9792A-B5AD-45F1-BD1E-229B550F4E57}" srcOrd="0" destOrd="0" presId="urn:microsoft.com/office/officeart/2005/8/layout/hierarchy1"/>
    <dgm:cxn modelId="{DEC0C4CB-7CD7-40BC-8AF7-A07A2170BB56}" type="presOf" srcId="{DC14F48B-5B6F-4C35-8164-91BB65E8CA72}" destId="{E82CE46F-AB99-4CAD-9F54-4FE351F6E56C}" srcOrd="0" destOrd="0" presId="urn:microsoft.com/office/officeart/2005/8/layout/hierarchy1"/>
    <dgm:cxn modelId="{E7E7D7FA-2A31-4B38-BF85-4D85B55A9720}" srcId="{DC14F48B-5B6F-4C35-8164-91BB65E8CA72}" destId="{4F7F5AAF-29E0-4E10-B4B4-7A0B5A40E40F}" srcOrd="0" destOrd="0" parTransId="{C6B27506-D330-43E0-A584-245609A0B64F}" sibTransId="{EEFF458D-CE31-4C2E-9481-D56DDF4B42A2}"/>
    <dgm:cxn modelId="{01C7D57E-77BF-41BA-9EC2-02E86F8E6351}" type="presParOf" srcId="{E82CE46F-AB99-4CAD-9F54-4FE351F6E56C}" destId="{B9C2E646-EF42-4A81-A6B1-5B8F44258440}" srcOrd="0" destOrd="0" presId="urn:microsoft.com/office/officeart/2005/8/layout/hierarchy1"/>
    <dgm:cxn modelId="{1869E476-493D-42D6-8DFF-D27EE97424C7}" type="presParOf" srcId="{B9C2E646-EF42-4A81-A6B1-5B8F44258440}" destId="{576E28DF-9B5A-4B3D-A141-92E72B577989}" srcOrd="0" destOrd="0" presId="urn:microsoft.com/office/officeart/2005/8/layout/hierarchy1"/>
    <dgm:cxn modelId="{59109636-EFBC-4432-B206-BE89EF681675}" type="presParOf" srcId="{576E28DF-9B5A-4B3D-A141-92E72B577989}" destId="{E0D2C1CF-B5C2-4995-9623-189CD87ABF90}" srcOrd="0" destOrd="0" presId="urn:microsoft.com/office/officeart/2005/8/layout/hierarchy1"/>
    <dgm:cxn modelId="{5AC57C26-5B15-400A-8A40-132275D21D9B}" type="presParOf" srcId="{576E28DF-9B5A-4B3D-A141-92E72B577989}" destId="{10F9792A-B5AD-45F1-BD1E-229B550F4E57}" srcOrd="1" destOrd="0" presId="urn:microsoft.com/office/officeart/2005/8/layout/hierarchy1"/>
    <dgm:cxn modelId="{EF479FCF-93DD-429B-858B-B2697FCCC6E0}" type="presParOf" srcId="{B9C2E646-EF42-4A81-A6B1-5B8F44258440}" destId="{F8078C7A-7A7C-4B30-ADB7-1A3590D619A9}" srcOrd="1" destOrd="0" presId="urn:microsoft.com/office/officeart/2005/8/layout/hierarchy1"/>
    <dgm:cxn modelId="{FAC46326-D4B9-4BEB-A08D-C048DAA4D86E}" type="presParOf" srcId="{E82CE46F-AB99-4CAD-9F54-4FE351F6E56C}" destId="{39DB9EE6-9C46-4610-88A5-4A6988C1E620}" srcOrd="1" destOrd="0" presId="urn:microsoft.com/office/officeart/2005/8/layout/hierarchy1"/>
    <dgm:cxn modelId="{6019A482-74A2-4A13-ABA3-81535C943E85}" type="presParOf" srcId="{39DB9EE6-9C46-4610-88A5-4A6988C1E620}" destId="{F9372B05-A162-44E1-800E-B5F38B6E06E9}" srcOrd="0" destOrd="0" presId="urn:microsoft.com/office/officeart/2005/8/layout/hierarchy1"/>
    <dgm:cxn modelId="{C61E5684-0310-4F10-A52A-F96ED28C4F1F}" type="presParOf" srcId="{F9372B05-A162-44E1-800E-B5F38B6E06E9}" destId="{622B7122-8F9A-43DD-BDFF-083D4BCC72C4}" srcOrd="0" destOrd="0" presId="urn:microsoft.com/office/officeart/2005/8/layout/hierarchy1"/>
    <dgm:cxn modelId="{8E6B53E0-F255-4D07-AC28-E8CCD9060BC1}" type="presParOf" srcId="{F9372B05-A162-44E1-800E-B5F38B6E06E9}" destId="{24C5C94D-08E4-498A-8746-4D20A53BCAC3}" srcOrd="1" destOrd="0" presId="urn:microsoft.com/office/officeart/2005/8/layout/hierarchy1"/>
    <dgm:cxn modelId="{637CAC6E-D867-40FB-8948-437EAB8293E5}" type="presParOf" srcId="{39DB9EE6-9C46-4610-88A5-4A6988C1E620}" destId="{5ECA1DCD-7072-48B5-8B48-5BACC45D9F47}"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40DE41-FA55-42E4-B53A-DEFD89ED778F}"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D535664D-5977-4E8F-BEC0-0B63C5D0F9CD}">
      <dgm:prSet custT="1"/>
      <dgm:spPr>
        <a:xfrm>
          <a:off x="0" y="482"/>
          <a:ext cx="7841707" cy="789954"/>
        </a:xfrm>
        <a:prstGeom prst="rect">
          <a:avLst/>
        </a:prstGeom>
      </dgm:spPr>
      <dgm:t>
        <a:bodyPr/>
        <a:lstStyle/>
        <a:p>
          <a:pPr>
            <a:buNone/>
          </a:pPr>
          <a:r>
            <a:rPr lang="en-GB" sz="1600">
              <a:latin typeface="Arial"/>
              <a:ea typeface="+mn-ea"/>
              <a:cs typeface="+mn-cs"/>
            </a:rPr>
            <a:t>Vaccines are biological substances that will, under any conditions, lose potency with time</a:t>
          </a:r>
          <a:endParaRPr lang="en-US" sz="1600">
            <a:latin typeface="Arial"/>
            <a:ea typeface="+mn-ea"/>
            <a:cs typeface="+mn-cs"/>
          </a:endParaRPr>
        </a:p>
      </dgm:t>
    </dgm:pt>
    <dgm:pt modelId="{580FD70D-EDCD-47DB-B6F0-09A902B8D0D1}" type="parTrans" cxnId="{056C1CCA-E946-4B4F-89E7-A6DB074CFB72}">
      <dgm:prSet/>
      <dgm:spPr/>
      <dgm:t>
        <a:bodyPr/>
        <a:lstStyle/>
        <a:p>
          <a:endParaRPr lang="en-US" sz="1600"/>
        </a:p>
      </dgm:t>
    </dgm:pt>
    <dgm:pt modelId="{FA810B12-024A-40AF-B4DA-B9DC7F839D7B}" type="sibTrans" cxnId="{056C1CCA-E946-4B4F-89E7-A6DB074CFB72}">
      <dgm:prSet/>
      <dgm:spPr/>
      <dgm:t>
        <a:bodyPr/>
        <a:lstStyle/>
        <a:p>
          <a:endParaRPr lang="en-US" sz="1600"/>
        </a:p>
      </dgm:t>
    </dgm:pt>
    <dgm:pt modelId="{97808607-0CDC-490C-91F4-E0A8D8FDD438}">
      <dgm:prSet custT="1"/>
      <dgm:spPr>
        <a:xfrm>
          <a:off x="0" y="790436"/>
          <a:ext cx="7841707" cy="789954"/>
        </a:xfrm>
        <a:prstGeom prst="rect">
          <a:avLst/>
        </a:prstGeom>
      </dgm:spPr>
      <dgm:t>
        <a:bodyPr/>
        <a:lstStyle/>
        <a:p>
          <a:pPr>
            <a:buNone/>
          </a:pPr>
          <a:r>
            <a:rPr lang="en-GB" sz="1600" b="1">
              <a:latin typeface="Arial"/>
              <a:ea typeface="+mn-ea"/>
              <a:cs typeface="+mn-cs"/>
            </a:rPr>
            <a:t>Reduces the risk </a:t>
          </a:r>
          <a:r>
            <a:rPr lang="en-GB" sz="1600">
              <a:latin typeface="Arial"/>
              <a:ea typeface="+mn-ea"/>
              <a:cs typeface="+mn-cs"/>
            </a:rPr>
            <a:t>of compromising the quality, efficiency and safety of the vaccine programme, and</a:t>
          </a:r>
          <a:endParaRPr lang="en-US" sz="1600">
            <a:latin typeface="Arial"/>
            <a:ea typeface="+mn-ea"/>
            <a:cs typeface="+mn-cs"/>
          </a:endParaRPr>
        </a:p>
      </dgm:t>
    </dgm:pt>
    <dgm:pt modelId="{80761C27-B5B6-4BCA-B916-95A3AED32582}" type="parTrans" cxnId="{896618CE-413C-4464-8FA2-617D88E0F355}">
      <dgm:prSet/>
      <dgm:spPr/>
      <dgm:t>
        <a:bodyPr/>
        <a:lstStyle/>
        <a:p>
          <a:endParaRPr lang="en-US" sz="1600"/>
        </a:p>
      </dgm:t>
    </dgm:pt>
    <dgm:pt modelId="{58B5DA7C-3709-4354-8A82-CFC7ED841F90}" type="sibTrans" cxnId="{896618CE-413C-4464-8FA2-617D88E0F355}">
      <dgm:prSet/>
      <dgm:spPr/>
      <dgm:t>
        <a:bodyPr/>
        <a:lstStyle/>
        <a:p>
          <a:endParaRPr lang="en-US" sz="1600"/>
        </a:p>
      </dgm:t>
    </dgm:pt>
    <dgm:pt modelId="{FF491284-2D6B-48A3-8708-D8563461CB35}">
      <dgm:prSet custT="1"/>
      <dgm:spPr>
        <a:xfrm>
          <a:off x="0" y="1580390"/>
          <a:ext cx="7841707" cy="789954"/>
        </a:xfrm>
        <a:prstGeom prst="rect">
          <a:avLst/>
        </a:prstGeom>
      </dgm:spPr>
      <dgm:t>
        <a:bodyPr/>
        <a:lstStyle/>
        <a:p>
          <a:pPr>
            <a:buNone/>
          </a:pPr>
          <a:r>
            <a:rPr lang="en-GB" sz="1600">
              <a:latin typeface="Arial"/>
              <a:ea typeface="+mn-ea"/>
              <a:cs typeface="+mn-cs"/>
            </a:rPr>
            <a:t>Vaccines are in limited supply and expensive</a:t>
          </a:r>
          <a:endParaRPr lang="en-US" sz="1600">
            <a:latin typeface="Arial"/>
            <a:ea typeface="+mn-ea"/>
            <a:cs typeface="+mn-cs"/>
          </a:endParaRPr>
        </a:p>
      </dgm:t>
    </dgm:pt>
    <dgm:pt modelId="{5276C541-C800-4D22-94A3-D42AF5187591}" type="parTrans" cxnId="{F803464E-F44B-48E8-8A28-51450036C3FA}">
      <dgm:prSet/>
      <dgm:spPr/>
      <dgm:t>
        <a:bodyPr/>
        <a:lstStyle/>
        <a:p>
          <a:endParaRPr lang="en-US" sz="1600"/>
        </a:p>
      </dgm:t>
    </dgm:pt>
    <dgm:pt modelId="{B6B50A09-A7AB-4A2D-BE02-4579A5EEE435}" type="sibTrans" cxnId="{F803464E-F44B-48E8-8A28-51450036C3FA}">
      <dgm:prSet/>
      <dgm:spPr/>
      <dgm:t>
        <a:bodyPr/>
        <a:lstStyle/>
        <a:p>
          <a:endParaRPr lang="en-US" sz="1600"/>
        </a:p>
      </dgm:t>
    </dgm:pt>
    <dgm:pt modelId="{63A54B45-84DE-480E-9D91-40FF655B9F33}">
      <dgm:prSet custT="1"/>
      <dgm:spPr>
        <a:xfrm>
          <a:off x="0" y="2370345"/>
          <a:ext cx="7841707" cy="789954"/>
        </a:xfrm>
        <a:prstGeom prst="rect">
          <a:avLst/>
        </a:prstGeom>
      </dgm:spPr>
      <dgm:t>
        <a:bodyPr/>
        <a:lstStyle/>
        <a:p>
          <a:pPr>
            <a:buNone/>
          </a:pPr>
          <a:r>
            <a:rPr lang="en-GB" sz="1600" b="1">
              <a:latin typeface="Arial"/>
              <a:ea typeface="+mn-ea"/>
              <a:cs typeface="+mn-cs"/>
            </a:rPr>
            <a:t>Use of a vaccine that has not been stored between 2-8ºC as per its licensing conditions becomes “off-label” use.</a:t>
          </a:r>
          <a:endParaRPr lang="en-US" sz="1600">
            <a:latin typeface="Arial"/>
            <a:ea typeface="+mn-ea"/>
            <a:cs typeface="+mn-cs"/>
          </a:endParaRPr>
        </a:p>
      </dgm:t>
    </dgm:pt>
    <dgm:pt modelId="{63453BCB-639E-41F0-9108-D6AF2F86D4E6}" type="parTrans" cxnId="{32D2987D-323D-4F5E-9508-04A5AD6DB706}">
      <dgm:prSet/>
      <dgm:spPr/>
      <dgm:t>
        <a:bodyPr/>
        <a:lstStyle/>
        <a:p>
          <a:endParaRPr lang="en-US" sz="1600"/>
        </a:p>
      </dgm:t>
    </dgm:pt>
    <dgm:pt modelId="{A5991E95-8001-4EFB-AA9B-E81DEA588D02}" type="sibTrans" cxnId="{32D2987D-323D-4F5E-9508-04A5AD6DB706}">
      <dgm:prSet/>
      <dgm:spPr/>
      <dgm:t>
        <a:bodyPr/>
        <a:lstStyle/>
        <a:p>
          <a:endParaRPr lang="en-US" sz="1600"/>
        </a:p>
      </dgm:t>
    </dgm:pt>
    <dgm:pt modelId="{5E3038D1-FDD6-4BFE-8FEB-DE80C062FCC5}">
      <dgm:prSet custT="1"/>
      <dgm:spPr>
        <a:xfrm>
          <a:off x="0" y="3160299"/>
          <a:ext cx="7841707" cy="789954"/>
        </a:xfrm>
        <a:prstGeom prst="rect">
          <a:avLst/>
        </a:prstGeom>
      </dgm:spPr>
      <dgm:t>
        <a:bodyPr/>
        <a:lstStyle/>
        <a:p>
          <a:pPr>
            <a:buNone/>
          </a:pPr>
          <a:r>
            <a:rPr lang="en-GB" sz="1600" b="1">
              <a:latin typeface="Arial"/>
              <a:ea typeface="+mn-ea"/>
              <a:cs typeface="+mn-cs"/>
            </a:rPr>
            <a:t>Responsibility/liability rests with immunisation provider.</a:t>
          </a:r>
          <a:endParaRPr lang="en-US" sz="1600">
            <a:latin typeface="Arial"/>
            <a:ea typeface="+mn-ea"/>
            <a:cs typeface="+mn-cs"/>
          </a:endParaRPr>
        </a:p>
      </dgm:t>
    </dgm:pt>
    <dgm:pt modelId="{AD2EC139-D787-4ACE-A7AA-145427F289EC}" type="parTrans" cxnId="{24E8A1D1-B3DF-4AB2-98D9-075319888C14}">
      <dgm:prSet/>
      <dgm:spPr/>
      <dgm:t>
        <a:bodyPr/>
        <a:lstStyle/>
        <a:p>
          <a:endParaRPr lang="en-US" sz="1600"/>
        </a:p>
      </dgm:t>
    </dgm:pt>
    <dgm:pt modelId="{979B10FE-8883-4B5B-A0CC-4E86203BA688}" type="sibTrans" cxnId="{24E8A1D1-B3DF-4AB2-98D9-075319888C14}">
      <dgm:prSet/>
      <dgm:spPr/>
      <dgm:t>
        <a:bodyPr/>
        <a:lstStyle/>
        <a:p>
          <a:endParaRPr lang="en-US" sz="1600"/>
        </a:p>
      </dgm:t>
    </dgm:pt>
    <dgm:pt modelId="{7B886754-3399-457D-84A0-B8709C78634C}" type="pres">
      <dgm:prSet presAssocID="{2740DE41-FA55-42E4-B53A-DEFD89ED778F}" presName="vert0" presStyleCnt="0">
        <dgm:presLayoutVars>
          <dgm:dir/>
          <dgm:animOne val="branch"/>
          <dgm:animLvl val="lvl"/>
        </dgm:presLayoutVars>
      </dgm:prSet>
      <dgm:spPr/>
    </dgm:pt>
    <dgm:pt modelId="{9BBEA41C-1A45-450C-8829-C0B6E315C0CB}" type="pres">
      <dgm:prSet presAssocID="{D535664D-5977-4E8F-BEC0-0B63C5D0F9CD}" presName="thickLine" presStyleLbl="alignNode1" presStyleIdx="0" presStyleCnt="5"/>
      <dgm:spPr>
        <a:xfrm>
          <a:off x="0" y="482"/>
          <a:ext cx="7841707" cy="0"/>
        </a:xfrm>
        <a:prstGeom prst="line">
          <a:avLst/>
        </a:prstGeom>
      </dgm:spPr>
    </dgm:pt>
    <dgm:pt modelId="{1A401DE7-7DBA-49AE-BBE7-017E2362C108}" type="pres">
      <dgm:prSet presAssocID="{D535664D-5977-4E8F-BEC0-0B63C5D0F9CD}" presName="horz1" presStyleCnt="0"/>
      <dgm:spPr/>
    </dgm:pt>
    <dgm:pt modelId="{32950B92-DF0F-46D4-8BF2-D129649BDE2D}" type="pres">
      <dgm:prSet presAssocID="{D535664D-5977-4E8F-BEC0-0B63C5D0F9CD}" presName="tx1" presStyleLbl="revTx" presStyleIdx="0" presStyleCnt="5"/>
      <dgm:spPr/>
    </dgm:pt>
    <dgm:pt modelId="{2E51D2EF-33A4-4304-B550-B99B015822DD}" type="pres">
      <dgm:prSet presAssocID="{D535664D-5977-4E8F-BEC0-0B63C5D0F9CD}" presName="vert1" presStyleCnt="0"/>
      <dgm:spPr/>
    </dgm:pt>
    <dgm:pt modelId="{12BAF731-C44B-4E84-A275-35BA9E16B6A9}" type="pres">
      <dgm:prSet presAssocID="{97808607-0CDC-490C-91F4-E0A8D8FDD438}" presName="thickLine" presStyleLbl="alignNode1" presStyleIdx="1" presStyleCnt="5"/>
      <dgm:spPr>
        <a:xfrm>
          <a:off x="0" y="790436"/>
          <a:ext cx="7841707" cy="0"/>
        </a:xfrm>
        <a:prstGeom prst="line">
          <a:avLst/>
        </a:prstGeom>
      </dgm:spPr>
    </dgm:pt>
    <dgm:pt modelId="{000D7E0D-F6EB-4FFB-8408-769BB3BF6FE1}" type="pres">
      <dgm:prSet presAssocID="{97808607-0CDC-490C-91F4-E0A8D8FDD438}" presName="horz1" presStyleCnt="0"/>
      <dgm:spPr/>
    </dgm:pt>
    <dgm:pt modelId="{CFBF87D8-01D4-474F-B557-B0EB41280FAD}" type="pres">
      <dgm:prSet presAssocID="{97808607-0CDC-490C-91F4-E0A8D8FDD438}" presName="tx1" presStyleLbl="revTx" presStyleIdx="1" presStyleCnt="5"/>
      <dgm:spPr/>
    </dgm:pt>
    <dgm:pt modelId="{577A2DB5-E861-4EA3-A66C-67A5329A4623}" type="pres">
      <dgm:prSet presAssocID="{97808607-0CDC-490C-91F4-E0A8D8FDD438}" presName="vert1" presStyleCnt="0"/>
      <dgm:spPr/>
    </dgm:pt>
    <dgm:pt modelId="{C2B16351-2C11-4E06-A8DB-5BE80322AE64}" type="pres">
      <dgm:prSet presAssocID="{FF491284-2D6B-48A3-8708-D8563461CB35}" presName="thickLine" presStyleLbl="alignNode1" presStyleIdx="2" presStyleCnt="5"/>
      <dgm:spPr>
        <a:xfrm>
          <a:off x="0" y="1580390"/>
          <a:ext cx="7841707" cy="0"/>
        </a:xfrm>
        <a:prstGeom prst="line">
          <a:avLst/>
        </a:prstGeom>
      </dgm:spPr>
    </dgm:pt>
    <dgm:pt modelId="{691DF2FD-D41A-45B5-BE1F-80672343526E}" type="pres">
      <dgm:prSet presAssocID="{FF491284-2D6B-48A3-8708-D8563461CB35}" presName="horz1" presStyleCnt="0"/>
      <dgm:spPr/>
    </dgm:pt>
    <dgm:pt modelId="{1DDB8A60-3CED-4A64-8F1F-222463FFBF31}" type="pres">
      <dgm:prSet presAssocID="{FF491284-2D6B-48A3-8708-D8563461CB35}" presName="tx1" presStyleLbl="revTx" presStyleIdx="2" presStyleCnt="5"/>
      <dgm:spPr/>
    </dgm:pt>
    <dgm:pt modelId="{866E9C69-BAEB-419B-9DB4-5FC2E45411F4}" type="pres">
      <dgm:prSet presAssocID="{FF491284-2D6B-48A3-8708-D8563461CB35}" presName="vert1" presStyleCnt="0"/>
      <dgm:spPr/>
    </dgm:pt>
    <dgm:pt modelId="{B9E96953-DFED-44CF-A068-7DC278DD7EA9}" type="pres">
      <dgm:prSet presAssocID="{63A54B45-84DE-480E-9D91-40FF655B9F33}" presName="thickLine" presStyleLbl="alignNode1" presStyleIdx="3" presStyleCnt="5"/>
      <dgm:spPr>
        <a:xfrm>
          <a:off x="0" y="2370345"/>
          <a:ext cx="7841707" cy="0"/>
        </a:xfrm>
        <a:prstGeom prst="line">
          <a:avLst/>
        </a:prstGeom>
      </dgm:spPr>
    </dgm:pt>
    <dgm:pt modelId="{E069064D-3C4E-4E05-8C10-220317537574}" type="pres">
      <dgm:prSet presAssocID="{63A54B45-84DE-480E-9D91-40FF655B9F33}" presName="horz1" presStyleCnt="0"/>
      <dgm:spPr/>
    </dgm:pt>
    <dgm:pt modelId="{E0BFFCCC-D13B-4576-9A9A-2557BB867CEA}" type="pres">
      <dgm:prSet presAssocID="{63A54B45-84DE-480E-9D91-40FF655B9F33}" presName="tx1" presStyleLbl="revTx" presStyleIdx="3" presStyleCnt="5"/>
      <dgm:spPr/>
    </dgm:pt>
    <dgm:pt modelId="{4ECCA54C-AEAB-439B-981F-64A6B25D5687}" type="pres">
      <dgm:prSet presAssocID="{63A54B45-84DE-480E-9D91-40FF655B9F33}" presName="vert1" presStyleCnt="0"/>
      <dgm:spPr/>
    </dgm:pt>
    <dgm:pt modelId="{F4482D99-1340-47E1-9E8B-E62C76F98648}" type="pres">
      <dgm:prSet presAssocID="{5E3038D1-FDD6-4BFE-8FEB-DE80C062FCC5}" presName="thickLine" presStyleLbl="alignNode1" presStyleIdx="4" presStyleCnt="5"/>
      <dgm:spPr>
        <a:xfrm>
          <a:off x="0" y="3160299"/>
          <a:ext cx="7841707" cy="0"/>
        </a:xfrm>
        <a:prstGeom prst="line">
          <a:avLst/>
        </a:prstGeom>
      </dgm:spPr>
    </dgm:pt>
    <dgm:pt modelId="{4442EF07-F2A3-4F25-93F9-1D47B644778B}" type="pres">
      <dgm:prSet presAssocID="{5E3038D1-FDD6-4BFE-8FEB-DE80C062FCC5}" presName="horz1" presStyleCnt="0"/>
      <dgm:spPr/>
    </dgm:pt>
    <dgm:pt modelId="{CA435250-0C18-442F-A694-65B2360759EA}" type="pres">
      <dgm:prSet presAssocID="{5E3038D1-FDD6-4BFE-8FEB-DE80C062FCC5}" presName="tx1" presStyleLbl="revTx" presStyleIdx="4" presStyleCnt="5"/>
      <dgm:spPr/>
    </dgm:pt>
    <dgm:pt modelId="{7E305F42-73C2-4487-989C-C9ABEDE418D4}" type="pres">
      <dgm:prSet presAssocID="{5E3038D1-FDD6-4BFE-8FEB-DE80C062FCC5}" presName="vert1" presStyleCnt="0"/>
      <dgm:spPr/>
    </dgm:pt>
  </dgm:ptLst>
  <dgm:cxnLst>
    <dgm:cxn modelId="{DD314C1A-E1E1-412E-AF6A-AA023EC1E0BD}" type="presOf" srcId="{2740DE41-FA55-42E4-B53A-DEFD89ED778F}" destId="{7B886754-3399-457D-84A0-B8709C78634C}" srcOrd="0" destOrd="0" presId="urn:microsoft.com/office/officeart/2008/layout/LinedList"/>
    <dgm:cxn modelId="{4F9C8E5C-B9D4-4D8A-8F98-799F995C17D3}" type="presOf" srcId="{63A54B45-84DE-480E-9D91-40FF655B9F33}" destId="{E0BFFCCC-D13B-4576-9A9A-2557BB867CEA}" srcOrd="0" destOrd="0" presId="urn:microsoft.com/office/officeart/2008/layout/LinedList"/>
    <dgm:cxn modelId="{6C806D6B-E499-4744-96D1-CBD304E74BF6}" type="presOf" srcId="{D535664D-5977-4E8F-BEC0-0B63C5D0F9CD}" destId="{32950B92-DF0F-46D4-8BF2-D129649BDE2D}" srcOrd="0" destOrd="0" presId="urn:microsoft.com/office/officeart/2008/layout/LinedList"/>
    <dgm:cxn modelId="{F803464E-F44B-48E8-8A28-51450036C3FA}" srcId="{2740DE41-FA55-42E4-B53A-DEFD89ED778F}" destId="{FF491284-2D6B-48A3-8708-D8563461CB35}" srcOrd="2" destOrd="0" parTransId="{5276C541-C800-4D22-94A3-D42AF5187591}" sibTransId="{B6B50A09-A7AB-4A2D-BE02-4579A5EEE435}"/>
    <dgm:cxn modelId="{DB0C9275-E1BA-4007-AD5A-B8653886D3F4}" type="presOf" srcId="{5E3038D1-FDD6-4BFE-8FEB-DE80C062FCC5}" destId="{CA435250-0C18-442F-A694-65B2360759EA}" srcOrd="0" destOrd="0" presId="urn:microsoft.com/office/officeart/2008/layout/LinedList"/>
    <dgm:cxn modelId="{32D2987D-323D-4F5E-9508-04A5AD6DB706}" srcId="{2740DE41-FA55-42E4-B53A-DEFD89ED778F}" destId="{63A54B45-84DE-480E-9D91-40FF655B9F33}" srcOrd="3" destOrd="0" parTransId="{63453BCB-639E-41F0-9108-D6AF2F86D4E6}" sibTransId="{A5991E95-8001-4EFB-AA9B-E81DEA588D02}"/>
    <dgm:cxn modelId="{D8B0F59E-CDF1-4999-AFA0-330F8637F5A0}" type="presOf" srcId="{97808607-0CDC-490C-91F4-E0A8D8FDD438}" destId="{CFBF87D8-01D4-474F-B557-B0EB41280FAD}" srcOrd="0" destOrd="0" presId="urn:microsoft.com/office/officeart/2008/layout/LinedList"/>
    <dgm:cxn modelId="{056C1CCA-E946-4B4F-89E7-A6DB074CFB72}" srcId="{2740DE41-FA55-42E4-B53A-DEFD89ED778F}" destId="{D535664D-5977-4E8F-BEC0-0B63C5D0F9CD}" srcOrd="0" destOrd="0" parTransId="{580FD70D-EDCD-47DB-B6F0-09A902B8D0D1}" sibTransId="{FA810B12-024A-40AF-B4DA-B9DC7F839D7B}"/>
    <dgm:cxn modelId="{896618CE-413C-4464-8FA2-617D88E0F355}" srcId="{2740DE41-FA55-42E4-B53A-DEFD89ED778F}" destId="{97808607-0CDC-490C-91F4-E0A8D8FDD438}" srcOrd="1" destOrd="0" parTransId="{80761C27-B5B6-4BCA-B916-95A3AED32582}" sibTransId="{58B5DA7C-3709-4354-8A82-CFC7ED841F90}"/>
    <dgm:cxn modelId="{C2BC58CF-E984-49FB-9D1A-AEFACCD72EB2}" type="presOf" srcId="{FF491284-2D6B-48A3-8708-D8563461CB35}" destId="{1DDB8A60-3CED-4A64-8F1F-222463FFBF31}" srcOrd="0" destOrd="0" presId="urn:microsoft.com/office/officeart/2008/layout/LinedList"/>
    <dgm:cxn modelId="{24E8A1D1-B3DF-4AB2-98D9-075319888C14}" srcId="{2740DE41-FA55-42E4-B53A-DEFD89ED778F}" destId="{5E3038D1-FDD6-4BFE-8FEB-DE80C062FCC5}" srcOrd="4" destOrd="0" parTransId="{AD2EC139-D787-4ACE-A7AA-145427F289EC}" sibTransId="{979B10FE-8883-4B5B-A0CC-4E86203BA688}"/>
    <dgm:cxn modelId="{BED0641B-09A2-4D7E-A9F5-EC173CD5B6A9}" type="presParOf" srcId="{7B886754-3399-457D-84A0-B8709C78634C}" destId="{9BBEA41C-1A45-450C-8829-C0B6E315C0CB}" srcOrd="0" destOrd="0" presId="urn:microsoft.com/office/officeart/2008/layout/LinedList"/>
    <dgm:cxn modelId="{3CDDA8B5-53D7-44DB-AC0C-459E826EFAD1}" type="presParOf" srcId="{7B886754-3399-457D-84A0-B8709C78634C}" destId="{1A401DE7-7DBA-49AE-BBE7-017E2362C108}" srcOrd="1" destOrd="0" presId="urn:microsoft.com/office/officeart/2008/layout/LinedList"/>
    <dgm:cxn modelId="{C626E84B-47ED-46D4-B7D2-F01484012A5F}" type="presParOf" srcId="{1A401DE7-7DBA-49AE-BBE7-017E2362C108}" destId="{32950B92-DF0F-46D4-8BF2-D129649BDE2D}" srcOrd="0" destOrd="0" presId="urn:microsoft.com/office/officeart/2008/layout/LinedList"/>
    <dgm:cxn modelId="{967F7F68-1AA2-4593-B3A5-7F441894FE0A}" type="presParOf" srcId="{1A401DE7-7DBA-49AE-BBE7-017E2362C108}" destId="{2E51D2EF-33A4-4304-B550-B99B015822DD}" srcOrd="1" destOrd="0" presId="urn:microsoft.com/office/officeart/2008/layout/LinedList"/>
    <dgm:cxn modelId="{9F932316-F2DD-4A64-9AAB-88880CB9E530}" type="presParOf" srcId="{7B886754-3399-457D-84A0-B8709C78634C}" destId="{12BAF731-C44B-4E84-A275-35BA9E16B6A9}" srcOrd="2" destOrd="0" presId="urn:microsoft.com/office/officeart/2008/layout/LinedList"/>
    <dgm:cxn modelId="{727A3D48-8292-48F8-A9F2-1F53765D9120}" type="presParOf" srcId="{7B886754-3399-457D-84A0-B8709C78634C}" destId="{000D7E0D-F6EB-4FFB-8408-769BB3BF6FE1}" srcOrd="3" destOrd="0" presId="urn:microsoft.com/office/officeart/2008/layout/LinedList"/>
    <dgm:cxn modelId="{B6991206-0EEA-4BE6-9227-63DD23EB277B}" type="presParOf" srcId="{000D7E0D-F6EB-4FFB-8408-769BB3BF6FE1}" destId="{CFBF87D8-01D4-474F-B557-B0EB41280FAD}" srcOrd="0" destOrd="0" presId="urn:microsoft.com/office/officeart/2008/layout/LinedList"/>
    <dgm:cxn modelId="{6FA1774A-8AF0-4B90-8676-565C98690E81}" type="presParOf" srcId="{000D7E0D-F6EB-4FFB-8408-769BB3BF6FE1}" destId="{577A2DB5-E861-4EA3-A66C-67A5329A4623}" srcOrd="1" destOrd="0" presId="urn:microsoft.com/office/officeart/2008/layout/LinedList"/>
    <dgm:cxn modelId="{C39DBA25-E977-4F06-8F63-EB5FEBEE5D1F}" type="presParOf" srcId="{7B886754-3399-457D-84A0-B8709C78634C}" destId="{C2B16351-2C11-4E06-A8DB-5BE80322AE64}" srcOrd="4" destOrd="0" presId="urn:microsoft.com/office/officeart/2008/layout/LinedList"/>
    <dgm:cxn modelId="{2D30F293-C472-4FD4-A980-2E3D1AC646B0}" type="presParOf" srcId="{7B886754-3399-457D-84A0-B8709C78634C}" destId="{691DF2FD-D41A-45B5-BE1F-80672343526E}" srcOrd="5" destOrd="0" presId="urn:microsoft.com/office/officeart/2008/layout/LinedList"/>
    <dgm:cxn modelId="{68F10557-6643-4F8C-8374-45CFA11004BB}" type="presParOf" srcId="{691DF2FD-D41A-45B5-BE1F-80672343526E}" destId="{1DDB8A60-3CED-4A64-8F1F-222463FFBF31}" srcOrd="0" destOrd="0" presId="urn:microsoft.com/office/officeart/2008/layout/LinedList"/>
    <dgm:cxn modelId="{78A9954A-6A0C-4E14-8367-019F3FEA98AE}" type="presParOf" srcId="{691DF2FD-D41A-45B5-BE1F-80672343526E}" destId="{866E9C69-BAEB-419B-9DB4-5FC2E45411F4}" srcOrd="1" destOrd="0" presId="urn:microsoft.com/office/officeart/2008/layout/LinedList"/>
    <dgm:cxn modelId="{66EE1388-599A-4BA6-8452-0E55ED07EF91}" type="presParOf" srcId="{7B886754-3399-457D-84A0-B8709C78634C}" destId="{B9E96953-DFED-44CF-A068-7DC278DD7EA9}" srcOrd="6" destOrd="0" presId="urn:microsoft.com/office/officeart/2008/layout/LinedList"/>
    <dgm:cxn modelId="{D75735B1-9AE2-40CA-8409-D4BFB350A659}" type="presParOf" srcId="{7B886754-3399-457D-84A0-B8709C78634C}" destId="{E069064D-3C4E-4E05-8C10-220317537574}" srcOrd="7" destOrd="0" presId="urn:microsoft.com/office/officeart/2008/layout/LinedList"/>
    <dgm:cxn modelId="{1919EC88-C6B1-4246-B744-93012D7CFE9A}" type="presParOf" srcId="{E069064D-3C4E-4E05-8C10-220317537574}" destId="{E0BFFCCC-D13B-4576-9A9A-2557BB867CEA}" srcOrd="0" destOrd="0" presId="urn:microsoft.com/office/officeart/2008/layout/LinedList"/>
    <dgm:cxn modelId="{3C8B97AB-DD67-427C-BB4D-5C878E808265}" type="presParOf" srcId="{E069064D-3C4E-4E05-8C10-220317537574}" destId="{4ECCA54C-AEAB-439B-981F-64A6B25D5687}" srcOrd="1" destOrd="0" presId="urn:microsoft.com/office/officeart/2008/layout/LinedList"/>
    <dgm:cxn modelId="{C71479FF-7110-415C-B22F-92BB56EB1DF4}" type="presParOf" srcId="{7B886754-3399-457D-84A0-B8709C78634C}" destId="{F4482D99-1340-47E1-9E8B-E62C76F98648}" srcOrd="8" destOrd="0" presId="urn:microsoft.com/office/officeart/2008/layout/LinedList"/>
    <dgm:cxn modelId="{BD22B990-4040-45CC-81F8-F4CF90E018BC}" type="presParOf" srcId="{7B886754-3399-457D-84A0-B8709C78634C}" destId="{4442EF07-F2A3-4F25-93F9-1D47B644778B}" srcOrd="9" destOrd="0" presId="urn:microsoft.com/office/officeart/2008/layout/LinedList"/>
    <dgm:cxn modelId="{6792715E-3028-4373-8FB7-B5D9BC5A4D30}" type="presParOf" srcId="{4442EF07-F2A3-4F25-93F9-1D47B644778B}" destId="{CA435250-0C18-442F-A694-65B2360759EA}" srcOrd="0" destOrd="0" presId="urn:microsoft.com/office/officeart/2008/layout/LinedList"/>
    <dgm:cxn modelId="{72541EF1-2D97-41FD-B973-4349BAFB5DCA}" type="presParOf" srcId="{4442EF07-F2A3-4F25-93F9-1D47B644778B}" destId="{7E305F42-73C2-4487-989C-C9ABEDE418D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6EE49AE-2E7F-4F51-8213-6DAE42BDA24E}"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4BA58A89-81A7-4116-8A9A-A69DA9C85E7C}">
      <dgm:prSet custT="1"/>
      <dgm:spPr/>
      <dgm:t>
        <a:bodyPr/>
        <a:lstStyle/>
        <a:p>
          <a:pPr>
            <a:lnSpc>
              <a:spcPct val="100000"/>
            </a:lnSpc>
          </a:pPr>
          <a:r>
            <a:rPr lang="en-GB" sz="1400" b="1" i="0">
              <a:latin typeface="Arial" panose="020B0604020202020204" pitchFamily="34" charset="0"/>
              <a:cs typeface="Arial" panose="020B0604020202020204" pitchFamily="34" charset="0"/>
            </a:rPr>
            <a:t>Never let the max or min exceed 8˚C or fall below 2˚C</a:t>
          </a:r>
          <a:endParaRPr lang="en-US" sz="1400" b="1" i="0">
            <a:latin typeface="Arial" panose="020B0604020202020204" pitchFamily="34" charset="0"/>
            <a:cs typeface="Arial" panose="020B0604020202020204" pitchFamily="34" charset="0"/>
          </a:endParaRPr>
        </a:p>
      </dgm:t>
    </dgm:pt>
    <dgm:pt modelId="{AC45B327-5D78-4DBB-8F96-1BBACD09F2F0}" type="parTrans" cxnId="{A26AAEE5-FA3A-49C1-AFD7-A261AB25A926}">
      <dgm:prSet/>
      <dgm:spPr/>
      <dgm:t>
        <a:bodyPr/>
        <a:lstStyle/>
        <a:p>
          <a:endParaRPr lang="en-US"/>
        </a:p>
      </dgm:t>
    </dgm:pt>
    <dgm:pt modelId="{4E153245-FBED-416C-99CB-297C3D06248F}" type="sibTrans" cxnId="{A26AAEE5-FA3A-49C1-AFD7-A261AB25A926}">
      <dgm:prSet/>
      <dgm:spPr/>
      <dgm:t>
        <a:bodyPr/>
        <a:lstStyle/>
        <a:p>
          <a:endParaRPr lang="en-US"/>
        </a:p>
      </dgm:t>
    </dgm:pt>
    <dgm:pt modelId="{21E5F153-24CF-402F-9399-DC276C18C1FF}">
      <dgm:prSet custT="1"/>
      <dgm:spPr/>
      <dgm:t>
        <a:bodyPr/>
        <a:lstStyle/>
        <a:p>
          <a:pPr>
            <a:lnSpc>
              <a:spcPct val="100000"/>
            </a:lnSpc>
          </a:pPr>
          <a:r>
            <a:rPr lang="en-GB" sz="1400" b="1">
              <a:latin typeface="Arial" panose="020B0604020202020204" pitchFamily="34" charset="0"/>
              <a:cs typeface="Arial" panose="020B0604020202020204" pitchFamily="34" charset="0"/>
            </a:rPr>
            <a:t>Strive for 5˚C</a:t>
          </a:r>
          <a:endParaRPr lang="en-US" sz="1400" b="1">
            <a:latin typeface="Arial" panose="020B0604020202020204" pitchFamily="34" charset="0"/>
            <a:cs typeface="Arial" panose="020B0604020202020204" pitchFamily="34" charset="0"/>
          </a:endParaRPr>
        </a:p>
      </dgm:t>
    </dgm:pt>
    <dgm:pt modelId="{C2E447A7-9AE2-4496-A4EC-F5D9E78EC398}" type="parTrans" cxnId="{854EC04D-3484-4B40-B1EE-87ED1446045C}">
      <dgm:prSet/>
      <dgm:spPr/>
      <dgm:t>
        <a:bodyPr/>
        <a:lstStyle/>
        <a:p>
          <a:endParaRPr lang="en-US"/>
        </a:p>
      </dgm:t>
    </dgm:pt>
    <dgm:pt modelId="{DD60465A-3DBF-478E-AD29-C87CCA0861BD}" type="sibTrans" cxnId="{854EC04D-3484-4B40-B1EE-87ED1446045C}">
      <dgm:prSet/>
      <dgm:spPr/>
      <dgm:t>
        <a:bodyPr/>
        <a:lstStyle/>
        <a:p>
          <a:endParaRPr lang="en-US"/>
        </a:p>
      </dgm:t>
    </dgm:pt>
    <dgm:pt modelId="{9F8B8E3A-6C06-4603-BE1A-D3F802C563F6}">
      <dgm:prSet custT="1"/>
      <dgm:spPr/>
      <dgm:t>
        <a:bodyPr/>
        <a:lstStyle/>
        <a:p>
          <a:pPr>
            <a:lnSpc>
              <a:spcPct val="100000"/>
            </a:lnSpc>
          </a:pPr>
          <a:r>
            <a:rPr lang="en-GB" sz="1400" b="1">
              <a:latin typeface="Arial" panose="020B0604020202020204" pitchFamily="34" charset="0"/>
              <a:cs typeface="Arial" panose="020B0604020202020204" pitchFamily="34" charset="0"/>
            </a:rPr>
            <a:t>Aim to maintain vaccine fridge current temp as close as possible to 5˚C as this gives a safety margin of + or – 3˚c</a:t>
          </a:r>
          <a:endParaRPr lang="en-US" sz="1400" b="1">
            <a:latin typeface="Arial" panose="020B0604020202020204" pitchFamily="34" charset="0"/>
            <a:cs typeface="Arial" panose="020B0604020202020204" pitchFamily="34" charset="0"/>
          </a:endParaRPr>
        </a:p>
      </dgm:t>
    </dgm:pt>
    <dgm:pt modelId="{728D93DB-3A65-428A-B9D4-DDE5876C2749}" type="parTrans" cxnId="{15B3EEDA-CBC9-414D-8E2D-32BC8BDE54FC}">
      <dgm:prSet/>
      <dgm:spPr/>
      <dgm:t>
        <a:bodyPr/>
        <a:lstStyle/>
        <a:p>
          <a:endParaRPr lang="en-US"/>
        </a:p>
      </dgm:t>
    </dgm:pt>
    <dgm:pt modelId="{5EF6E2BE-B7CF-41D8-B38D-B3AFBB674328}" type="sibTrans" cxnId="{15B3EEDA-CBC9-414D-8E2D-32BC8BDE54FC}">
      <dgm:prSet/>
      <dgm:spPr/>
      <dgm:t>
        <a:bodyPr/>
        <a:lstStyle/>
        <a:p>
          <a:endParaRPr lang="en-US"/>
        </a:p>
      </dgm:t>
    </dgm:pt>
    <dgm:pt modelId="{A189DAA8-8B95-41DC-82F6-CDC9DA0689F6}" type="pres">
      <dgm:prSet presAssocID="{F6EE49AE-2E7F-4F51-8213-6DAE42BDA24E}" presName="root" presStyleCnt="0">
        <dgm:presLayoutVars>
          <dgm:dir/>
          <dgm:resizeHandles val="exact"/>
        </dgm:presLayoutVars>
      </dgm:prSet>
      <dgm:spPr/>
    </dgm:pt>
    <dgm:pt modelId="{21A66A81-7B33-4941-9738-19C3B9576860}" type="pres">
      <dgm:prSet presAssocID="{4BA58A89-81A7-4116-8A9A-A69DA9C85E7C}" presName="compNode" presStyleCnt="0"/>
      <dgm:spPr/>
    </dgm:pt>
    <dgm:pt modelId="{311C42FE-F999-4C4F-9B0B-3E74D0AAF899}" type="pres">
      <dgm:prSet presAssocID="{4BA58A89-81A7-4116-8A9A-A69DA9C85E7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ick"/>
        </a:ext>
      </dgm:extLst>
    </dgm:pt>
    <dgm:pt modelId="{2B0BE28D-2665-43A1-9B54-3F15987F5BDE}" type="pres">
      <dgm:prSet presAssocID="{4BA58A89-81A7-4116-8A9A-A69DA9C85E7C}" presName="spaceRect" presStyleCnt="0"/>
      <dgm:spPr/>
    </dgm:pt>
    <dgm:pt modelId="{7A8C568D-F19C-4E2C-841A-60157A96ECB9}" type="pres">
      <dgm:prSet presAssocID="{4BA58A89-81A7-4116-8A9A-A69DA9C85E7C}" presName="textRect" presStyleLbl="revTx" presStyleIdx="0" presStyleCnt="3">
        <dgm:presLayoutVars>
          <dgm:chMax val="1"/>
          <dgm:chPref val="1"/>
        </dgm:presLayoutVars>
      </dgm:prSet>
      <dgm:spPr/>
    </dgm:pt>
    <dgm:pt modelId="{F008E279-D5CC-4007-BEBF-275BA1809BED}" type="pres">
      <dgm:prSet presAssocID="{4E153245-FBED-416C-99CB-297C3D06248F}" presName="sibTrans" presStyleCnt="0"/>
      <dgm:spPr/>
    </dgm:pt>
    <dgm:pt modelId="{42D82DE1-7707-4876-BB54-9596F99830B8}" type="pres">
      <dgm:prSet presAssocID="{21E5F153-24CF-402F-9399-DC276C18C1FF}" presName="compNode" presStyleCnt="0"/>
      <dgm:spPr/>
    </dgm:pt>
    <dgm:pt modelId="{B904E3B8-8B7F-47B1-BFF8-D1A4003CB9D0}" type="pres">
      <dgm:prSet presAssocID="{21E5F153-24CF-402F-9399-DC276C18C1F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rophy"/>
        </a:ext>
      </dgm:extLst>
    </dgm:pt>
    <dgm:pt modelId="{EDC500DA-DE5E-4EA1-A5E6-6717E4D1850A}" type="pres">
      <dgm:prSet presAssocID="{21E5F153-24CF-402F-9399-DC276C18C1FF}" presName="spaceRect" presStyleCnt="0"/>
      <dgm:spPr/>
    </dgm:pt>
    <dgm:pt modelId="{814A2BC4-A173-42B4-8942-265CC2E0FF19}" type="pres">
      <dgm:prSet presAssocID="{21E5F153-24CF-402F-9399-DC276C18C1FF}" presName="textRect" presStyleLbl="revTx" presStyleIdx="1" presStyleCnt="3">
        <dgm:presLayoutVars>
          <dgm:chMax val="1"/>
          <dgm:chPref val="1"/>
        </dgm:presLayoutVars>
      </dgm:prSet>
      <dgm:spPr/>
    </dgm:pt>
    <dgm:pt modelId="{11E3DAA6-A1AB-47C1-899E-1CEB705259BD}" type="pres">
      <dgm:prSet presAssocID="{DD60465A-3DBF-478E-AD29-C87CCA0861BD}" presName="sibTrans" presStyleCnt="0"/>
      <dgm:spPr/>
    </dgm:pt>
    <dgm:pt modelId="{FFF79523-D42B-47AF-A9B9-C857047EBFD2}" type="pres">
      <dgm:prSet presAssocID="{9F8B8E3A-6C06-4603-BE1A-D3F802C563F6}" presName="compNode" presStyleCnt="0"/>
      <dgm:spPr/>
    </dgm:pt>
    <dgm:pt modelId="{C1F8C3EE-C786-4C4F-B2F0-7A01DD070210}" type="pres">
      <dgm:prSet presAssocID="{9F8B8E3A-6C06-4603-BE1A-D3F802C563F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Needle"/>
        </a:ext>
      </dgm:extLst>
    </dgm:pt>
    <dgm:pt modelId="{EE34904E-75B2-4CEB-B938-B26A569335E6}" type="pres">
      <dgm:prSet presAssocID="{9F8B8E3A-6C06-4603-BE1A-D3F802C563F6}" presName="spaceRect" presStyleCnt="0"/>
      <dgm:spPr/>
    </dgm:pt>
    <dgm:pt modelId="{0FFAB641-2487-42E4-A240-B3BF36191F76}" type="pres">
      <dgm:prSet presAssocID="{9F8B8E3A-6C06-4603-BE1A-D3F802C563F6}" presName="textRect" presStyleLbl="revTx" presStyleIdx="2" presStyleCnt="3">
        <dgm:presLayoutVars>
          <dgm:chMax val="1"/>
          <dgm:chPref val="1"/>
        </dgm:presLayoutVars>
      </dgm:prSet>
      <dgm:spPr/>
    </dgm:pt>
  </dgm:ptLst>
  <dgm:cxnLst>
    <dgm:cxn modelId="{719FA961-A015-48AF-BF41-F2523D16D798}" type="presOf" srcId="{9F8B8E3A-6C06-4603-BE1A-D3F802C563F6}" destId="{0FFAB641-2487-42E4-A240-B3BF36191F76}" srcOrd="0" destOrd="0" presId="urn:microsoft.com/office/officeart/2018/2/layout/IconLabelList"/>
    <dgm:cxn modelId="{53B1F844-8F09-47D7-9E3A-0D5C7FEEA2A8}" type="presOf" srcId="{F6EE49AE-2E7F-4F51-8213-6DAE42BDA24E}" destId="{A189DAA8-8B95-41DC-82F6-CDC9DA0689F6}" srcOrd="0" destOrd="0" presId="urn:microsoft.com/office/officeart/2018/2/layout/IconLabelList"/>
    <dgm:cxn modelId="{854EC04D-3484-4B40-B1EE-87ED1446045C}" srcId="{F6EE49AE-2E7F-4F51-8213-6DAE42BDA24E}" destId="{21E5F153-24CF-402F-9399-DC276C18C1FF}" srcOrd="1" destOrd="0" parTransId="{C2E447A7-9AE2-4496-A4EC-F5D9E78EC398}" sibTransId="{DD60465A-3DBF-478E-AD29-C87CCA0861BD}"/>
    <dgm:cxn modelId="{59DE5E56-2318-4F5D-BDF7-8659EC851508}" type="presOf" srcId="{21E5F153-24CF-402F-9399-DC276C18C1FF}" destId="{814A2BC4-A173-42B4-8942-265CC2E0FF19}" srcOrd="0" destOrd="0" presId="urn:microsoft.com/office/officeart/2018/2/layout/IconLabelList"/>
    <dgm:cxn modelId="{15B3EEDA-CBC9-414D-8E2D-32BC8BDE54FC}" srcId="{F6EE49AE-2E7F-4F51-8213-6DAE42BDA24E}" destId="{9F8B8E3A-6C06-4603-BE1A-D3F802C563F6}" srcOrd="2" destOrd="0" parTransId="{728D93DB-3A65-428A-B9D4-DDE5876C2749}" sibTransId="{5EF6E2BE-B7CF-41D8-B38D-B3AFBB674328}"/>
    <dgm:cxn modelId="{A26AAEE5-FA3A-49C1-AFD7-A261AB25A926}" srcId="{F6EE49AE-2E7F-4F51-8213-6DAE42BDA24E}" destId="{4BA58A89-81A7-4116-8A9A-A69DA9C85E7C}" srcOrd="0" destOrd="0" parTransId="{AC45B327-5D78-4DBB-8F96-1BBACD09F2F0}" sibTransId="{4E153245-FBED-416C-99CB-297C3D06248F}"/>
    <dgm:cxn modelId="{AC62C0F7-E60A-4D68-83ED-5FE5D17D8AB8}" type="presOf" srcId="{4BA58A89-81A7-4116-8A9A-A69DA9C85E7C}" destId="{7A8C568D-F19C-4E2C-841A-60157A96ECB9}" srcOrd="0" destOrd="0" presId="urn:microsoft.com/office/officeart/2018/2/layout/IconLabelList"/>
    <dgm:cxn modelId="{AD6DF83D-1CAD-4EC4-B0F9-55849882BDCD}" type="presParOf" srcId="{A189DAA8-8B95-41DC-82F6-CDC9DA0689F6}" destId="{21A66A81-7B33-4941-9738-19C3B9576860}" srcOrd="0" destOrd="0" presId="urn:microsoft.com/office/officeart/2018/2/layout/IconLabelList"/>
    <dgm:cxn modelId="{39554469-DDB3-49F4-9959-EBDB969A6F04}" type="presParOf" srcId="{21A66A81-7B33-4941-9738-19C3B9576860}" destId="{311C42FE-F999-4C4F-9B0B-3E74D0AAF899}" srcOrd="0" destOrd="0" presId="urn:microsoft.com/office/officeart/2018/2/layout/IconLabelList"/>
    <dgm:cxn modelId="{0254A8EF-5D3C-41A0-93DB-A59ED9231F38}" type="presParOf" srcId="{21A66A81-7B33-4941-9738-19C3B9576860}" destId="{2B0BE28D-2665-43A1-9B54-3F15987F5BDE}" srcOrd="1" destOrd="0" presId="urn:microsoft.com/office/officeart/2018/2/layout/IconLabelList"/>
    <dgm:cxn modelId="{08AD0106-7F10-4142-BFFD-A1C3B2136337}" type="presParOf" srcId="{21A66A81-7B33-4941-9738-19C3B9576860}" destId="{7A8C568D-F19C-4E2C-841A-60157A96ECB9}" srcOrd="2" destOrd="0" presId="urn:microsoft.com/office/officeart/2018/2/layout/IconLabelList"/>
    <dgm:cxn modelId="{28B1093E-57FE-4A8E-B466-D25CE334CA86}" type="presParOf" srcId="{A189DAA8-8B95-41DC-82F6-CDC9DA0689F6}" destId="{F008E279-D5CC-4007-BEBF-275BA1809BED}" srcOrd="1" destOrd="0" presId="urn:microsoft.com/office/officeart/2018/2/layout/IconLabelList"/>
    <dgm:cxn modelId="{72F2F11D-F7B7-42A0-AC9F-03C02F488526}" type="presParOf" srcId="{A189DAA8-8B95-41DC-82F6-CDC9DA0689F6}" destId="{42D82DE1-7707-4876-BB54-9596F99830B8}" srcOrd="2" destOrd="0" presId="urn:microsoft.com/office/officeart/2018/2/layout/IconLabelList"/>
    <dgm:cxn modelId="{A131455C-9C62-4166-99EF-2EA27A47B062}" type="presParOf" srcId="{42D82DE1-7707-4876-BB54-9596F99830B8}" destId="{B904E3B8-8B7F-47B1-BFF8-D1A4003CB9D0}" srcOrd="0" destOrd="0" presId="urn:microsoft.com/office/officeart/2018/2/layout/IconLabelList"/>
    <dgm:cxn modelId="{2EE83C0A-891F-409D-9AB6-309EDF083553}" type="presParOf" srcId="{42D82DE1-7707-4876-BB54-9596F99830B8}" destId="{EDC500DA-DE5E-4EA1-A5E6-6717E4D1850A}" srcOrd="1" destOrd="0" presId="urn:microsoft.com/office/officeart/2018/2/layout/IconLabelList"/>
    <dgm:cxn modelId="{F72E7925-1072-4B43-90C4-DEE2EB21E958}" type="presParOf" srcId="{42D82DE1-7707-4876-BB54-9596F99830B8}" destId="{814A2BC4-A173-42B4-8942-265CC2E0FF19}" srcOrd="2" destOrd="0" presId="urn:microsoft.com/office/officeart/2018/2/layout/IconLabelList"/>
    <dgm:cxn modelId="{133A7BA1-16AA-46D4-8841-B60093A76634}" type="presParOf" srcId="{A189DAA8-8B95-41DC-82F6-CDC9DA0689F6}" destId="{11E3DAA6-A1AB-47C1-899E-1CEB705259BD}" srcOrd="3" destOrd="0" presId="urn:microsoft.com/office/officeart/2018/2/layout/IconLabelList"/>
    <dgm:cxn modelId="{829F6D88-DFC0-4E95-933D-65FE0AEED6F3}" type="presParOf" srcId="{A189DAA8-8B95-41DC-82F6-CDC9DA0689F6}" destId="{FFF79523-D42B-47AF-A9B9-C857047EBFD2}" srcOrd="4" destOrd="0" presId="urn:microsoft.com/office/officeart/2018/2/layout/IconLabelList"/>
    <dgm:cxn modelId="{E96D1019-8A81-4BD0-8859-5D0FD2C06062}" type="presParOf" srcId="{FFF79523-D42B-47AF-A9B9-C857047EBFD2}" destId="{C1F8C3EE-C786-4C4F-B2F0-7A01DD070210}" srcOrd="0" destOrd="0" presId="urn:microsoft.com/office/officeart/2018/2/layout/IconLabelList"/>
    <dgm:cxn modelId="{3DFF3C8E-08F0-4998-A42E-88E2EF839BC8}" type="presParOf" srcId="{FFF79523-D42B-47AF-A9B9-C857047EBFD2}" destId="{EE34904E-75B2-4CEB-B938-B26A569335E6}" srcOrd="1" destOrd="0" presId="urn:microsoft.com/office/officeart/2018/2/layout/IconLabelList"/>
    <dgm:cxn modelId="{A7F3BE95-9CD0-4817-BADF-9D09BA624363}" type="presParOf" srcId="{FFF79523-D42B-47AF-A9B9-C857047EBFD2}" destId="{0FFAB641-2487-42E4-A240-B3BF36191F76}"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DA2DC7C-5A4C-43E5-A003-174B8D908A88}" type="doc">
      <dgm:prSet loTypeId="urn:microsoft.com/office/officeart/2008/layout/LinedList" loCatId="list" qsTypeId="urn:microsoft.com/office/officeart/2005/8/quickstyle/simple1" qsCatId="simple" csTypeId="urn:microsoft.com/office/officeart/2005/8/colors/accent1_1" csCatId="accent1" phldr="1"/>
      <dgm:spPr/>
      <dgm:t>
        <a:bodyPr/>
        <a:lstStyle/>
        <a:p>
          <a:endParaRPr lang="en-US"/>
        </a:p>
      </dgm:t>
    </dgm:pt>
    <dgm:pt modelId="{7CE42466-86E8-4C8C-86B3-026871679A59}">
      <dgm:prSet/>
      <dgm:spPr/>
      <dgm:t>
        <a:bodyPr/>
        <a:lstStyle/>
        <a:p>
          <a:r>
            <a:rPr lang="en-GB">
              <a:latin typeface="Arial" panose="020B0604020202020204" pitchFamily="34" charset="0"/>
              <a:cs typeface="Arial" panose="020B0604020202020204" pitchFamily="34" charset="0"/>
            </a:rPr>
            <a:t>Ensuring cold chain has been maintained during transport and managing receipt of vaccines directly into refrigeration</a:t>
          </a:r>
          <a:endParaRPr lang="en-US">
            <a:latin typeface="Arial" panose="020B0604020202020204" pitchFamily="34" charset="0"/>
            <a:cs typeface="Arial" panose="020B0604020202020204" pitchFamily="34" charset="0"/>
          </a:endParaRPr>
        </a:p>
      </dgm:t>
    </dgm:pt>
    <dgm:pt modelId="{B45CD4D3-7421-4EBD-AEC4-8C0D97047A02}" type="parTrans" cxnId="{6DE2A87E-044D-4EDE-A608-AC409135B5F7}">
      <dgm:prSet/>
      <dgm:spPr/>
      <dgm:t>
        <a:bodyPr/>
        <a:lstStyle/>
        <a:p>
          <a:endParaRPr lang="en-US" sz="2000"/>
        </a:p>
      </dgm:t>
    </dgm:pt>
    <dgm:pt modelId="{88391F03-43ED-49CF-A117-3740CF5BE934}" type="sibTrans" cxnId="{6DE2A87E-044D-4EDE-A608-AC409135B5F7}">
      <dgm:prSet/>
      <dgm:spPr/>
      <dgm:t>
        <a:bodyPr/>
        <a:lstStyle/>
        <a:p>
          <a:endParaRPr lang="en-US"/>
        </a:p>
      </dgm:t>
    </dgm:pt>
    <dgm:pt modelId="{C4E9BD58-9442-4A6E-B42D-6E6747717DA9}">
      <dgm:prSet/>
      <dgm:spPr/>
      <dgm:t>
        <a:bodyPr/>
        <a:lstStyle/>
        <a:p>
          <a:r>
            <a:rPr lang="en-GB">
              <a:latin typeface="Arial" panose="020B0604020202020204" pitchFamily="34" charset="0"/>
              <a:cs typeface="Arial" panose="020B0604020202020204" pitchFamily="34" charset="0"/>
            </a:rPr>
            <a:t>Store promptly (in original vaccine boxes) </a:t>
          </a:r>
          <a:endParaRPr lang="en-US">
            <a:latin typeface="Arial" panose="020B0604020202020204" pitchFamily="34" charset="0"/>
            <a:cs typeface="Arial" panose="020B0604020202020204" pitchFamily="34" charset="0"/>
          </a:endParaRPr>
        </a:p>
      </dgm:t>
    </dgm:pt>
    <dgm:pt modelId="{A5F99322-FCED-4BA8-8B90-6EC1908C5281}" type="parTrans" cxnId="{307C8D3C-E706-4A9A-8861-5B826A1D0BBB}">
      <dgm:prSet/>
      <dgm:spPr/>
      <dgm:t>
        <a:bodyPr/>
        <a:lstStyle/>
        <a:p>
          <a:endParaRPr lang="en-US" sz="2000"/>
        </a:p>
      </dgm:t>
    </dgm:pt>
    <dgm:pt modelId="{A7730D04-8BA9-4B1C-9220-7F223020392F}" type="sibTrans" cxnId="{307C8D3C-E706-4A9A-8861-5B826A1D0BBB}">
      <dgm:prSet/>
      <dgm:spPr/>
      <dgm:t>
        <a:bodyPr/>
        <a:lstStyle/>
        <a:p>
          <a:endParaRPr lang="en-US"/>
        </a:p>
      </dgm:t>
    </dgm:pt>
    <dgm:pt modelId="{52204FF9-A310-41C9-A4D5-6930BE00D7F1}">
      <dgm:prSet/>
      <dgm:spPr/>
      <dgm:t>
        <a:bodyPr/>
        <a:lstStyle/>
        <a:p>
          <a:r>
            <a:rPr lang="en-GB">
              <a:latin typeface="Arial" panose="020B0604020202020204" pitchFamily="34" charset="0"/>
              <a:cs typeface="Arial" panose="020B0604020202020204" pitchFamily="34" charset="0"/>
            </a:rPr>
            <a:t>Checking delivery for leakage, damage and discrepancies</a:t>
          </a:r>
          <a:endParaRPr lang="en-US">
            <a:latin typeface="Arial" panose="020B0604020202020204" pitchFamily="34" charset="0"/>
            <a:cs typeface="Arial" panose="020B0604020202020204" pitchFamily="34" charset="0"/>
          </a:endParaRPr>
        </a:p>
      </dgm:t>
    </dgm:pt>
    <dgm:pt modelId="{3D391A60-F5D3-43CA-A9CA-045C83C0DE64}" type="parTrans" cxnId="{9925A8E7-6639-42CF-A725-9E27CDC9053B}">
      <dgm:prSet/>
      <dgm:spPr/>
      <dgm:t>
        <a:bodyPr/>
        <a:lstStyle/>
        <a:p>
          <a:endParaRPr lang="en-US" sz="2000"/>
        </a:p>
      </dgm:t>
    </dgm:pt>
    <dgm:pt modelId="{CB2C0E88-654F-41E8-B44D-AFBA06F83151}" type="sibTrans" cxnId="{9925A8E7-6639-42CF-A725-9E27CDC9053B}">
      <dgm:prSet/>
      <dgm:spPr/>
      <dgm:t>
        <a:bodyPr/>
        <a:lstStyle/>
        <a:p>
          <a:endParaRPr lang="en-US"/>
        </a:p>
      </dgm:t>
    </dgm:pt>
    <dgm:pt modelId="{DBA2530C-EB92-47D8-9F47-4AFAF75171B3}">
      <dgm:prSet/>
      <dgm:spPr/>
      <dgm:t>
        <a:bodyPr/>
        <a:lstStyle/>
        <a:p>
          <a:r>
            <a:rPr lang="en-GB">
              <a:latin typeface="Arial" panose="020B0604020202020204" pitchFamily="34" charset="0"/>
              <a:cs typeface="Arial" panose="020B0604020202020204" pitchFamily="34" charset="0"/>
            </a:rPr>
            <a:t>Rotation of stock – shortest expiry date at front</a:t>
          </a:r>
          <a:endParaRPr lang="en-US">
            <a:latin typeface="Arial" panose="020B0604020202020204" pitchFamily="34" charset="0"/>
            <a:cs typeface="Arial" panose="020B0604020202020204" pitchFamily="34" charset="0"/>
          </a:endParaRPr>
        </a:p>
      </dgm:t>
    </dgm:pt>
    <dgm:pt modelId="{01EF25D6-AD08-4DAB-8779-EF77782E1587}" type="parTrans" cxnId="{3F54664C-D8DF-4457-A952-DA5FB6C975B5}">
      <dgm:prSet/>
      <dgm:spPr/>
      <dgm:t>
        <a:bodyPr/>
        <a:lstStyle/>
        <a:p>
          <a:endParaRPr lang="en-US" sz="2000"/>
        </a:p>
      </dgm:t>
    </dgm:pt>
    <dgm:pt modelId="{3A0ADDB0-1CFB-4CAF-BAE6-9447A87C2012}" type="sibTrans" cxnId="{3F54664C-D8DF-4457-A952-DA5FB6C975B5}">
      <dgm:prSet/>
      <dgm:spPr/>
      <dgm:t>
        <a:bodyPr/>
        <a:lstStyle/>
        <a:p>
          <a:endParaRPr lang="en-US"/>
        </a:p>
      </dgm:t>
    </dgm:pt>
    <dgm:pt modelId="{FBBB21B2-8FAB-4CC8-890A-0E303C66A95A}">
      <dgm:prSet/>
      <dgm:spPr/>
      <dgm:t>
        <a:bodyPr/>
        <a:lstStyle/>
        <a:p>
          <a:r>
            <a:rPr lang="en-GB">
              <a:latin typeface="Arial" panose="020B0604020202020204" pitchFamily="34" charset="0"/>
              <a:cs typeface="Arial" panose="020B0604020202020204" pitchFamily="34" charset="0"/>
            </a:rPr>
            <a:t>Maintaining stock information system to keep track of orders, expiry dates and running total of vaccines</a:t>
          </a:r>
          <a:endParaRPr lang="en-US">
            <a:latin typeface="Arial" panose="020B0604020202020204" pitchFamily="34" charset="0"/>
            <a:cs typeface="Arial" panose="020B0604020202020204" pitchFamily="34" charset="0"/>
          </a:endParaRPr>
        </a:p>
      </dgm:t>
    </dgm:pt>
    <dgm:pt modelId="{AEA9C551-7680-4049-9633-135853E2764A}" type="parTrans" cxnId="{63B61803-0841-42B2-8E24-A5A2B027AAE7}">
      <dgm:prSet/>
      <dgm:spPr/>
      <dgm:t>
        <a:bodyPr/>
        <a:lstStyle/>
        <a:p>
          <a:endParaRPr lang="en-US" sz="2000"/>
        </a:p>
      </dgm:t>
    </dgm:pt>
    <dgm:pt modelId="{DE4A6D68-C330-44D5-A4B5-3B6CFECFA612}" type="sibTrans" cxnId="{63B61803-0841-42B2-8E24-A5A2B027AAE7}">
      <dgm:prSet/>
      <dgm:spPr/>
      <dgm:t>
        <a:bodyPr/>
        <a:lstStyle/>
        <a:p>
          <a:endParaRPr lang="en-US"/>
        </a:p>
      </dgm:t>
    </dgm:pt>
    <dgm:pt modelId="{2977ACA7-1D99-4B7C-B83C-0694C0738FE3}">
      <dgm:prSet/>
      <dgm:spPr/>
      <dgm:t>
        <a:bodyPr/>
        <a:lstStyle/>
        <a:p>
          <a:r>
            <a:rPr lang="en-GB">
              <a:latin typeface="Arial" panose="020B0604020202020204" pitchFamily="34" charset="0"/>
              <a:cs typeface="Arial" panose="020B0604020202020204" pitchFamily="34" charset="0"/>
            </a:rPr>
            <a:t>Ensuring adequate supply and minimise over ordering or stockpiling</a:t>
          </a:r>
          <a:endParaRPr lang="en-US">
            <a:latin typeface="Arial" panose="020B0604020202020204" pitchFamily="34" charset="0"/>
            <a:cs typeface="Arial" panose="020B0604020202020204" pitchFamily="34" charset="0"/>
          </a:endParaRPr>
        </a:p>
      </dgm:t>
    </dgm:pt>
    <dgm:pt modelId="{E690CA86-0894-484B-AFAE-C172FD82FF8D}" type="parTrans" cxnId="{D93A6A90-8805-474B-89E8-A2A0B53EE36B}">
      <dgm:prSet/>
      <dgm:spPr/>
      <dgm:t>
        <a:bodyPr/>
        <a:lstStyle/>
        <a:p>
          <a:endParaRPr lang="en-US" sz="2000"/>
        </a:p>
      </dgm:t>
    </dgm:pt>
    <dgm:pt modelId="{E0F892B9-10E0-4099-A9EF-B69F1AC869BA}" type="sibTrans" cxnId="{D93A6A90-8805-474B-89E8-A2A0B53EE36B}">
      <dgm:prSet/>
      <dgm:spPr/>
      <dgm:t>
        <a:bodyPr/>
        <a:lstStyle/>
        <a:p>
          <a:endParaRPr lang="en-US"/>
        </a:p>
      </dgm:t>
    </dgm:pt>
    <dgm:pt modelId="{73636420-D979-4D9F-9BD1-4ECEAB1E1997}">
      <dgm:prSet/>
      <dgm:spPr/>
      <dgm:t>
        <a:bodyPr/>
        <a:lstStyle/>
        <a:p>
          <a:r>
            <a:rPr lang="en-GB">
              <a:latin typeface="Arial" panose="020B0604020202020204" pitchFamily="34" charset="0"/>
              <a:cs typeface="Arial" panose="020B0604020202020204" pitchFamily="34" charset="0"/>
            </a:rPr>
            <a:t>Ordering is done in time for clinics </a:t>
          </a:r>
          <a:endParaRPr lang="en-US">
            <a:latin typeface="Arial" panose="020B0604020202020204" pitchFamily="34" charset="0"/>
            <a:cs typeface="Arial" panose="020B0604020202020204" pitchFamily="34" charset="0"/>
          </a:endParaRPr>
        </a:p>
      </dgm:t>
    </dgm:pt>
    <dgm:pt modelId="{7344AFC5-A6C5-40B2-9635-D95B0EE4470F}" type="parTrans" cxnId="{0A33DD25-6698-435F-AF42-CECFC9AA68B1}">
      <dgm:prSet/>
      <dgm:spPr/>
      <dgm:t>
        <a:bodyPr/>
        <a:lstStyle/>
        <a:p>
          <a:endParaRPr lang="en-US" sz="2000"/>
        </a:p>
      </dgm:t>
    </dgm:pt>
    <dgm:pt modelId="{BA20E6A9-6DD7-4EA7-9237-DC49D2388ABE}" type="sibTrans" cxnId="{0A33DD25-6698-435F-AF42-CECFC9AA68B1}">
      <dgm:prSet/>
      <dgm:spPr/>
      <dgm:t>
        <a:bodyPr/>
        <a:lstStyle/>
        <a:p>
          <a:endParaRPr lang="en-US"/>
        </a:p>
      </dgm:t>
    </dgm:pt>
    <dgm:pt modelId="{AD4AD455-251A-41C3-BAA1-3E682363FA67}" type="pres">
      <dgm:prSet presAssocID="{2DA2DC7C-5A4C-43E5-A003-174B8D908A88}" presName="vert0" presStyleCnt="0">
        <dgm:presLayoutVars>
          <dgm:dir/>
          <dgm:animOne val="branch"/>
          <dgm:animLvl val="lvl"/>
        </dgm:presLayoutVars>
      </dgm:prSet>
      <dgm:spPr/>
    </dgm:pt>
    <dgm:pt modelId="{33D405C7-6568-4023-AE03-B1990374ED40}" type="pres">
      <dgm:prSet presAssocID="{7CE42466-86E8-4C8C-86B3-026871679A59}" presName="thickLine" presStyleLbl="alignNode1" presStyleIdx="0" presStyleCnt="7"/>
      <dgm:spPr/>
    </dgm:pt>
    <dgm:pt modelId="{164AB7E6-1C02-4B19-9A05-7D921EE0A4EA}" type="pres">
      <dgm:prSet presAssocID="{7CE42466-86E8-4C8C-86B3-026871679A59}" presName="horz1" presStyleCnt="0"/>
      <dgm:spPr/>
    </dgm:pt>
    <dgm:pt modelId="{580EC161-27E7-448A-B1C5-9F6876B900DA}" type="pres">
      <dgm:prSet presAssocID="{7CE42466-86E8-4C8C-86B3-026871679A59}" presName="tx1" presStyleLbl="revTx" presStyleIdx="0" presStyleCnt="7"/>
      <dgm:spPr/>
    </dgm:pt>
    <dgm:pt modelId="{F455651D-008F-4F05-914F-15E95CD7576B}" type="pres">
      <dgm:prSet presAssocID="{7CE42466-86E8-4C8C-86B3-026871679A59}" presName="vert1" presStyleCnt="0"/>
      <dgm:spPr/>
    </dgm:pt>
    <dgm:pt modelId="{1A389523-35EF-4F97-BCA2-6B04FA5E18E0}" type="pres">
      <dgm:prSet presAssocID="{C4E9BD58-9442-4A6E-B42D-6E6747717DA9}" presName="thickLine" presStyleLbl="alignNode1" presStyleIdx="1" presStyleCnt="7"/>
      <dgm:spPr/>
    </dgm:pt>
    <dgm:pt modelId="{FCABE0E2-B3D2-4982-9D83-111448724BCE}" type="pres">
      <dgm:prSet presAssocID="{C4E9BD58-9442-4A6E-B42D-6E6747717DA9}" presName="horz1" presStyleCnt="0"/>
      <dgm:spPr/>
    </dgm:pt>
    <dgm:pt modelId="{42A0C6DD-95A3-41A4-8993-ABD1545588B8}" type="pres">
      <dgm:prSet presAssocID="{C4E9BD58-9442-4A6E-B42D-6E6747717DA9}" presName="tx1" presStyleLbl="revTx" presStyleIdx="1" presStyleCnt="7"/>
      <dgm:spPr/>
    </dgm:pt>
    <dgm:pt modelId="{715EB062-960C-4B2C-849B-1B384FFBB0C1}" type="pres">
      <dgm:prSet presAssocID="{C4E9BD58-9442-4A6E-B42D-6E6747717DA9}" presName="vert1" presStyleCnt="0"/>
      <dgm:spPr/>
    </dgm:pt>
    <dgm:pt modelId="{66D7F8CC-C62A-4008-8152-C89E71D42687}" type="pres">
      <dgm:prSet presAssocID="{52204FF9-A310-41C9-A4D5-6930BE00D7F1}" presName="thickLine" presStyleLbl="alignNode1" presStyleIdx="2" presStyleCnt="7"/>
      <dgm:spPr/>
    </dgm:pt>
    <dgm:pt modelId="{C7815C84-CABC-42AF-8444-CF4402ABED5E}" type="pres">
      <dgm:prSet presAssocID="{52204FF9-A310-41C9-A4D5-6930BE00D7F1}" presName="horz1" presStyleCnt="0"/>
      <dgm:spPr/>
    </dgm:pt>
    <dgm:pt modelId="{CD868277-D838-412E-BB5A-3C1992B68A3A}" type="pres">
      <dgm:prSet presAssocID="{52204FF9-A310-41C9-A4D5-6930BE00D7F1}" presName="tx1" presStyleLbl="revTx" presStyleIdx="2" presStyleCnt="7"/>
      <dgm:spPr/>
    </dgm:pt>
    <dgm:pt modelId="{40171E44-C389-4524-ACEF-ACA84EC09DE1}" type="pres">
      <dgm:prSet presAssocID="{52204FF9-A310-41C9-A4D5-6930BE00D7F1}" presName="vert1" presStyleCnt="0"/>
      <dgm:spPr/>
    </dgm:pt>
    <dgm:pt modelId="{37975888-B96D-443F-8092-5CCF3F316F18}" type="pres">
      <dgm:prSet presAssocID="{DBA2530C-EB92-47D8-9F47-4AFAF75171B3}" presName="thickLine" presStyleLbl="alignNode1" presStyleIdx="3" presStyleCnt="7"/>
      <dgm:spPr/>
    </dgm:pt>
    <dgm:pt modelId="{0676F029-71AF-4828-83E5-EB5E74810040}" type="pres">
      <dgm:prSet presAssocID="{DBA2530C-EB92-47D8-9F47-4AFAF75171B3}" presName="horz1" presStyleCnt="0"/>
      <dgm:spPr/>
    </dgm:pt>
    <dgm:pt modelId="{5793344D-AE90-4BC2-B0C9-D7A4D7F17B8C}" type="pres">
      <dgm:prSet presAssocID="{DBA2530C-EB92-47D8-9F47-4AFAF75171B3}" presName="tx1" presStyleLbl="revTx" presStyleIdx="3" presStyleCnt="7"/>
      <dgm:spPr/>
    </dgm:pt>
    <dgm:pt modelId="{9BB1557E-5FA7-4BD4-BD32-6004D763CB80}" type="pres">
      <dgm:prSet presAssocID="{DBA2530C-EB92-47D8-9F47-4AFAF75171B3}" presName="vert1" presStyleCnt="0"/>
      <dgm:spPr/>
    </dgm:pt>
    <dgm:pt modelId="{878A7F65-C21D-4D1E-9025-8BAA072B8563}" type="pres">
      <dgm:prSet presAssocID="{FBBB21B2-8FAB-4CC8-890A-0E303C66A95A}" presName="thickLine" presStyleLbl="alignNode1" presStyleIdx="4" presStyleCnt="7"/>
      <dgm:spPr/>
    </dgm:pt>
    <dgm:pt modelId="{441DDA6C-0740-4799-83EE-8D7A190DE454}" type="pres">
      <dgm:prSet presAssocID="{FBBB21B2-8FAB-4CC8-890A-0E303C66A95A}" presName="horz1" presStyleCnt="0"/>
      <dgm:spPr/>
    </dgm:pt>
    <dgm:pt modelId="{9DC988A8-11C7-409F-B164-752A031033B7}" type="pres">
      <dgm:prSet presAssocID="{FBBB21B2-8FAB-4CC8-890A-0E303C66A95A}" presName="tx1" presStyleLbl="revTx" presStyleIdx="4" presStyleCnt="7"/>
      <dgm:spPr/>
    </dgm:pt>
    <dgm:pt modelId="{5563D077-431D-4A73-8F4C-35A46307ED61}" type="pres">
      <dgm:prSet presAssocID="{FBBB21B2-8FAB-4CC8-890A-0E303C66A95A}" presName="vert1" presStyleCnt="0"/>
      <dgm:spPr/>
    </dgm:pt>
    <dgm:pt modelId="{434F4252-C090-4747-B422-15003C35CEDB}" type="pres">
      <dgm:prSet presAssocID="{2977ACA7-1D99-4B7C-B83C-0694C0738FE3}" presName="thickLine" presStyleLbl="alignNode1" presStyleIdx="5" presStyleCnt="7"/>
      <dgm:spPr/>
    </dgm:pt>
    <dgm:pt modelId="{BEE142EE-09D5-4365-B81E-073466A7993E}" type="pres">
      <dgm:prSet presAssocID="{2977ACA7-1D99-4B7C-B83C-0694C0738FE3}" presName="horz1" presStyleCnt="0"/>
      <dgm:spPr/>
    </dgm:pt>
    <dgm:pt modelId="{6E6FB050-0DCB-401F-97A8-2BD2BDFD6375}" type="pres">
      <dgm:prSet presAssocID="{2977ACA7-1D99-4B7C-B83C-0694C0738FE3}" presName="tx1" presStyleLbl="revTx" presStyleIdx="5" presStyleCnt="7"/>
      <dgm:spPr/>
    </dgm:pt>
    <dgm:pt modelId="{3B33C015-1118-4327-BE8E-B2CB59E9B1A2}" type="pres">
      <dgm:prSet presAssocID="{2977ACA7-1D99-4B7C-B83C-0694C0738FE3}" presName="vert1" presStyleCnt="0"/>
      <dgm:spPr/>
    </dgm:pt>
    <dgm:pt modelId="{00EA7A37-4EE7-4702-8E95-14759436468B}" type="pres">
      <dgm:prSet presAssocID="{73636420-D979-4D9F-9BD1-4ECEAB1E1997}" presName="thickLine" presStyleLbl="alignNode1" presStyleIdx="6" presStyleCnt="7"/>
      <dgm:spPr/>
    </dgm:pt>
    <dgm:pt modelId="{B5FEA424-F699-41B3-BB29-B56266E693B6}" type="pres">
      <dgm:prSet presAssocID="{73636420-D979-4D9F-9BD1-4ECEAB1E1997}" presName="horz1" presStyleCnt="0"/>
      <dgm:spPr/>
    </dgm:pt>
    <dgm:pt modelId="{F45F4AFD-C34A-403A-B1F8-F913F3762D91}" type="pres">
      <dgm:prSet presAssocID="{73636420-D979-4D9F-9BD1-4ECEAB1E1997}" presName="tx1" presStyleLbl="revTx" presStyleIdx="6" presStyleCnt="7"/>
      <dgm:spPr/>
    </dgm:pt>
    <dgm:pt modelId="{165EC78A-0744-4877-BC60-40205971600A}" type="pres">
      <dgm:prSet presAssocID="{73636420-D979-4D9F-9BD1-4ECEAB1E1997}" presName="vert1" presStyleCnt="0"/>
      <dgm:spPr/>
    </dgm:pt>
  </dgm:ptLst>
  <dgm:cxnLst>
    <dgm:cxn modelId="{63B61803-0841-42B2-8E24-A5A2B027AAE7}" srcId="{2DA2DC7C-5A4C-43E5-A003-174B8D908A88}" destId="{FBBB21B2-8FAB-4CC8-890A-0E303C66A95A}" srcOrd="4" destOrd="0" parTransId="{AEA9C551-7680-4049-9633-135853E2764A}" sibTransId="{DE4A6D68-C330-44D5-A4B5-3B6CFECFA612}"/>
    <dgm:cxn modelId="{959FAC25-3445-4E0A-8CD5-05D04EA6D606}" type="presOf" srcId="{FBBB21B2-8FAB-4CC8-890A-0E303C66A95A}" destId="{9DC988A8-11C7-409F-B164-752A031033B7}" srcOrd="0" destOrd="0" presId="urn:microsoft.com/office/officeart/2008/layout/LinedList"/>
    <dgm:cxn modelId="{0A33DD25-6698-435F-AF42-CECFC9AA68B1}" srcId="{2DA2DC7C-5A4C-43E5-A003-174B8D908A88}" destId="{73636420-D979-4D9F-9BD1-4ECEAB1E1997}" srcOrd="6" destOrd="0" parTransId="{7344AFC5-A6C5-40B2-9635-D95B0EE4470F}" sibTransId="{BA20E6A9-6DD7-4EA7-9237-DC49D2388ABE}"/>
    <dgm:cxn modelId="{6ADA3335-4F13-47B1-99DF-6A406787B183}" type="presOf" srcId="{7CE42466-86E8-4C8C-86B3-026871679A59}" destId="{580EC161-27E7-448A-B1C5-9F6876B900DA}" srcOrd="0" destOrd="0" presId="urn:microsoft.com/office/officeart/2008/layout/LinedList"/>
    <dgm:cxn modelId="{4026013A-277D-4823-AE03-1541FB794FA3}" type="presOf" srcId="{2DA2DC7C-5A4C-43E5-A003-174B8D908A88}" destId="{AD4AD455-251A-41C3-BAA1-3E682363FA67}" srcOrd="0" destOrd="0" presId="urn:microsoft.com/office/officeart/2008/layout/LinedList"/>
    <dgm:cxn modelId="{307C8D3C-E706-4A9A-8861-5B826A1D0BBB}" srcId="{2DA2DC7C-5A4C-43E5-A003-174B8D908A88}" destId="{C4E9BD58-9442-4A6E-B42D-6E6747717DA9}" srcOrd="1" destOrd="0" parTransId="{A5F99322-FCED-4BA8-8B90-6EC1908C5281}" sibTransId="{A7730D04-8BA9-4B1C-9220-7F223020392F}"/>
    <dgm:cxn modelId="{3F54664C-D8DF-4457-A952-DA5FB6C975B5}" srcId="{2DA2DC7C-5A4C-43E5-A003-174B8D908A88}" destId="{DBA2530C-EB92-47D8-9F47-4AFAF75171B3}" srcOrd="3" destOrd="0" parTransId="{01EF25D6-AD08-4DAB-8779-EF77782E1587}" sibTransId="{3A0ADDB0-1CFB-4CAF-BAE6-9447A87C2012}"/>
    <dgm:cxn modelId="{6DE2A87E-044D-4EDE-A608-AC409135B5F7}" srcId="{2DA2DC7C-5A4C-43E5-A003-174B8D908A88}" destId="{7CE42466-86E8-4C8C-86B3-026871679A59}" srcOrd="0" destOrd="0" parTransId="{B45CD4D3-7421-4EBD-AEC4-8C0D97047A02}" sibTransId="{88391F03-43ED-49CF-A117-3740CF5BE934}"/>
    <dgm:cxn modelId="{DDED3A80-682F-4FDD-929E-06D78F4DB1FE}" type="presOf" srcId="{DBA2530C-EB92-47D8-9F47-4AFAF75171B3}" destId="{5793344D-AE90-4BC2-B0C9-D7A4D7F17B8C}" srcOrd="0" destOrd="0" presId="urn:microsoft.com/office/officeart/2008/layout/LinedList"/>
    <dgm:cxn modelId="{33BB1283-FB6F-43EF-98A9-837A8CE702BB}" type="presOf" srcId="{73636420-D979-4D9F-9BD1-4ECEAB1E1997}" destId="{F45F4AFD-C34A-403A-B1F8-F913F3762D91}" srcOrd="0" destOrd="0" presId="urn:microsoft.com/office/officeart/2008/layout/LinedList"/>
    <dgm:cxn modelId="{D93A6A90-8805-474B-89E8-A2A0B53EE36B}" srcId="{2DA2DC7C-5A4C-43E5-A003-174B8D908A88}" destId="{2977ACA7-1D99-4B7C-B83C-0694C0738FE3}" srcOrd="5" destOrd="0" parTransId="{E690CA86-0894-484B-AFAE-C172FD82FF8D}" sibTransId="{E0F892B9-10E0-4099-A9EF-B69F1AC869BA}"/>
    <dgm:cxn modelId="{FDF2BDBE-F102-4C63-917A-B84F58E9E7BA}" type="presOf" srcId="{2977ACA7-1D99-4B7C-B83C-0694C0738FE3}" destId="{6E6FB050-0DCB-401F-97A8-2BD2BDFD6375}" srcOrd="0" destOrd="0" presId="urn:microsoft.com/office/officeart/2008/layout/LinedList"/>
    <dgm:cxn modelId="{64B754DE-F17C-4533-807B-0DBC10D5F77A}" type="presOf" srcId="{52204FF9-A310-41C9-A4D5-6930BE00D7F1}" destId="{CD868277-D838-412E-BB5A-3C1992B68A3A}" srcOrd="0" destOrd="0" presId="urn:microsoft.com/office/officeart/2008/layout/LinedList"/>
    <dgm:cxn modelId="{9925A8E7-6639-42CF-A725-9E27CDC9053B}" srcId="{2DA2DC7C-5A4C-43E5-A003-174B8D908A88}" destId="{52204FF9-A310-41C9-A4D5-6930BE00D7F1}" srcOrd="2" destOrd="0" parTransId="{3D391A60-F5D3-43CA-A9CA-045C83C0DE64}" sibTransId="{CB2C0E88-654F-41E8-B44D-AFBA06F83151}"/>
    <dgm:cxn modelId="{9DABBCF8-2565-44D5-A340-D790BF6F8B0D}" type="presOf" srcId="{C4E9BD58-9442-4A6E-B42D-6E6747717DA9}" destId="{42A0C6DD-95A3-41A4-8993-ABD1545588B8}" srcOrd="0" destOrd="0" presId="urn:microsoft.com/office/officeart/2008/layout/LinedList"/>
    <dgm:cxn modelId="{4CC84D97-5AB5-4F76-B7BF-9596730D9437}" type="presParOf" srcId="{AD4AD455-251A-41C3-BAA1-3E682363FA67}" destId="{33D405C7-6568-4023-AE03-B1990374ED40}" srcOrd="0" destOrd="0" presId="urn:microsoft.com/office/officeart/2008/layout/LinedList"/>
    <dgm:cxn modelId="{C26B63E1-9CA3-4935-93AB-DB7EF25DFE92}" type="presParOf" srcId="{AD4AD455-251A-41C3-BAA1-3E682363FA67}" destId="{164AB7E6-1C02-4B19-9A05-7D921EE0A4EA}" srcOrd="1" destOrd="0" presId="urn:microsoft.com/office/officeart/2008/layout/LinedList"/>
    <dgm:cxn modelId="{72172D7F-C525-4210-A29C-AEECA0705B60}" type="presParOf" srcId="{164AB7E6-1C02-4B19-9A05-7D921EE0A4EA}" destId="{580EC161-27E7-448A-B1C5-9F6876B900DA}" srcOrd="0" destOrd="0" presId="urn:microsoft.com/office/officeart/2008/layout/LinedList"/>
    <dgm:cxn modelId="{3CA881E1-6A88-4131-8B1D-0E80F8E6E6A2}" type="presParOf" srcId="{164AB7E6-1C02-4B19-9A05-7D921EE0A4EA}" destId="{F455651D-008F-4F05-914F-15E95CD7576B}" srcOrd="1" destOrd="0" presId="urn:microsoft.com/office/officeart/2008/layout/LinedList"/>
    <dgm:cxn modelId="{7248BF1B-64B5-42CC-AC79-13DA37107FBF}" type="presParOf" srcId="{AD4AD455-251A-41C3-BAA1-3E682363FA67}" destId="{1A389523-35EF-4F97-BCA2-6B04FA5E18E0}" srcOrd="2" destOrd="0" presId="urn:microsoft.com/office/officeart/2008/layout/LinedList"/>
    <dgm:cxn modelId="{53AA3CB6-2097-4935-9388-D56DAD8CAAA3}" type="presParOf" srcId="{AD4AD455-251A-41C3-BAA1-3E682363FA67}" destId="{FCABE0E2-B3D2-4982-9D83-111448724BCE}" srcOrd="3" destOrd="0" presId="urn:microsoft.com/office/officeart/2008/layout/LinedList"/>
    <dgm:cxn modelId="{DB6EDD8A-D5B7-4C33-AB09-30272419D8D4}" type="presParOf" srcId="{FCABE0E2-B3D2-4982-9D83-111448724BCE}" destId="{42A0C6DD-95A3-41A4-8993-ABD1545588B8}" srcOrd="0" destOrd="0" presId="urn:microsoft.com/office/officeart/2008/layout/LinedList"/>
    <dgm:cxn modelId="{49AD71B5-C645-45AB-BE73-F0AC254CE11F}" type="presParOf" srcId="{FCABE0E2-B3D2-4982-9D83-111448724BCE}" destId="{715EB062-960C-4B2C-849B-1B384FFBB0C1}" srcOrd="1" destOrd="0" presId="urn:microsoft.com/office/officeart/2008/layout/LinedList"/>
    <dgm:cxn modelId="{E0C7B065-F5EC-495A-A95E-D522A8668B12}" type="presParOf" srcId="{AD4AD455-251A-41C3-BAA1-3E682363FA67}" destId="{66D7F8CC-C62A-4008-8152-C89E71D42687}" srcOrd="4" destOrd="0" presId="urn:microsoft.com/office/officeart/2008/layout/LinedList"/>
    <dgm:cxn modelId="{9D13EDE7-9DE4-4113-B2FE-13A718230BF2}" type="presParOf" srcId="{AD4AD455-251A-41C3-BAA1-3E682363FA67}" destId="{C7815C84-CABC-42AF-8444-CF4402ABED5E}" srcOrd="5" destOrd="0" presId="urn:microsoft.com/office/officeart/2008/layout/LinedList"/>
    <dgm:cxn modelId="{F77C21AE-03F3-4CB9-A660-12EF8EAC4F46}" type="presParOf" srcId="{C7815C84-CABC-42AF-8444-CF4402ABED5E}" destId="{CD868277-D838-412E-BB5A-3C1992B68A3A}" srcOrd="0" destOrd="0" presId="urn:microsoft.com/office/officeart/2008/layout/LinedList"/>
    <dgm:cxn modelId="{5730CFBA-16D7-4E30-994D-7AB69BB90D46}" type="presParOf" srcId="{C7815C84-CABC-42AF-8444-CF4402ABED5E}" destId="{40171E44-C389-4524-ACEF-ACA84EC09DE1}" srcOrd="1" destOrd="0" presId="urn:microsoft.com/office/officeart/2008/layout/LinedList"/>
    <dgm:cxn modelId="{DBBDB54D-0D11-4C87-853E-4253B2B1E9CC}" type="presParOf" srcId="{AD4AD455-251A-41C3-BAA1-3E682363FA67}" destId="{37975888-B96D-443F-8092-5CCF3F316F18}" srcOrd="6" destOrd="0" presId="urn:microsoft.com/office/officeart/2008/layout/LinedList"/>
    <dgm:cxn modelId="{96C4AA3F-2DA3-46B1-8653-D021CD64999A}" type="presParOf" srcId="{AD4AD455-251A-41C3-BAA1-3E682363FA67}" destId="{0676F029-71AF-4828-83E5-EB5E74810040}" srcOrd="7" destOrd="0" presId="urn:microsoft.com/office/officeart/2008/layout/LinedList"/>
    <dgm:cxn modelId="{854B0BB1-1CEF-4034-BBBE-E523E2583C8F}" type="presParOf" srcId="{0676F029-71AF-4828-83E5-EB5E74810040}" destId="{5793344D-AE90-4BC2-B0C9-D7A4D7F17B8C}" srcOrd="0" destOrd="0" presId="urn:microsoft.com/office/officeart/2008/layout/LinedList"/>
    <dgm:cxn modelId="{C51953BB-8EDF-4508-A87C-D3E6F2898755}" type="presParOf" srcId="{0676F029-71AF-4828-83E5-EB5E74810040}" destId="{9BB1557E-5FA7-4BD4-BD32-6004D763CB80}" srcOrd="1" destOrd="0" presId="urn:microsoft.com/office/officeart/2008/layout/LinedList"/>
    <dgm:cxn modelId="{CC038EB5-5AFC-46F9-9FAF-139D10DAFF2E}" type="presParOf" srcId="{AD4AD455-251A-41C3-BAA1-3E682363FA67}" destId="{878A7F65-C21D-4D1E-9025-8BAA072B8563}" srcOrd="8" destOrd="0" presId="urn:microsoft.com/office/officeart/2008/layout/LinedList"/>
    <dgm:cxn modelId="{28E88B54-9E1A-4122-87F3-A82F3193848F}" type="presParOf" srcId="{AD4AD455-251A-41C3-BAA1-3E682363FA67}" destId="{441DDA6C-0740-4799-83EE-8D7A190DE454}" srcOrd="9" destOrd="0" presId="urn:microsoft.com/office/officeart/2008/layout/LinedList"/>
    <dgm:cxn modelId="{0FF1AEA0-13E0-4849-8B00-C0626B9EE0AC}" type="presParOf" srcId="{441DDA6C-0740-4799-83EE-8D7A190DE454}" destId="{9DC988A8-11C7-409F-B164-752A031033B7}" srcOrd="0" destOrd="0" presId="urn:microsoft.com/office/officeart/2008/layout/LinedList"/>
    <dgm:cxn modelId="{72678590-337E-48A5-995A-5067BB1519DE}" type="presParOf" srcId="{441DDA6C-0740-4799-83EE-8D7A190DE454}" destId="{5563D077-431D-4A73-8F4C-35A46307ED61}" srcOrd="1" destOrd="0" presId="urn:microsoft.com/office/officeart/2008/layout/LinedList"/>
    <dgm:cxn modelId="{BF3D5452-04AC-4FE8-8B27-0CA260082150}" type="presParOf" srcId="{AD4AD455-251A-41C3-BAA1-3E682363FA67}" destId="{434F4252-C090-4747-B422-15003C35CEDB}" srcOrd="10" destOrd="0" presId="urn:microsoft.com/office/officeart/2008/layout/LinedList"/>
    <dgm:cxn modelId="{FDFDE0DB-C252-4227-A0DF-B78A91A3D44C}" type="presParOf" srcId="{AD4AD455-251A-41C3-BAA1-3E682363FA67}" destId="{BEE142EE-09D5-4365-B81E-073466A7993E}" srcOrd="11" destOrd="0" presId="urn:microsoft.com/office/officeart/2008/layout/LinedList"/>
    <dgm:cxn modelId="{AD95A53F-598B-45BA-A88B-2C86F0F21EFE}" type="presParOf" srcId="{BEE142EE-09D5-4365-B81E-073466A7993E}" destId="{6E6FB050-0DCB-401F-97A8-2BD2BDFD6375}" srcOrd="0" destOrd="0" presId="urn:microsoft.com/office/officeart/2008/layout/LinedList"/>
    <dgm:cxn modelId="{534968A1-1F6F-47EB-88AB-E997DB7203CA}" type="presParOf" srcId="{BEE142EE-09D5-4365-B81E-073466A7993E}" destId="{3B33C015-1118-4327-BE8E-B2CB59E9B1A2}" srcOrd="1" destOrd="0" presId="urn:microsoft.com/office/officeart/2008/layout/LinedList"/>
    <dgm:cxn modelId="{AB72AC4B-6F69-4197-87B3-60CD2917EF5B}" type="presParOf" srcId="{AD4AD455-251A-41C3-BAA1-3E682363FA67}" destId="{00EA7A37-4EE7-4702-8E95-14759436468B}" srcOrd="12" destOrd="0" presId="urn:microsoft.com/office/officeart/2008/layout/LinedList"/>
    <dgm:cxn modelId="{7BBD41D4-2269-4830-AE46-6DFC760C6183}" type="presParOf" srcId="{AD4AD455-251A-41C3-BAA1-3E682363FA67}" destId="{B5FEA424-F699-41B3-BB29-B56266E693B6}" srcOrd="13" destOrd="0" presId="urn:microsoft.com/office/officeart/2008/layout/LinedList"/>
    <dgm:cxn modelId="{FFAE9771-2A7C-482D-B98C-E6F9CAA3A4ED}" type="presParOf" srcId="{B5FEA424-F699-41B3-BB29-B56266E693B6}" destId="{F45F4AFD-C34A-403A-B1F8-F913F3762D91}" srcOrd="0" destOrd="0" presId="urn:microsoft.com/office/officeart/2008/layout/LinedList"/>
    <dgm:cxn modelId="{2EB9639C-FC7F-41A2-A847-06E5C1519F6E}" type="presParOf" srcId="{B5FEA424-F699-41B3-BB29-B56266E693B6}" destId="{165EC78A-0744-4877-BC60-40205971600A}" srcOrd="1" destOrd="0" presId="urn:microsoft.com/office/officeart/2008/layout/LinedLis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163C17-E47D-4AF4-B4E4-486310FA70E2}" type="doc">
      <dgm:prSet loTypeId="urn:microsoft.com/office/officeart/2016/7/layout/VerticalDownArrowProcess" loCatId="process" qsTypeId="urn:microsoft.com/office/officeart/2005/8/quickstyle/simple2" qsCatId="simple" csTypeId="urn:microsoft.com/office/officeart/2005/8/colors/accent1_2" csCatId="accent1" phldr="1"/>
      <dgm:spPr/>
      <dgm:t>
        <a:bodyPr/>
        <a:lstStyle/>
        <a:p>
          <a:endParaRPr lang="en-US"/>
        </a:p>
      </dgm:t>
    </dgm:pt>
    <dgm:pt modelId="{A08E1C37-FAE1-4617-9C13-2787DFC42DA8}">
      <dgm:prSet custT="1"/>
      <dgm:spPr/>
      <dgm:t>
        <a:bodyPr/>
        <a:lstStyle/>
        <a:p>
          <a:r>
            <a:rPr lang="en-US" sz="1200">
              <a:latin typeface="Arial" panose="020B0604020202020204" pitchFamily="34" charset="0"/>
              <a:cs typeface="Arial" panose="020B0604020202020204" pitchFamily="34" charset="0"/>
            </a:rPr>
            <a:t>Label and quarantine</a:t>
          </a:r>
        </a:p>
      </dgm:t>
    </dgm:pt>
    <dgm:pt modelId="{33D0CF69-5A84-49E2-A9CF-B4697B328AB0}" type="parTrans" cxnId="{F453458C-4724-43BF-82F6-F5F66B63D421}">
      <dgm:prSet/>
      <dgm:spPr/>
      <dgm:t>
        <a:bodyPr/>
        <a:lstStyle/>
        <a:p>
          <a:endParaRPr lang="en-US"/>
        </a:p>
      </dgm:t>
    </dgm:pt>
    <dgm:pt modelId="{2B7DC7D5-3995-4A69-B4E7-3C8E2B429BA6}" type="sibTrans" cxnId="{F453458C-4724-43BF-82F6-F5F66B63D421}">
      <dgm:prSet/>
      <dgm:spPr/>
      <dgm:t>
        <a:bodyPr/>
        <a:lstStyle/>
        <a:p>
          <a:endParaRPr lang="en-US"/>
        </a:p>
      </dgm:t>
    </dgm:pt>
    <dgm:pt modelId="{FECD7AED-A9BE-4E44-A4CD-D84636216FB1}">
      <dgm:prSet custT="1"/>
      <dgm:spPr/>
      <dgm:t>
        <a:bodyPr/>
        <a:lstStyle/>
        <a:p>
          <a:r>
            <a:rPr lang="en-US" sz="1200">
              <a:latin typeface="Arial" panose="020B0604020202020204" pitchFamily="34" charset="0"/>
              <a:cs typeface="Arial" panose="020B0604020202020204" pitchFamily="34" charset="0"/>
            </a:rPr>
            <a:t>Label and quarantine all affected vaccines in a working vaccine fridge and notify relevant personnel </a:t>
          </a:r>
        </a:p>
      </dgm:t>
    </dgm:pt>
    <dgm:pt modelId="{F9CB08F4-5772-4A18-8E70-91ED6EE2F773}" type="parTrans" cxnId="{BC176CFC-6A5E-44FB-B080-414190430700}">
      <dgm:prSet/>
      <dgm:spPr/>
      <dgm:t>
        <a:bodyPr/>
        <a:lstStyle/>
        <a:p>
          <a:endParaRPr lang="en-US"/>
        </a:p>
      </dgm:t>
    </dgm:pt>
    <dgm:pt modelId="{2B33F74D-20FC-4228-AF01-A5761C97E683}" type="sibTrans" cxnId="{BC176CFC-6A5E-44FB-B080-414190430700}">
      <dgm:prSet/>
      <dgm:spPr/>
      <dgm:t>
        <a:bodyPr/>
        <a:lstStyle/>
        <a:p>
          <a:endParaRPr lang="en-US"/>
        </a:p>
      </dgm:t>
    </dgm:pt>
    <dgm:pt modelId="{D60C8B0A-FD1D-43DB-9FCB-C02616F63A95}">
      <dgm:prSet custT="1"/>
      <dgm:spPr/>
      <dgm:t>
        <a:bodyPr/>
        <a:lstStyle/>
        <a:p>
          <a:r>
            <a:rPr lang="en-US" sz="1200">
              <a:latin typeface="Arial"/>
              <a:cs typeface="Arial"/>
            </a:rPr>
            <a:t>Identify</a:t>
          </a:r>
        </a:p>
      </dgm:t>
    </dgm:pt>
    <dgm:pt modelId="{8F2AFC20-E234-4179-8054-198F78749C49}" type="parTrans" cxnId="{169793F2-DD6D-496C-8308-DF9B093F18B9}">
      <dgm:prSet/>
      <dgm:spPr/>
      <dgm:t>
        <a:bodyPr/>
        <a:lstStyle/>
        <a:p>
          <a:endParaRPr lang="en-US"/>
        </a:p>
      </dgm:t>
    </dgm:pt>
    <dgm:pt modelId="{39DC57A2-59BC-44E3-BCF7-940F728BBF47}" type="sibTrans" cxnId="{169793F2-DD6D-496C-8308-DF9B093F18B9}">
      <dgm:prSet/>
      <dgm:spPr/>
      <dgm:t>
        <a:bodyPr/>
        <a:lstStyle/>
        <a:p>
          <a:endParaRPr lang="en-US"/>
        </a:p>
      </dgm:t>
    </dgm:pt>
    <dgm:pt modelId="{FA0F3840-B146-474D-9201-40A8E4571527}">
      <dgm:prSet custT="1"/>
      <dgm:spPr/>
      <dgm:t>
        <a:bodyPr/>
        <a:lstStyle/>
        <a:p>
          <a:pPr rtl="0"/>
          <a:r>
            <a:rPr lang="en-US" sz="1200">
              <a:latin typeface="Arial"/>
              <a:cs typeface="Arial"/>
            </a:rPr>
            <a:t>Identify when the cold chain was last assured (when in –range temperature took place) </a:t>
          </a:r>
        </a:p>
      </dgm:t>
    </dgm:pt>
    <dgm:pt modelId="{3F2B0093-591B-4E0F-86D1-8497B8F62E7A}" type="parTrans" cxnId="{2A3897F1-FA99-45B8-B938-1EC781282560}">
      <dgm:prSet/>
      <dgm:spPr/>
      <dgm:t>
        <a:bodyPr/>
        <a:lstStyle/>
        <a:p>
          <a:endParaRPr lang="en-US"/>
        </a:p>
      </dgm:t>
    </dgm:pt>
    <dgm:pt modelId="{45C851BA-FC47-4216-88BC-D36F7D05A189}" type="sibTrans" cxnId="{2A3897F1-FA99-45B8-B938-1EC781282560}">
      <dgm:prSet/>
      <dgm:spPr/>
      <dgm:t>
        <a:bodyPr/>
        <a:lstStyle/>
        <a:p>
          <a:endParaRPr lang="en-US"/>
        </a:p>
      </dgm:t>
    </dgm:pt>
    <dgm:pt modelId="{4E0F4237-7577-42EF-80B3-2108E7FE83E7}">
      <dgm:prSet custT="1"/>
      <dgm:spPr/>
      <dgm:t>
        <a:bodyPr/>
        <a:lstStyle/>
        <a:p>
          <a:r>
            <a:rPr lang="en-US" sz="1200">
              <a:latin typeface="Arial" panose="020B0604020202020204" pitchFamily="34" charset="0"/>
              <a:cs typeface="Arial" panose="020B0604020202020204" pitchFamily="34" charset="0"/>
            </a:rPr>
            <a:t>Record</a:t>
          </a:r>
        </a:p>
      </dgm:t>
    </dgm:pt>
    <dgm:pt modelId="{43C875F4-E1AB-4D25-9551-27958EEA5F73}" type="parTrans" cxnId="{F35C12F5-E055-444A-98EC-F4A6B24F237C}">
      <dgm:prSet/>
      <dgm:spPr/>
      <dgm:t>
        <a:bodyPr/>
        <a:lstStyle/>
        <a:p>
          <a:endParaRPr lang="en-US"/>
        </a:p>
      </dgm:t>
    </dgm:pt>
    <dgm:pt modelId="{FAEDF2AB-22F1-47BC-8B71-44BA6F925A15}" type="sibTrans" cxnId="{F35C12F5-E055-444A-98EC-F4A6B24F237C}">
      <dgm:prSet/>
      <dgm:spPr/>
      <dgm:t>
        <a:bodyPr/>
        <a:lstStyle/>
        <a:p>
          <a:endParaRPr lang="en-US"/>
        </a:p>
      </dgm:t>
    </dgm:pt>
    <dgm:pt modelId="{85A5555E-AFAE-4571-AEC4-71305676875B}">
      <dgm:prSet custT="1"/>
      <dgm:spPr/>
      <dgm:t>
        <a:bodyPr/>
        <a:lstStyle/>
        <a:p>
          <a:pPr rtl="0"/>
          <a:r>
            <a:rPr lang="en-US" sz="1200">
              <a:latin typeface="Arial"/>
              <a:cs typeface="Arial"/>
            </a:rPr>
            <a:t>Identify and keep a log of any patients who have received an affected vaccine </a:t>
          </a:r>
        </a:p>
      </dgm:t>
    </dgm:pt>
    <dgm:pt modelId="{0C7A0482-542F-400E-9F15-8E383331E023}" type="parTrans" cxnId="{CA797D56-39CB-41BB-B80B-6EBD7B42911D}">
      <dgm:prSet/>
      <dgm:spPr/>
      <dgm:t>
        <a:bodyPr/>
        <a:lstStyle/>
        <a:p>
          <a:endParaRPr lang="en-US"/>
        </a:p>
      </dgm:t>
    </dgm:pt>
    <dgm:pt modelId="{F33F0C6B-5930-484A-A45A-CD24B913EBF0}" type="sibTrans" cxnId="{CA797D56-39CB-41BB-B80B-6EBD7B42911D}">
      <dgm:prSet/>
      <dgm:spPr/>
      <dgm:t>
        <a:bodyPr/>
        <a:lstStyle/>
        <a:p>
          <a:endParaRPr lang="en-US"/>
        </a:p>
      </dgm:t>
    </dgm:pt>
    <dgm:pt modelId="{DED0C680-4DDF-4225-994C-B16DB4255D3D}">
      <dgm:prSet custT="1"/>
      <dgm:spPr/>
      <dgm:t>
        <a:bodyPr/>
        <a:lstStyle/>
        <a:p>
          <a:r>
            <a:rPr lang="en-US" sz="1200">
              <a:latin typeface="Arial"/>
              <a:cs typeface="Arial"/>
            </a:rPr>
            <a:t>Contact</a:t>
          </a:r>
        </a:p>
      </dgm:t>
    </dgm:pt>
    <dgm:pt modelId="{9CB61980-FD3D-4ED6-A808-84F6BECF4B68}" type="parTrans" cxnId="{486AEC1B-5B40-46B8-B2C1-E3DB2B5DC300}">
      <dgm:prSet/>
      <dgm:spPr/>
      <dgm:t>
        <a:bodyPr/>
        <a:lstStyle/>
        <a:p>
          <a:endParaRPr lang="en-US"/>
        </a:p>
      </dgm:t>
    </dgm:pt>
    <dgm:pt modelId="{E8C8D307-5B39-4FF1-BFF1-B920EA97D791}" type="sibTrans" cxnId="{486AEC1B-5B40-46B8-B2C1-E3DB2B5DC300}">
      <dgm:prSet/>
      <dgm:spPr/>
      <dgm:t>
        <a:bodyPr/>
        <a:lstStyle/>
        <a:p>
          <a:endParaRPr lang="en-US"/>
        </a:p>
      </dgm:t>
    </dgm:pt>
    <dgm:pt modelId="{76182BC6-3294-48B0-AB88-3F364F4BDE00}">
      <dgm:prSet custT="1"/>
      <dgm:spPr/>
      <dgm:t>
        <a:bodyPr/>
        <a:lstStyle/>
        <a:p>
          <a:pPr rtl="0"/>
          <a:r>
            <a:rPr lang="en-US" sz="1200">
              <a:latin typeface="Arial"/>
              <a:cs typeface="Arial"/>
            </a:rPr>
            <a:t>Contact the relevant vaccine manufacturers to ascertain the stability of the quarantined vaccines. </a:t>
          </a:r>
        </a:p>
      </dgm:t>
    </dgm:pt>
    <dgm:pt modelId="{043CF4F7-BE2F-492F-A577-1684D4AD077E}" type="parTrans" cxnId="{1EFBAA2B-3CCC-46B5-9157-C022D667E7B5}">
      <dgm:prSet/>
      <dgm:spPr/>
      <dgm:t>
        <a:bodyPr/>
        <a:lstStyle/>
        <a:p>
          <a:endParaRPr lang="en-US"/>
        </a:p>
      </dgm:t>
    </dgm:pt>
    <dgm:pt modelId="{658D4963-458E-4536-98D3-8DDB222E7F0E}" type="sibTrans" cxnId="{1EFBAA2B-3CCC-46B5-9157-C022D667E7B5}">
      <dgm:prSet/>
      <dgm:spPr/>
      <dgm:t>
        <a:bodyPr/>
        <a:lstStyle/>
        <a:p>
          <a:endParaRPr lang="en-US"/>
        </a:p>
      </dgm:t>
    </dgm:pt>
    <dgm:pt modelId="{6CF73DCF-6CB3-4D12-B80C-AA39DF87B0CE}">
      <dgm:prSet custT="1"/>
      <dgm:spPr/>
      <dgm:t>
        <a:bodyPr/>
        <a:lstStyle/>
        <a:p>
          <a:r>
            <a:rPr lang="en-US" sz="1200">
              <a:latin typeface="Arial" panose="020B0604020202020204" pitchFamily="34" charset="0"/>
              <a:cs typeface="Arial" panose="020B0604020202020204" pitchFamily="34" charset="0"/>
            </a:rPr>
            <a:t>Inform</a:t>
          </a:r>
        </a:p>
      </dgm:t>
    </dgm:pt>
    <dgm:pt modelId="{70BDE172-1C66-408C-AC55-FC2C5F93B671}" type="parTrans" cxnId="{E63BE179-B71F-41A1-BF27-869CE2170762}">
      <dgm:prSet/>
      <dgm:spPr/>
      <dgm:t>
        <a:bodyPr/>
        <a:lstStyle/>
        <a:p>
          <a:endParaRPr lang="en-US"/>
        </a:p>
      </dgm:t>
    </dgm:pt>
    <dgm:pt modelId="{F3095C7D-B04F-4509-8899-2F368A85841F}" type="sibTrans" cxnId="{E63BE179-B71F-41A1-BF27-869CE2170762}">
      <dgm:prSet/>
      <dgm:spPr/>
      <dgm:t>
        <a:bodyPr/>
        <a:lstStyle/>
        <a:p>
          <a:endParaRPr lang="en-US"/>
        </a:p>
      </dgm:t>
    </dgm:pt>
    <dgm:pt modelId="{C245B500-AF03-4CF4-939E-B29B3B016B61}">
      <dgm:prSet custT="1"/>
      <dgm:spPr/>
      <dgm:t>
        <a:bodyPr/>
        <a:lstStyle/>
        <a:p>
          <a:pPr rtl="0"/>
          <a:r>
            <a:rPr lang="en-US" sz="1200">
              <a:latin typeface="Arial"/>
              <a:cs typeface="Arial"/>
            </a:rPr>
            <a:t>Contact NHS England HIOW SIT (england.hiow-sit@nhs.net) for advice and support, we will cc your ICB quality lead into correspondence. SIT will likely ask provider to complete a cold chain incident checklist if not already supplied. Do not use affected vaccines until advised by SIT.</a:t>
          </a:r>
        </a:p>
      </dgm:t>
    </dgm:pt>
    <dgm:pt modelId="{914571A3-5CC1-49A7-ADFF-2B7E207B0A07}" type="parTrans" cxnId="{36AF14AD-E5F7-48E1-8AF6-C8A87F474CAA}">
      <dgm:prSet/>
      <dgm:spPr/>
      <dgm:t>
        <a:bodyPr/>
        <a:lstStyle/>
        <a:p>
          <a:endParaRPr lang="en-US"/>
        </a:p>
      </dgm:t>
    </dgm:pt>
    <dgm:pt modelId="{395E389C-1F3B-4C1B-AE9D-D12A89DCF1D7}" type="sibTrans" cxnId="{36AF14AD-E5F7-48E1-8AF6-C8A87F474CAA}">
      <dgm:prSet/>
      <dgm:spPr/>
      <dgm:t>
        <a:bodyPr/>
        <a:lstStyle/>
        <a:p>
          <a:endParaRPr lang="en-US"/>
        </a:p>
      </dgm:t>
    </dgm:pt>
    <dgm:pt modelId="{9C11FC7A-51DC-429C-982F-3D79C92E2832}">
      <dgm:prSet custT="1"/>
      <dgm:spPr/>
      <dgm:t>
        <a:bodyPr/>
        <a:lstStyle/>
        <a:p>
          <a:r>
            <a:rPr lang="en-US" sz="1200">
              <a:latin typeface="Arial"/>
              <a:cs typeface="Arial"/>
            </a:rPr>
            <a:t>Order</a:t>
          </a:r>
        </a:p>
      </dgm:t>
    </dgm:pt>
    <dgm:pt modelId="{F73EDE65-7262-4D93-9049-83DDD7D27E99}" type="parTrans" cxnId="{850312A7-046E-45B3-9C88-E43E976DBB17}">
      <dgm:prSet/>
      <dgm:spPr/>
      <dgm:t>
        <a:bodyPr/>
        <a:lstStyle/>
        <a:p>
          <a:endParaRPr lang="en-US"/>
        </a:p>
      </dgm:t>
    </dgm:pt>
    <dgm:pt modelId="{A8960BF7-011D-42DA-819E-4E4C8C4A044A}" type="sibTrans" cxnId="{850312A7-046E-45B3-9C88-E43E976DBB17}">
      <dgm:prSet/>
      <dgm:spPr/>
      <dgm:t>
        <a:bodyPr/>
        <a:lstStyle/>
        <a:p>
          <a:endParaRPr lang="en-US"/>
        </a:p>
      </dgm:t>
    </dgm:pt>
    <dgm:pt modelId="{E35B1B43-B5DD-4447-A39F-D7ECC1C13E21}">
      <dgm:prSet custT="1"/>
      <dgm:spPr/>
      <dgm:t>
        <a:bodyPr/>
        <a:lstStyle/>
        <a:p>
          <a:r>
            <a:rPr lang="en-US" sz="1200">
              <a:latin typeface="Arial" panose="020B0604020202020204" pitchFamily="34" charset="0"/>
              <a:cs typeface="Arial" panose="020B0604020202020204" pitchFamily="34" charset="0"/>
            </a:rPr>
            <a:t>Order emergency vaccine supplies through </a:t>
          </a:r>
          <a:r>
            <a:rPr lang="en-US" sz="1200" err="1">
              <a:latin typeface="Arial" panose="020B0604020202020204" pitchFamily="34" charset="0"/>
              <a:cs typeface="Arial" panose="020B0604020202020204" pitchFamily="34" charset="0"/>
            </a:rPr>
            <a:t>Immform</a:t>
          </a:r>
          <a:r>
            <a:rPr lang="en-US" sz="1200">
              <a:latin typeface="Arial" panose="020B0604020202020204" pitchFamily="34" charset="0"/>
              <a:cs typeface="Arial" panose="020B0604020202020204" pitchFamily="34" charset="0"/>
            </a:rPr>
            <a:t> to </a:t>
          </a:r>
          <a:r>
            <a:rPr lang="en-US" sz="1200" err="1">
              <a:latin typeface="Arial" panose="020B0604020202020204" pitchFamily="34" charset="0"/>
              <a:cs typeface="Arial" panose="020B0604020202020204" pitchFamily="34" charset="0"/>
            </a:rPr>
            <a:t>minimise</a:t>
          </a:r>
          <a:r>
            <a:rPr lang="en-US" sz="1200">
              <a:latin typeface="Arial" panose="020B0604020202020204" pitchFamily="34" charset="0"/>
              <a:cs typeface="Arial" panose="020B0604020202020204" pitchFamily="34" charset="0"/>
            </a:rPr>
            <a:t> disruption to </a:t>
          </a:r>
          <a:r>
            <a:rPr lang="en-US" sz="1200" err="1">
              <a:latin typeface="Arial" panose="020B0604020202020204" pitchFamily="34" charset="0"/>
              <a:cs typeface="Arial" panose="020B0604020202020204" pitchFamily="34" charset="0"/>
            </a:rPr>
            <a:t>immunisation</a:t>
          </a:r>
          <a:r>
            <a:rPr lang="en-US" sz="1200">
              <a:latin typeface="Arial" panose="020B0604020202020204" pitchFamily="34" charset="0"/>
              <a:cs typeface="Arial" panose="020B0604020202020204" pitchFamily="34" charset="0"/>
            </a:rPr>
            <a:t> services </a:t>
          </a:r>
        </a:p>
      </dgm:t>
    </dgm:pt>
    <dgm:pt modelId="{CC49A187-36A3-4C3B-A400-9E99040AA5DA}" type="parTrans" cxnId="{DEED202B-30C5-46E7-B8A4-F329C18DEBA3}">
      <dgm:prSet/>
      <dgm:spPr/>
      <dgm:t>
        <a:bodyPr/>
        <a:lstStyle/>
        <a:p>
          <a:endParaRPr lang="en-US"/>
        </a:p>
      </dgm:t>
    </dgm:pt>
    <dgm:pt modelId="{D05F6F56-D523-40E2-B390-67B444391013}" type="sibTrans" cxnId="{DEED202B-30C5-46E7-B8A4-F329C18DEBA3}">
      <dgm:prSet/>
      <dgm:spPr/>
      <dgm:t>
        <a:bodyPr/>
        <a:lstStyle/>
        <a:p>
          <a:endParaRPr lang="en-US"/>
        </a:p>
      </dgm:t>
    </dgm:pt>
    <dgm:pt modelId="{1BFB8CCC-8B55-4798-9DBF-32BD1380D984}" type="pres">
      <dgm:prSet presAssocID="{EC163C17-E47D-4AF4-B4E4-486310FA70E2}" presName="Name0" presStyleCnt="0">
        <dgm:presLayoutVars>
          <dgm:dir/>
          <dgm:animLvl val="lvl"/>
          <dgm:resizeHandles val="exact"/>
        </dgm:presLayoutVars>
      </dgm:prSet>
      <dgm:spPr/>
    </dgm:pt>
    <dgm:pt modelId="{0C2607AC-35E7-4B6E-BA12-683440112E96}" type="pres">
      <dgm:prSet presAssocID="{9C11FC7A-51DC-429C-982F-3D79C92E2832}" presName="boxAndChildren" presStyleCnt="0"/>
      <dgm:spPr/>
    </dgm:pt>
    <dgm:pt modelId="{83C8F10D-5623-4B03-9D99-DB753A77CFF6}" type="pres">
      <dgm:prSet presAssocID="{9C11FC7A-51DC-429C-982F-3D79C92E2832}" presName="parentTextBox" presStyleLbl="alignNode1" presStyleIdx="0" presStyleCnt="6"/>
      <dgm:spPr/>
    </dgm:pt>
    <dgm:pt modelId="{31D8DD34-E69A-421F-8494-4A903CABC056}" type="pres">
      <dgm:prSet presAssocID="{9C11FC7A-51DC-429C-982F-3D79C92E2832}" presName="descendantBox" presStyleLbl="bgAccFollowNode1" presStyleIdx="0" presStyleCnt="6"/>
      <dgm:spPr/>
    </dgm:pt>
    <dgm:pt modelId="{063E2FDF-F6FC-42A2-86CB-63D738642CFC}" type="pres">
      <dgm:prSet presAssocID="{F3095C7D-B04F-4509-8899-2F368A85841F}" presName="sp" presStyleCnt="0"/>
      <dgm:spPr/>
    </dgm:pt>
    <dgm:pt modelId="{40BB44EC-0006-4020-8323-62837A04D5BC}" type="pres">
      <dgm:prSet presAssocID="{6CF73DCF-6CB3-4D12-B80C-AA39DF87B0CE}" presName="arrowAndChildren" presStyleCnt="0"/>
      <dgm:spPr/>
    </dgm:pt>
    <dgm:pt modelId="{C7E48203-B5B9-40FD-ADE9-9AD7F4F091C8}" type="pres">
      <dgm:prSet presAssocID="{6CF73DCF-6CB3-4D12-B80C-AA39DF87B0CE}" presName="parentTextArrow" presStyleLbl="node1" presStyleIdx="0" presStyleCnt="0"/>
      <dgm:spPr/>
    </dgm:pt>
    <dgm:pt modelId="{F58CA176-2CDC-43C5-91A8-167B54A14296}" type="pres">
      <dgm:prSet presAssocID="{6CF73DCF-6CB3-4D12-B80C-AA39DF87B0CE}" presName="arrow" presStyleLbl="alignNode1" presStyleIdx="1" presStyleCnt="6" custScaleX="97357" custScaleY="161224" custLinFactNeighborY="7485"/>
      <dgm:spPr/>
    </dgm:pt>
    <dgm:pt modelId="{B297CA21-4774-4911-A3F2-A435A09350F5}" type="pres">
      <dgm:prSet presAssocID="{6CF73DCF-6CB3-4D12-B80C-AA39DF87B0CE}" presName="descendantArrow" presStyleLbl="bgAccFollowNode1" presStyleIdx="1" presStyleCnt="6" custScaleY="173836"/>
      <dgm:spPr/>
    </dgm:pt>
    <dgm:pt modelId="{3AE45924-2E65-4F2A-A4DA-674D58E1AD92}" type="pres">
      <dgm:prSet presAssocID="{E8C8D307-5B39-4FF1-BFF1-B920EA97D791}" presName="sp" presStyleCnt="0"/>
      <dgm:spPr/>
    </dgm:pt>
    <dgm:pt modelId="{1EF0C35C-40FC-49BB-B42C-1A3CA9A77DBE}" type="pres">
      <dgm:prSet presAssocID="{DED0C680-4DDF-4225-994C-B16DB4255D3D}" presName="arrowAndChildren" presStyleCnt="0"/>
      <dgm:spPr/>
    </dgm:pt>
    <dgm:pt modelId="{F2E6D2F6-93E8-4C66-A285-A7A404DBCD6B}" type="pres">
      <dgm:prSet presAssocID="{DED0C680-4DDF-4225-994C-B16DB4255D3D}" presName="parentTextArrow" presStyleLbl="node1" presStyleIdx="0" presStyleCnt="0"/>
      <dgm:spPr/>
    </dgm:pt>
    <dgm:pt modelId="{9655C952-7062-4CD1-BF03-2C0D71A41165}" type="pres">
      <dgm:prSet presAssocID="{DED0C680-4DDF-4225-994C-B16DB4255D3D}" presName="arrow" presStyleLbl="alignNode1" presStyleIdx="2" presStyleCnt="6"/>
      <dgm:spPr/>
    </dgm:pt>
    <dgm:pt modelId="{8071F6A1-B0C2-4909-8429-50123D7B581D}" type="pres">
      <dgm:prSet presAssocID="{DED0C680-4DDF-4225-994C-B16DB4255D3D}" presName="descendantArrow" presStyleLbl="bgAccFollowNode1" presStyleIdx="2" presStyleCnt="6"/>
      <dgm:spPr/>
    </dgm:pt>
    <dgm:pt modelId="{40410CF7-21A3-4564-AAA0-D21BE6D85B7D}" type="pres">
      <dgm:prSet presAssocID="{FAEDF2AB-22F1-47BC-8B71-44BA6F925A15}" presName="sp" presStyleCnt="0"/>
      <dgm:spPr/>
    </dgm:pt>
    <dgm:pt modelId="{943A547D-4D4E-48E8-BDDB-D480D09FE19D}" type="pres">
      <dgm:prSet presAssocID="{4E0F4237-7577-42EF-80B3-2108E7FE83E7}" presName="arrowAndChildren" presStyleCnt="0"/>
      <dgm:spPr/>
    </dgm:pt>
    <dgm:pt modelId="{5236846B-8D4B-43E7-B1BD-1B4D12AEC31B}" type="pres">
      <dgm:prSet presAssocID="{4E0F4237-7577-42EF-80B3-2108E7FE83E7}" presName="parentTextArrow" presStyleLbl="node1" presStyleIdx="0" presStyleCnt="0"/>
      <dgm:spPr/>
    </dgm:pt>
    <dgm:pt modelId="{A173914E-440A-4865-A19D-5EAFC9EA8B79}" type="pres">
      <dgm:prSet presAssocID="{4E0F4237-7577-42EF-80B3-2108E7FE83E7}" presName="arrow" presStyleLbl="alignNode1" presStyleIdx="3" presStyleCnt="6"/>
      <dgm:spPr/>
    </dgm:pt>
    <dgm:pt modelId="{ABCEDD77-C85B-4863-A19E-B143497707F2}" type="pres">
      <dgm:prSet presAssocID="{4E0F4237-7577-42EF-80B3-2108E7FE83E7}" presName="descendantArrow" presStyleLbl="bgAccFollowNode1" presStyleIdx="3" presStyleCnt="6"/>
      <dgm:spPr/>
    </dgm:pt>
    <dgm:pt modelId="{D55DE4E9-1C6A-47E0-88EC-1AA0C2DA876D}" type="pres">
      <dgm:prSet presAssocID="{39DC57A2-59BC-44E3-BCF7-940F728BBF47}" presName="sp" presStyleCnt="0"/>
      <dgm:spPr/>
    </dgm:pt>
    <dgm:pt modelId="{96AC3089-ABB3-4E3C-AF9C-090140498904}" type="pres">
      <dgm:prSet presAssocID="{D60C8B0A-FD1D-43DB-9FCB-C02616F63A95}" presName="arrowAndChildren" presStyleCnt="0"/>
      <dgm:spPr/>
    </dgm:pt>
    <dgm:pt modelId="{8CA29389-417A-4F5E-8AD2-2791C169C58A}" type="pres">
      <dgm:prSet presAssocID="{D60C8B0A-FD1D-43DB-9FCB-C02616F63A95}" presName="parentTextArrow" presStyleLbl="node1" presStyleIdx="0" presStyleCnt="0"/>
      <dgm:spPr/>
    </dgm:pt>
    <dgm:pt modelId="{4EC7C4B4-B4A4-446B-A2F6-7514C999D5D4}" type="pres">
      <dgm:prSet presAssocID="{D60C8B0A-FD1D-43DB-9FCB-C02616F63A95}" presName="arrow" presStyleLbl="alignNode1" presStyleIdx="4" presStyleCnt="6"/>
      <dgm:spPr/>
    </dgm:pt>
    <dgm:pt modelId="{AE25F27E-F621-4CCB-8C3E-68AF24B290C5}" type="pres">
      <dgm:prSet presAssocID="{D60C8B0A-FD1D-43DB-9FCB-C02616F63A95}" presName="descendantArrow" presStyleLbl="bgAccFollowNode1" presStyleIdx="4" presStyleCnt="6"/>
      <dgm:spPr/>
    </dgm:pt>
    <dgm:pt modelId="{6F92A6C3-0965-4642-B194-91AEFC60995B}" type="pres">
      <dgm:prSet presAssocID="{2B7DC7D5-3995-4A69-B4E7-3C8E2B429BA6}" presName="sp" presStyleCnt="0"/>
      <dgm:spPr/>
    </dgm:pt>
    <dgm:pt modelId="{8F73262B-E702-4D49-A1EB-D353DCB574C6}" type="pres">
      <dgm:prSet presAssocID="{A08E1C37-FAE1-4617-9C13-2787DFC42DA8}" presName="arrowAndChildren" presStyleCnt="0"/>
      <dgm:spPr/>
    </dgm:pt>
    <dgm:pt modelId="{276287B0-4C6F-47B3-B667-C3F5BCFA52C6}" type="pres">
      <dgm:prSet presAssocID="{A08E1C37-FAE1-4617-9C13-2787DFC42DA8}" presName="parentTextArrow" presStyleLbl="node1" presStyleIdx="0" presStyleCnt="0"/>
      <dgm:spPr/>
    </dgm:pt>
    <dgm:pt modelId="{83AAFE23-39F6-4B3C-8217-DF1F3F99D367}" type="pres">
      <dgm:prSet presAssocID="{A08E1C37-FAE1-4617-9C13-2787DFC42DA8}" presName="arrow" presStyleLbl="alignNode1" presStyleIdx="5" presStyleCnt="6"/>
      <dgm:spPr/>
    </dgm:pt>
    <dgm:pt modelId="{C9FDB344-FF00-4253-A05C-19C467F43361}" type="pres">
      <dgm:prSet presAssocID="{A08E1C37-FAE1-4617-9C13-2787DFC42DA8}" presName="descendantArrow" presStyleLbl="bgAccFollowNode1" presStyleIdx="5" presStyleCnt="6"/>
      <dgm:spPr/>
    </dgm:pt>
  </dgm:ptLst>
  <dgm:cxnLst>
    <dgm:cxn modelId="{BCB71406-490F-4796-86F4-6B7CD4B20C11}" type="presOf" srcId="{85A5555E-AFAE-4571-AEC4-71305676875B}" destId="{ABCEDD77-C85B-4863-A19E-B143497707F2}" srcOrd="0" destOrd="0" presId="urn:microsoft.com/office/officeart/2016/7/layout/VerticalDownArrowProcess"/>
    <dgm:cxn modelId="{486AEC1B-5B40-46B8-B2C1-E3DB2B5DC300}" srcId="{EC163C17-E47D-4AF4-B4E4-486310FA70E2}" destId="{DED0C680-4DDF-4225-994C-B16DB4255D3D}" srcOrd="3" destOrd="0" parTransId="{9CB61980-FD3D-4ED6-A808-84F6BECF4B68}" sibTransId="{E8C8D307-5B39-4FF1-BFF1-B920EA97D791}"/>
    <dgm:cxn modelId="{9B30C925-C721-41E0-A0F8-82EC37CE0833}" type="presOf" srcId="{D60C8B0A-FD1D-43DB-9FCB-C02616F63A95}" destId="{4EC7C4B4-B4A4-446B-A2F6-7514C999D5D4}" srcOrd="1" destOrd="0" presId="urn:microsoft.com/office/officeart/2016/7/layout/VerticalDownArrowProcess"/>
    <dgm:cxn modelId="{DEED202B-30C5-46E7-B8A4-F329C18DEBA3}" srcId="{9C11FC7A-51DC-429C-982F-3D79C92E2832}" destId="{E35B1B43-B5DD-4447-A39F-D7ECC1C13E21}" srcOrd="0" destOrd="0" parTransId="{CC49A187-36A3-4C3B-A400-9E99040AA5DA}" sibTransId="{D05F6F56-D523-40E2-B390-67B444391013}"/>
    <dgm:cxn modelId="{5A1A5F2B-C12A-4CC2-8E6E-E0FC34F620E3}" type="presOf" srcId="{9C11FC7A-51DC-429C-982F-3D79C92E2832}" destId="{83C8F10D-5623-4B03-9D99-DB753A77CFF6}" srcOrd="0" destOrd="0" presId="urn:microsoft.com/office/officeart/2016/7/layout/VerticalDownArrowProcess"/>
    <dgm:cxn modelId="{1EFBAA2B-3CCC-46B5-9157-C022D667E7B5}" srcId="{DED0C680-4DDF-4225-994C-B16DB4255D3D}" destId="{76182BC6-3294-48B0-AB88-3F364F4BDE00}" srcOrd="0" destOrd="0" parTransId="{043CF4F7-BE2F-492F-A577-1684D4AD077E}" sibTransId="{658D4963-458E-4536-98D3-8DDB222E7F0E}"/>
    <dgm:cxn modelId="{789AB25E-502D-4365-A974-3F97D8186F4E}" type="presOf" srcId="{C245B500-AF03-4CF4-939E-B29B3B016B61}" destId="{B297CA21-4774-4911-A3F2-A435A09350F5}" srcOrd="0" destOrd="0" presId="urn:microsoft.com/office/officeart/2016/7/layout/VerticalDownArrowProcess"/>
    <dgm:cxn modelId="{3B12DB43-CECD-48F3-AEC7-093A0921D818}" type="presOf" srcId="{E35B1B43-B5DD-4447-A39F-D7ECC1C13E21}" destId="{31D8DD34-E69A-421F-8494-4A903CABC056}" srcOrd="0" destOrd="0" presId="urn:microsoft.com/office/officeart/2016/7/layout/VerticalDownArrowProcess"/>
    <dgm:cxn modelId="{96E8C444-EC86-4F36-B555-A46389683F78}" type="presOf" srcId="{D60C8B0A-FD1D-43DB-9FCB-C02616F63A95}" destId="{8CA29389-417A-4F5E-8AD2-2791C169C58A}" srcOrd="0" destOrd="0" presId="urn:microsoft.com/office/officeart/2016/7/layout/VerticalDownArrowProcess"/>
    <dgm:cxn modelId="{4A72D867-3814-4A63-9EF8-38BC7E3ACBB3}" type="presOf" srcId="{4E0F4237-7577-42EF-80B3-2108E7FE83E7}" destId="{A173914E-440A-4865-A19D-5EAFC9EA8B79}" srcOrd="1" destOrd="0" presId="urn:microsoft.com/office/officeart/2016/7/layout/VerticalDownArrowProcess"/>
    <dgm:cxn modelId="{2C958048-FD7F-4015-95A1-8EBA5A3679BB}" type="presOf" srcId="{A08E1C37-FAE1-4617-9C13-2787DFC42DA8}" destId="{83AAFE23-39F6-4B3C-8217-DF1F3F99D367}" srcOrd="1" destOrd="0" presId="urn:microsoft.com/office/officeart/2016/7/layout/VerticalDownArrowProcess"/>
    <dgm:cxn modelId="{686C5C55-C1B3-4672-AA69-56DDDB56A458}" type="presOf" srcId="{DED0C680-4DDF-4225-994C-B16DB4255D3D}" destId="{F2E6D2F6-93E8-4C66-A285-A7A404DBCD6B}" srcOrd="0" destOrd="0" presId="urn:microsoft.com/office/officeart/2016/7/layout/VerticalDownArrowProcess"/>
    <dgm:cxn modelId="{CA797D56-39CB-41BB-B80B-6EBD7B42911D}" srcId="{4E0F4237-7577-42EF-80B3-2108E7FE83E7}" destId="{85A5555E-AFAE-4571-AEC4-71305676875B}" srcOrd="0" destOrd="0" parTransId="{0C7A0482-542F-400E-9F15-8E383331E023}" sibTransId="{F33F0C6B-5930-484A-A45A-CD24B913EBF0}"/>
    <dgm:cxn modelId="{E63BE179-B71F-41A1-BF27-869CE2170762}" srcId="{EC163C17-E47D-4AF4-B4E4-486310FA70E2}" destId="{6CF73DCF-6CB3-4D12-B80C-AA39DF87B0CE}" srcOrd="4" destOrd="0" parTransId="{70BDE172-1C66-408C-AC55-FC2C5F93B671}" sibTransId="{F3095C7D-B04F-4509-8899-2F368A85841F}"/>
    <dgm:cxn modelId="{380E4F7F-DC1B-4E2A-917F-79AC2EA3C0EE}" type="presOf" srcId="{6CF73DCF-6CB3-4D12-B80C-AA39DF87B0CE}" destId="{F58CA176-2CDC-43C5-91A8-167B54A14296}" srcOrd="1" destOrd="0" presId="urn:microsoft.com/office/officeart/2016/7/layout/VerticalDownArrowProcess"/>
    <dgm:cxn modelId="{36D82C82-4F2C-4C83-9B50-A93D5CC2EB79}" type="presOf" srcId="{FECD7AED-A9BE-4E44-A4CD-D84636216FB1}" destId="{C9FDB344-FF00-4253-A05C-19C467F43361}" srcOrd="0" destOrd="0" presId="urn:microsoft.com/office/officeart/2016/7/layout/VerticalDownArrowProcess"/>
    <dgm:cxn modelId="{F453458C-4724-43BF-82F6-F5F66B63D421}" srcId="{EC163C17-E47D-4AF4-B4E4-486310FA70E2}" destId="{A08E1C37-FAE1-4617-9C13-2787DFC42DA8}" srcOrd="0" destOrd="0" parTransId="{33D0CF69-5A84-49E2-A9CF-B4697B328AB0}" sibTransId="{2B7DC7D5-3995-4A69-B4E7-3C8E2B429BA6}"/>
    <dgm:cxn modelId="{850312A7-046E-45B3-9C88-E43E976DBB17}" srcId="{EC163C17-E47D-4AF4-B4E4-486310FA70E2}" destId="{9C11FC7A-51DC-429C-982F-3D79C92E2832}" srcOrd="5" destOrd="0" parTransId="{F73EDE65-7262-4D93-9049-83DDD7D27E99}" sibTransId="{A8960BF7-011D-42DA-819E-4E4C8C4A044A}"/>
    <dgm:cxn modelId="{36AF14AD-E5F7-48E1-8AF6-C8A87F474CAA}" srcId="{6CF73DCF-6CB3-4D12-B80C-AA39DF87B0CE}" destId="{C245B500-AF03-4CF4-939E-B29B3B016B61}" srcOrd="0" destOrd="0" parTransId="{914571A3-5CC1-49A7-ADFF-2B7E207B0A07}" sibTransId="{395E389C-1F3B-4C1B-AE9D-D12A89DCF1D7}"/>
    <dgm:cxn modelId="{6A6B66B4-E1EB-4850-85C0-283AE5423870}" type="presOf" srcId="{6CF73DCF-6CB3-4D12-B80C-AA39DF87B0CE}" destId="{C7E48203-B5B9-40FD-ADE9-9AD7F4F091C8}" srcOrd="0" destOrd="0" presId="urn:microsoft.com/office/officeart/2016/7/layout/VerticalDownArrowProcess"/>
    <dgm:cxn modelId="{DD2F2CC8-EB7B-456D-80CD-0E9CE74DA103}" type="presOf" srcId="{EC163C17-E47D-4AF4-B4E4-486310FA70E2}" destId="{1BFB8CCC-8B55-4798-9DBF-32BD1380D984}" srcOrd="0" destOrd="0" presId="urn:microsoft.com/office/officeart/2016/7/layout/VerticalDownArrowProcess"/>
    <dgm:cxn modelId="{31EF94D9-E77F-4A07-B05D-9CFFE80D0CDC}" type="presOf" srcId="{A08E1C37-FAE1-4617-9C13-2787DFC42DA8}" destId="{276287B0-4C6F-47B3-B667-C3F5BCFA52C6}" srcOrd="0" destOrd="0" presId="urn:microsoft.com/office/officeart/2016/7/layout/VerticalDownArrowProcess"/>
    <dgm:cxn modelId="{64072BDB-D9DF-47D8-A576-1B7FDC56F6A4}" type="presOf" srcId="{4E0F4237-7577-42EF-80B3-2108E7FE83E7}" destId="{5236846B-8D4B-43E7-B1BD-1B4D12AEC31B}" srcOrd="0" destOrd="0" presId="urn:microsoft.com/office/officeart/2016/7/layout/VerticalDownArrowProcess"/>
    <dgm:cxn modelId="{CE9996DD-5518-4AEA-A693-2D9DA2E0E12E}" type="presOf" srcId="{FA0F3840-B146-474D-9201-40A8E4571527}" destId="{AE25F27E-F621-4CCB-8C3E-68AF24B290C5}" srcOrd="0" destOrd="0" presId="urn:microsoft.com/office/officeart/2016/7/layout/VerticalDownArrowProcess"/>
    <dgm:cxn modelId="{A0558BE8-AE6E-434A-82B2-A61B8B13EDE0}" type="presOf" srcId="{76182BC6-3294-48B0-AB88-3F364F4BDE00}" destId="{8071F6A1-B0C2-4909-8429-50123D7B581D}" srcOrd="0" destOrd="0" presId="urn:microsoft.com/office/officeart/2016/7/layout/VerticalDownArrowProcess"/>
    <dgm:cxn modelId="{A0CA60ED-DB56-414C-85D0-2CCB477DA9CF}" type="presOf" srcId="{DED0C680-4DDF-4225-994C-B16DB4255D3D}" destId="{9655C952-7062-4CD1-BF03-2C0D71A41165}" srcOrd="1" destOrd="0" presId="urn:microsoft.com/office/officeart/2016/7/layout/VerticalDownArrowProcess"/>
    <dgm:cxn modelId="{2A3897F1-FA99-45B8-B938-1EC781282560}" srcId="{D60C8B0A-FD1D-43DB-9FCB-C02616F63A95}" destId="{FA0F3840-B146-474D-9201-40A8E4571527}" srcOrd="0" destOrd="0" parTransId="{3F2B0093-591B-4E0F-86D1-8497B8F62E7A}" sibTransId="{45C851BA-FC47-4216-88BC-D36F7D05A189}"/>
    <dgm:cxn modelId="{169793F2-DD6D-496C-8308-DF9B093F18B9}" srcId="{EC163C17-E47D-4AF4-B4E4-486310FA70E2}" destId="{D60C8B0A-FD1D-43DB-9FCB-C02616F63A95}" srcOrd="1" destOrd="0" parTransId="{8F2AFC20-E234-4179-8054-198F78749C49}" sibTransId="{39DC57A2-59BC-44E3-BCF7-940F728BBF47}"/>
    <dgm:cxn modelId="{F35C12F5-E055-444A-98EC-F4A6B24F237C}" srcId="{EC163C17-E47D-4AF4-B4E4-486310FA70E2}" destId="{4E0F4237-7577-42EF-80B3-2108E7FE83E7}" srcOrd="2" destOrd="0" parTransId="{43C875F4-E1AB-4D25-9551-27958EEA5F73}" sibTransId="{FAEDF2AB-22F1-47BC-8B71-44BA6F925A15}"/>
    <dgm:cxn modelId="{BC176CFC-6A5E-44FB-B080-414190430700}" srcId="{A08E1C37-FAE1-4617-9C13-2787DFC42DA8}" destId="{FECD7AED-A9BE-4E44-A4CD-D84636216FB1}" srcOrd="0" destOrd="0" parTransId="{F9CB08F4-5772-4A18-8E70-91ED6EE2F773}" sibTransId="{2B33F74D-20FC-4228-AF01-A5761C97E683}"/>
    <dgm:cxn modelId="{8C726F6E-E75F-44A6-99EB-6175EAF45314}" type="presParOf" srcId="{1BFB8CCC-8B55-4798-9DBF-32BD1380D984}" destId="{0C2607AC-35E7-4B6E-BA12-683440112E96}" srcOrd="0" destOrd="0" presId="urn:microsoft.com/office/officeart/2016/7/layout/VerticalDownArrowProcess"/>
    <dgm:cxn modelId="{999BF8C0-544A-4613-B299-3B99C76510F4}" type="presParOf" srcId="{0C2607AC-35E7-4B6E-BA12-683440112E96}" destId="{83C8F10D-5623-4B03-9D99-DB753A77CFF6}" srcOrd="0" destOrd="0" presId="urn:microsoft.com/office/officeart/2016/7/layout/VerticalDownArrowProcess"/>
    <dgm:cxn modelId="{5DCA17DB-5C94-4AD5-8D27-D33E18D3AF08}" type="presParOf" srcId="{0C2607AC-35E7-4B6E-BA12-683440112E96}" destId="{31D8DD34-E69A-421F-8494-4A903CABC056}" srcOrd="1" destOrd="0" presId="urn:microsoft.com/office/officeart/2016/7/layout/VerticalDownArrowProcess"/>
    <dgm:cxn modelId="{7823A22E-897A-4479-9500-9F6E06786F73}" type="presParOf" srcId="{1BFB8CCC-8B55-4798-9DBF-32BD1380D984}" destId="{063E2FDF-F6FC-42A2-86CB-63D738642CFC}" srcOrd="1" destOrd="0" presId="urn:microsoft.com/office/officeart/2016/7/layout/VerticalDownArrowProcess"/>
    <dgm:cxn modelId="{8A6FDBE5-8EFE-448C-B5EF-D6754D61ECC4}" type="presParOf" srcId="{1BFB8CCC-8B55-4798-9DBF-32BD1380D984}" destId="{40BB44EC-0006-4020-8323-62837A04D5BC}" srcOrd="2" destOrd="0" presId="urn:microsoft.com/office/officeart/2016/7/layout/VerticalDownArrowProcess"/>
    <dgm:cxn modelId="{22F972BE-7418-472C-9DCA-9C9FF907103F}" type="presParOf" srcId="{40BB44EC-0006-4020-8323-62837A04D5BC}" destId="{C7E48203-B5B9-40FD-ADE9-9AD7F4F091C8}" srcOrd="0" destOrd="0" presId="urn:microsoft.com/office/officeart/2016/7/layout/VerticalDownArrowProcess"/>
    <dgm:cxn modelId="{48ADA508-2213-4B3B-B680-6A40ED4CD653}" type="presParOf" srcId="{40BB44EC-0006-4020-8323-62837A04D5BC}" destId="{F58CA176-2CDC-43C5-91A8-167B54A14296}" srcOrd="1" destOrd="0" presId="urn:microsoft.com/office/officeart/2016/7/layout/VerticalDownArrowProcess"/>
    <dgm:cxn modelId="{7326607F-BA64-424B-8800-A0A0FD66D544}" type="presParOf" srcId="{40BB44EC-0006-4020-8323-62837A04D5BC}" destId="{B297CA21-4774-4911-A3F2-A435A09350F5}" srcOrd="2" destOrd="0" presId="urn:microsoft.com/office/officeart/2016/7/layout/VerticalDownArrowProcess"/>
    <dgm:cxn modelId="{2A2181A2-B319-489E-A1C1-649D77F3D498}" type="presParOf" srcId="{1BFB8CCC-8B55-4798-9DBF-32BD1380D984}" destId="{3AE45924-2E65-4F2A-A4DA-674D58E1AD92}" srcOrd="3" destOrd="0" presId="urn:microsoft.com/office/officeart/2016/7/layout/VerticalDownArrowProcess"/>
    <dgm:cxn modelId="{FFE581EF-C53A-49EE-BD6F-4F67EEAA2DFF}" type="presParOf" srcId="{1BFB8CCC-8B55-4798-9DBF-32BD1380D984}" destId="{1EF0C35C-40FC-49BB-B42C-1A3CA9A77DBE}" srcOrd="4" destOrd="0" presId="urn:microsoft.com/office/officeart/2016/7/layout/VerticalDownArrowProcess"/>
    <dgm:cxn modelId="{EF0ED7F7-0CD9-45A1-AD43-ED11F9545382}" type="presParOf" srcId="{1EF0C35C-40FC-49BB-B42C-1A3CA9A77DBE}" destId="{F2E6D2F6-93E8-4C66-A285-A7A404DBCD6B}" srcOrd="0" destOrd="0" presId="urn:microsoft.com/office/officeart/2016/7/layout/VerticalDownArrowProcess"/>
    <dgm:cxn modelId="{33487AFE-2C9F-473C-9888-E0BF9E9AF899}" type="presParOf" srcId="{1EF0C35C-40FC-49BB-B42C-1A3CA9A77DBE}" destId="{9655C952-7062-4CD1-BF03-2C0D71A41165}" srcOrd="1" destOrd="0" presId="urn:microsoft.com/office/officeart/2016/7/layout/VerticalDownArrowProcess"/>
    <dgm:cxn modelId="{5EEBC9C1-35E7-4CE5-A2E3-1487182E0A91}" type="presParOf" srcId="{1EF0C35C-40FC-49BB-B42C-1A3CA9A77DBE}" destId="{8071F6A1-B0C2-4909-8429-50123D7B581D}" srcOrd="2" destOrd="0" presId="urn:microsoft.com/office/officeart/2016/7/layout/VerticalDownArrowProcess"/>
    <dgm:cxn modelId="{AF8415F4-4455-48C9-A28E-8F20CBE4244C}" type="presParOf" srcId="{1BFB8CCC-8B55-4798-9DBF-32BD1380D984}" destId="{40410CF7-21A3-4564-AAA0-D21BE6D85B7D}" srcOrd="5" destOrd="0" presId="urn:microsoft.com/office/officeart/2016/7/layout/VerticalDownArrowProcess"/>
    <dgm:cxn modelId="{DE141885-E9C9-45E0-9B07-10B1D1F8FFAB}" type="presParOf" srcId="{1BFB8CCC-8B55-4798-9DBF-32BD1380D984}" destId="{943A547D-4D4E-48E8-BDDB-D480D09FE19D}" srcOrd="6" destOrd="0" presId="urn:microsoft.com/office/officeart/2016/7/layout/VerticalDownArrowProcess"/>
    <dgm:cxn modelId="{32BE2277-4FB5-45A2-99F9-C66E902EC911}" type="presParOf" srcId="{943A547D-4D4E-48E8-BDDB-D480D09FE19D}" destId="{5236846B-8D4B-43E7-B1BD-1B4D12AEC31B}" srcOrd="0" destOrd="0" presId="urn:microsoft.com/office/officeart/2016/7/layout/VerticalDownArrowProcess"/>
    <dgm:cxn modelId="{2FBE86D5-2198-40C1-B4B5-3C4D9FA4FB65}" type="presParOf" srcId="{943A547D-4D4E-48E8-BDDB-D480D09FE19D}" destId="{A173914E-440A-4865-A19D-5EAFC9EA8B79}" srcOrd="1" destOrd="0" presId="urn:microsoft.com/office/officeart/2016/7/layout/VerticalDownArrowProcess"/>
    <dgm:cxn modelId="{55FE6DFF-87B1-44C1-ABC0-0BF0C0F1E739}" type="presParOf" srcId="{943A547D-4D4E-48E8-BDDB-D480D09FE19D}" destId="{ABCEDD77-C85B-4863-A19E-B143497707F2}" srcOrd="2" destOrd="0" presId="urn:microsoft.com/office/officeart/2016/7/layout/VerticalDownArrowProcess"/>
    <dgm:cxn modelId="{8B96EA26-8528-4598-8939-750838CF1A06}" type="presParOf" srcId="{1BFB8CCC-8B55-4798-9DBF-32BD1380D984}" destId="{D55DE4E9-1C6A-47E0-88EC-1AA0C2DA876D}" srcOrd="7" destOrd="0" presId="urn:microsoft.com/office/officeart/2016/7/layout/VerticalDownArrowProcess"/>
    <dgm:cxn modelId="{CB40A154-9D63-4009-B8B5-971A7268730E}" type="presParOf" srcId="{1BFB8CCC-8B55-4798-9DBF-32BD1380D984}" destId="{96AC3089-ABB3-4E3C-AF9C-090140498904}" srcOrd="8" destOrd="0" presId="urn:microsoft.com/office/officeart/2016/7/layout/VerticalDownArrowProcess"/>
    <dgm:cxn modelId="{0B450CDA-B082-422F-B4B6-A533DF4C7A49}" type="presParOf" srcId="{96AC3089-ABB3-4E3C-AF9C-090140498904}" destId="{8CA29389-417A-4F5E-8AD2-2791C169C58A}" srcOrd="0" destOrd="0" presId="urn:microsoft.com/office/officeart/2016/7/layout/VerticalDownArrowProcess"/>
    <dgm:cxn modelId="{EE172532-C2B9-4C32-877F-84BFF9F90A87}" type="presParOf" srcId="{96AC3089-ABB3-4E3C-AF9C-090140498904}" destId="{4EC7C4B4-B4A4-446B-A2F6-7514C999D5D4}" srcOrd="1" destOrd="0" presId="urn:microsoft.com/office/officeart/2016/7/layout/VerticalDownArrowProcess"/>
    <dgm:cxn modelId="{0A46DABE-2F1B-42F1-8F06-92D0A9B3A1B5}" type="presParOf" srcId="{96AC3089-ABB3-4E3C-AF9C-090140498904}" destId="{AE25F27E-F621-4CCB-8C3E-68AF24B290C5}" srcOrd="2" destOrd="0" presId="urn:microsoft.com/office/officeart/2016/7/layout/VerticalDownArrowProcess"/>
    <dgm:cxn modelId="{8021D88D-0D8D-45A5-A01A-D865026C7C5B}" type="presParOf" srcId="{1BFB8CCC-8B55-4798-9DBF-32BD1380D984}" destId="{6F92A6C3-0965-4642-B194-91AEFC60995B}" srcOrd="9" destOrd="0" presId="urn:microsoft.com/office/officeart/2016/7/layout/VerticalDownArrowProcess"/>
    <dgm:cxn modelId="{050423E2-E5B0-40DD-9375-1D062822BE6F}" type="presParOf" srcId="{1BFB8CCC-8B55-4798-9DBF-32BD1380D984}" destId="{8F73262B-E702-4D49-A1EB-D353DCB574C6}" srcOrd="10" destOrd="0" presId="urn:microsoft.com/office/officeart/2016/7/layout/VerticalDownArrowProcess"/>
    <dgm:cxn modelId="{90AD8A4C-D1DE-4C4B-A562-671423875F57}" type="presParOf" srcId="{8F73262B-E702-4D49-A1EB-D353DCB574C6}" destId="{276287B0-4C6F-47B3-B667-C3F5BCFA52C6}" srcOrd="0" destOrd="0" presId="urn:microsoft.com/office/officeart/2016/7/layout/VerticalDownArrowProcess"/>
    <dgm:cxn modelId="{AB200123-4FC4-4F53-BA30-9AE0C6EBF005}" type="presParOf" srcId="{8F73262B-E702-4D49-A1EB-D353DCB574C6}" destId="{83AAFE23-39F6-4B3C-8217-DF1F3F99D367}" srcOrd="1" destOrd="0" presId="urn:microsoft.com/office/officeart/2016/7/layout/VerticalDownArrowProcess"/>
    <dgm:cxn modelId="{E69C1208-8D16-4CCF-B7DA-9147EEB571A9}" type="presParOf" srcId="{8F73262B-E702-4D49-A1EB-D353DCB574C6}" destId="{C9FDB344-FF00-4253-A05C-19C467F43361}" srcOrd="2" destOrd="0" presId="urn:microsoft.com/office/officeart/2016/7/layout/VerticalDown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CE693C-5F5D-4B5D-A312-280D70CEE974}"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6F011621-93E0-45B7-BB8A-D6D6F3CAFF42}">
      <dgm:prSet/>
      <dgm:spPr/>
      <dgm:t>
        <a:bodyPr/>
        <a:lstStyle/>
        <a:p>
          <a:r>
            <a:rPr lang="en-GB" b="1"/>
            <a:t>Reflect </a:t>
          </a:r>
          <a:endParaRPr lang="en-US"/>
        </a:p>
      </dgm:t>
    </dgm:pt>
    <dgm:pt modelId="{DE2E8152-CB2D-435C-8666-8C15BF216941}" type="parTrans" cxnId="{C957C6B6-6FD1-4B0C-938C-14CCFF63325E}">
      <dgm:prSet/>
      <dgm:spPr/>
      <dgm:t>
        <a:bodyPr/>
        <a:lstStyle/>
        <a:p>
          <a:endParaRPr lang="en-US"/>
        </a:p>
      </dgm:t>
    </dgm:pt>
    <dgm:pt modelId="{CE81EE7E-DE4B-4943-ADAC-D7C9421C79A9}" type="sibTrans" cxnId="{C957C6B6-6FD1-4B0C-938C-14CCFF63325E}">
      <dgm:prSet/>
      <dgm:spPr/>
      <dgm:t>
        <a:bodyPr/>
        <a:lstStyle/>
        <a:p>
          <a:endParaRPr lang="en-US"/>
        </a:p>
      </dgm:t>
    </dgm:pt>
    <dgm:pt modelId="{CD8F8973-2B73-48B2-8178-32520EBF5996}">
      <dgm:prSet/>
      <dgm:spPr/>
      <dgm:t>
        <a:bodyPr/>
        <a:lstStyle/>
        <a:p>
          <a:r>
            <a:rPr lang="en-GB" b="1"/>
            <a:t>Take action</a:t>
          </a:r>
          <a:endParaRPr lang="en-US"/>
        </a:p>
      </dgm:t>
    </dgm:pt>
    <dgm:pt modelId="{0EF750D6-153A-4FC6-B439-F7208F24DB2E}" type="parTrans" cxnId="{D5189025-FE59-4A0F-9EBA-3C25840DFD25}">
      <dgm:prSet/>
      <dgm:spPr/>
      <dgm:t>
        <a:bodyPr/>
        <a:lstStyle/>
        <a:p>
          <a:endParaRPr lang="en-US"/>
        </a:p>
      </dgm:t>
    </dgm:pt>
    <dgm:pt modelId="{6D2FF8B0-EAEE-40B7-8125-F735CA970D69}" type="sibTrans" cxnId="{D5189025-FE59-4A0F-9EBA-3C25840DFD25}">
      <dgm:prSet/>
      <dgm:spPr/>
      <dgm:t>
        <a:bodyPr/>
        <a:lstStyle/>
        <a:p>
          <a:endParaRPr lang="en-US"/>
        </a:p>
      </dgm:t>
    </dgm:pt>
    <dgm:pt modelId="{8813CA71-DA4E-46E5-B5F0-A61CD25D7C6D}">
      <dgm:prSet/>
      <dgm:spPr/>
      <dgm:t>
        <a:bodyPr/>
        <a:lstStyle/>
        <a:p>
          <a:r>
            <a:rPr lang="en-GB" b="1"/>
            <a:t>Learn from the experience </a:t>
          </a:r>
          <a:endParaRPr lang="en-US"/>
        </a:p>
      </dgm:t>
    </dgm:pt>
    <dgm:pt modelId="{EDC3B258-6AFB-414E-875B-8723BE99F1A3}" type="parTrans" cxnId="{69077698-403A-4FB3-AA5B-6D609A1250D7}">
      <dgm:prSet/>
      <dgm:spPr/>
      <dgm:t>
        <a:bodyPr/>
        <a:lstStyle/>
        <a:p>
          <a:endParaRPr lang="en-US"/>
        </a:p>
      </dgm:t>
    </dgm:pt>
    <dgm:pt modelId="{52B983CD-12F9-4A7D-AA65-B407AE931A66}" type="sibTrans" cxnId="{69077698-403A-4FB3-AA5B-6D609A1250D7}">
      <dgm:prSet/>
      <dgm:spPr/>
      <dgm:t>
        <a:bodyPr/>
        <a:lstStyle/>
        <a:p>
          <a:endParaRPr lang="en-US"/>
        </a:p>
      </dgm:t>
    </dgm:pt>
    <dgm:pt modelId="{2086A163-E41A-443D-9D20-07A6CFBF2D02}">
      <dgm:prSet/>
      <dgm:spPr/>
      <dgm:t>
        <a:bodyPr/>
        <a:lstStyle/>
        <a:p>
          <a:r>
            <a:rPr lang="en-GB" b="1"/>
            <a:t>Share best practice</a:t>
          </a:r>
          <a:endParaRPr lang="en-US"/>
        </a:p>
      </dgm:t>
    </dgm:pt>
    <dgm:pt modelId="{159AACCB-5F22-4BFC-8B65-DE1FFAF41EC4}" type="parTrans" cxnId="{B886F2A1-EF47-4A2A-97C3-8879C6F93CC0}">
      <dgm:prSet/>
      <dgm:spPr/>
      <dgm:t>
        <a:bodyPr/>
        <a:lstStyle/>
        <a:p>
          <a:endParaRPr lang="en-US"/>
        </a:p>
      </dgm:t>
    </dgm:pt>
    <dgm:pt modelId="{8FB7D4D7-4B6E-4672-89D5-AC90AB3FBE64}" type="sibTrans" cxnId="{B886F2A1-EF47-4A2A-97C3-8879C6F93CC0}">
      <dgm:prSet/>
      <dgm:spPr/>
      <dgm:t>
        <a:bodyPr/>
        <a:lstStyle/>
        <a:p>
          <a:endParaRPr lang="en-US"/>
        </a:p>
      </dgm:t>
    </dgm:pt>
    <dgm:pt modelId="{2023AF8D-8564-4C08-996F-C59D637009CA}">
      <dgm:prSet/>
      <dgm:spPr/>
      <dgm:t>
        <a:bodyPr/>
        <a:lstStyle/>
        <a:p>
          <a:r>
            <a:rPr lang="en-GB"/>
            <a:t>Complete a ‘Significant Event’ form and report on </a:t>
          </a:r>
          <a:r>
            <a:rPr lang="en-GB">
              <a:hlinkClick xmlns:r="http://schemas.openxmlformats.org/officeDocument/2006/relationships" r:id="rId1"/>
            </a:rPr>
            <a:t>LFPSE</a:t>
          </a:r>
          <a:r>
            <a:rPr lang="en-GB"/>
            <a:t> or ICB reporting system</a:t>
          </a:r>
          <a:endParaRPr lang="en-US"/>
        </a:p>
      </dgm:t>
    </dgm:pt>
    <dgm:pt modelId="{B5C8AFAE-3DBF-4ED5-B1B9-F71BDA4BE776}" type="parTrans" cxnId="{48259C0D-0083-4EF0-9AA7-13A4E57068F0}">
      <dgm:prSet/>
      <dgm:spPr/>
      <dgm:t>
        <a:bodyPr/>
        <a:lstStyle/>
        <a:p>
          <a:endParaRPr lang="en-US"/>
        </a:p>
      </dgm:t>
    </dgm:pt>
    <dgm:pt modelId="{7E98D1E3-2D4A-4CB5-9D15-5CD417C508E9}" type="sibTrans" cxnId="{48259C0D-0083-4EF0-9AA7-13A4E57068F0}">
      <dgm:prSet/>
      <dgm:spPr/>
      <dgm:t>
        <a:bodyPr/>
        <a:lstStyle/>
        <a:p>
          <a:endParaRPr lang="en-US"/>
        </a:p>
      </dgm:t>
    </dgm:pt>
    <dgm:pt modelId="{761B961A-BC3F-46F0-9059-94B438625FC9}">
      <dgm:prSet/>
      <dgm:spPr/>
      <dgm:t>
        <a:bodyPr/>
        <a:lstStyle/>
        <a:p>
          <a:r>
            <a:rPr lang="en-GB"/>
            <a:t>A copy of the significant event form should be sent to the Screening and Immunisation Team</a:t>
          </a:r>
          <a:endParaRPr lang="en-US"/>
        </a:p>
      </dgm:t>
    </dgm:pt>
    <dgm:pt modelId="{DA198510-BFA8-4133-A7BD-9951C24611C8}" type="parTrans" cxnId="{4541E7C8-5EB9-4351-A51A-A93A69720A17}">
      <dgm:prSet/>
      <dgm:spPr/>
      <dgm:t>
        <a:bodyPr/>
        <a:lstStyle/>
        <a:p>
          <a:endParaRPr lang="en-US"/>
        </a:p>
      </dgm:t>
    </dgm:pt>
    <dgm:pt modelId="{A2109F78-D3F2-4E6E-A3B3-7A02A2C5C038}" type="sibTrans" cxnId="{4541E7C8-5EB9-4351-A51A-A93A69720A17}">
      <dgm:prSet/>
      <dgm:spPr/>
      <dgm:t>
        <a:bodyPr/>
        <a:lstStyle/>
        <a:p>
          <a:endParaRPr lang="en-US"/>
        </a:p>
      </dgm:t>
    </dgm:pt>
    <dgm:pt modelId="{E9FB3B20-5C54-47EC-8E42-3ED38D1C142E}" type="pres">
      <dgm:prSet presAssocID="{29CE693C-5F5D-4B5D-A312-280D70CEE974}" presName="root" presStyleCnt="0">
        <dgm:presLayoutVars>
          <dgm:dir/>
          <dgm:resizeHandles val="exact"/>
        </dgm:presLayoutVars>
      </dgm:prSet>
      <dgm:spPr/>
    </dgm:pt>
    <dgm:pt modelId="{F9D7006B-F489-47B2-9EEA-FDD420F7127F}" type="pres">
      <dgm:prSet presAssocID="{29CE693C-5F5D-4B5D-A312-280D70CEE974}" presName="container" presStyleCnt="0">
        <dgm:presLayoutVars>
          <dgm:dir/>
          <dgm:resizeHandles val="exact"/>
        </dgm:presLayoutVars>
      </dgm:prSet>
      <dgm:spPr/>
    </dgm:pt>
    <dgm:pt modelId="{03EF243E-EFD5-46BD-AD45-AE5A359EE129}" type="pres">
      <dgm:prSet presAssocID="{6F011621-93E0-45B7-BB8A-D6D6F3CAFF42}" presName="compNode" presStyleCnt="0"/>
      <dgm:spPr/>
    </dgm:pt>
    <dgm:pt modelId="{F9F96CE6-9DE9-43AF-85C8-8DFA4B11DFAA}" type="pres">
      <dgm:prSet presAssocID="{6F011621-93E0-45B7-BB8A-D6D6F3CAFF42}" presName="iconBgRect" presStyleLbl="bgShp" presStyleIdx="0" presStyleCnt="6"/>
      <dgm:spPr/>
    </dgm:pt>
    <dgm:pt modelId="{1DED3701-D37D-4FA8-B60D-DA3E851798B0}" type="pres">
      <dgm:prSet presAssocID="{6F011621-93E0-45B7-BB8A-D6D6F3CAFF42}" presName="iconRect" presStyleLbl="node1" presStyleIdx="0" presStyleCnt="6"/>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Thought bubble"/>
        </a:ext>
      </dgm:extLst>
    </dgm:pt>
    <dgm:pt modelId="{D58FDB4F-CF5F-44B4-BEF3-A6A3FA362A64}" type="pres">
      <dgm:prSet presAssocID="{6F011621-93E0-45B7-BB8A-D6D6F3CAFF42}" presName="spaceRect" presStyleCnt="0"/>
      <dgm:spPr/>
    </dgm:pt>
    <dgm:pt modelId="{00D7CE3F-D652-473B-97A0-F867B0391ADE}" type="pres">
      <dgm:prSet presAssocID="{6F011621-93E0-45B7-BB8A-D6D6F3CAFF42}" presName="textRect" presStyleLbl="revTx" presStyleIdx="0" presStyleCnt="6">
        <dgm:presLayoutVars>
          <dgm:chMax val="1"/>
          <dgm:chPref val="1"/>
        </dgm:presLayoutVars>
      </dgm:prSet>
      <dgm:spPr/>
    </dgm:pt>
    <dgm:pt modelId="{334CB7E1-CBBD-4571-833C-B71B8F68A812}" type="pres">
      <dgm:prSet presAssocID="{CE81EE7E-DE4B-4943-ADAC-D7C9421C79A9}" presName="sibTrans" presStyleLbl="sibTrans2D1" presStyleIdx="0" presStyleCnt="0"/>
      <dgm:spPr/>
    </dgm:pt>
    <dgm:pt modelId="{42C40DF6-91A9-4E03-BD45-0E75769140EF}" type="pres">
      <dgm:prSet presAssocID="{CD8F8973-2B73-48B2-8178-32520EBF5996}" presName="compNode" presStyleCnt="0"/>
      <dgm:spPr/>
    </dgm:pt>
    <dgm:pt modelId="{3C856079-9AA1-4643-883D-8F276AA2FFC6}" type="pres">
      <dgm:prSet presAssocID="{CD8F8973-2B73-48B2-8178-32520EBF5996}" presName="iconBgRect" presStyleLbl="bgShp" presStyleIdx="1" presStyleCnt="6"/>
      <dgm:spPr/>
    </dgm:pt>
    <dgm:pt modelId="{A5E2A45B-6CA7-4503-9E9B-F82C5359D727}" type="pres">
      <dgm:prSet presAssocID="{CD8F8973-2B73-48B2-8178-32520EBF5996}" presName="iconRect" presStyleLbl="node1" presStyleIdx="1" presStyleCnt="6"/>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Tick"/>
        </a:ext>
      </dgm:extLst>
    </dgm:pt>
    <dgm:pt modelId="{C0E5FA4B-2B64-46B7-8944-863A76F41A50}" type="pres">
      <dgm:prSet presAssocID="{CD8F8973-2B73-48B2-8178-32520EBF5996}" presName="spaceRect" presStyleCnt="0"/>
      <dgm:spPr/>
    </dgm:pt>
    <dgm:pt modelId="{3C0414B4-AD04-46A1-BB5D-20F4CDC374A9}" type="pres">
      <dgm:prSet presAssocID="{CD8F8973-2B73-48B2-8178-32520EBF5996}" presName="textRect" presStyleLbl="revTx" presStyleIdx="1" presStyleCnt="6">
        <dgm:presLayoutVars>
          <dgm:chMax val="1"/>
          <dgm:chPref val="1"/>
        </dgm:presLayoutVars>
      </dgm:prSet>
      <dgm:spPr/>
    </dgm:pt>
    <dgm:pt modelId="{728AB7B7-19B5-464B-9FDC-043696669C47}" type="pres">
      <dgm:prSet presAssocID="{6D2FF8B0-EAEE-40B7-8125-F735CA970D69}" presName="sibTrans" presStyleLbl="sibTrans2D1" presStyleIdx="0" presStyleCnt="0"/>
      <dgm:spPr/>
    </dgm:pt>
    <dgm:pt modelId="{F9C82089-02B4-49D4-BE74-8EAE5643CB17}" type="pres">
      <dgm:prSet presAssocID="{8813CA71-DA4E-46E5-B5F0-A61CD25D7C6D}" presName="compNode" presStyleCnt="0"/>
      <dgm:spPr/>
    </dgm:pt>
    <dgm:pt modelId="{E2905C39-70CA-40ED-A7BD-9D45D5A3D8A5}" type="pres">
      <dgm:prSet presAssocID="{8813CA71-DA4E-46E5-B5F0-A61CD25D7C6D}" presName="iconBgRect" presStyleLbl="bgShp" presStyleIdx="2" presStyleCnt="6"/>
      <dgm:spPr/>
    </dgm:pt>
    <dgm:pt modelId="{02919AD7-4F62-448D-B50E-10BCB30BEE2E}" type="pres">
      <dgm:prSet presAssocID="{8813CA71-DA4E-46E5-B5F0-A61CD25D7C6D}" presName="iconRect" presStyleLbl="node1" presStyleIdx="2" presStyleCnt="6"/>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Head with Gears"/>
        </a:ext>
      </dgm:extLst>
    </dgm:pt>
    <dgm:pt modelId="{8CB15002-F1C3-47B2-8D1B-AC79A8B754B9}" type="pres">
      <dgm:prSet presAssocID="{8813CA71-DA4E-46E5-B5F0-A61CD25D7C6D}" presName="spaceRect" presStyleCnt="0"/>
      <dgm:spPr/>
    </dgm:pt>
    <dgm:pt modelId="{B828685B-3842-4FEF-8053-529A8115AC95}" type="pres">
      <dgm:prSet presAssocID="{8813CA71-DA4E-46E5-B5F0-A61CD25D7C6D}" presName="textRect" presStyleLbl="revTx" presStyleIdx="2" presStyleCnt="6">
        <dgm:presLayoutVars>
          <dgm:chMax val="1"/>
          <dgm:chPref val="1"/>
        </dgm:presLayoutVars>
      </dgm:prSet>
      <dgm:spPr/>
    </dgm:pt>
    <dgm:pt modelId="{CDD253A0-EA23-4D34-B762-1D8F9707B58E}" type="pres">
      <dgm:prSet presAssocID="{52B983CD-12F9-4A7D-AA65-B407AE931A66}" presName="sibTrans" presStyleLbl="sibTrans2D1" presStyleIdx="0" presStyleCnt="0"/>
      <dgm:spPr/>
    </dgm:pt>
    <dgm:pt modelId="{763F82D0-DE5B-458E-BD3B-41064696F93E}" type="pres">
      <dgm:prSet presAssocID="{2086A163-E41A-443D-9D20-07A6CFBF2D02}" presName="compNode" presStyleCnt="0"/>
      <dgm:spPr/>
    </dgm:pt>
    <dgm:pt modelId="{CDBCC442-4BAA-4D9D-9CF3-3A76F1CF3C1B}" type="pres">
      <dgm:prSet presAssocID="{2086A163-E41A-443D-9D20-07A6CFBF2D02}" presName="iconBgRect" presStyleLbl="bgShp" presStyleIdx="3" presStyleCnt="6"/>
      <dgm:spPr/>
    </dgm:pt>
    <dgm:pt modelId="{0EE885D3-A034-40CB-B453-520E969AC5BE}" type="pres">
      <dgm:prSet presAssocID="{2086A163-E41A-443D-9D20-07A6CFBF2D02}" presName="iconRect" presStyleLbl="node1" presStyleIdx="3" presStyleCnt="6"/>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Chat"/>
        </a:ext>
      </dgm:extLst>
    </dgm:pt>
    <dgm:pt modelId="{37C1FD3C-0F7E-4D75-8354-6E1677711FF2}" type="pres">
      <dgm:prSet presAssocID="{2086A163-E41A-443D-9D20-07A6CFBF2D02}" presName="spaceRect" presStyleCnt="0"/>
      <dgm:spPr/>
    </dgm:pt>
    <dgm:pt modelId="{0A7E02CD-7A51-40F8-BEF9-298D9536FA29}" type="pres">
      <dgm:prSet presAssocID="{2086A163-E41A-443D-9D20-07A6CFBF2D02}" presName="textRect" presStyleLbl="revTx" presStyleIdx="3" presStyleCnt="6">
        <dgm:presLayoutVars>
          <dgm:chMax val="1"/>
          <dgm:chPref val="1"/>
        </dgm:presLayoutVars>
      </dgm:prSet>
      <dgm:spPr/>
    </dgm:pt>
    <dgm:pt modelId="{67A23402-6347-4A29-AE0C-3498B737A318}" type="pres">
      <dgm:prSet presAssocID="{8FB7D4D7-4B6E-4672-89D5-AC90AB3FBE64}" presName="sibTrans" presStyleLbl="sibTrans2D1" presStyleIdx="0" presStyleCnt="0"/>
      <dgm:spPr/>
    </dgm:pt>
    <dgm:pt modelId="{0D85CC01-12A4-4E96-8CD0-51AA1E255DA8}" type="pres">
      <dgm:prSet presAssocID="{2023AF8D-8564-4C08-996F-C59D637009CA}" presName="compNode" presStyleCnt="0"/>
      <dgm:spPr/>
    </dgm:pt>
    <dgm:pt modelId="{20E69F53-188B-4D3D-BD69-174CF6269408}" type="pres">
      <dgm:prSet presAssocID="{2023AF8D-8564-4C08-996F-C59D637009CA}" presName="iconBgRect" presStyleLbl="bgShp" presStyleIdx="4" presStyleCnt="6"/>
      <dgm:spPr/>
    </dgm:pt>
    <dgm:pt modelId="{51F93247-081A-41FE-9CE7-79BCB89FD0D9}" type="pres">
      <dgm:prSet presAssocID="{2023AF8D-8564-4C08-996F-C59D637009CA}" presName="iconRect" presStyleLbl="node1" presStyleIdx="4" presStyleCnt="6"/>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dgm:spPr>
      <dgm:extLst>
        <a:ext uri="{E40237B7-FDA0-4F09-8148-C483321AD2D9}">
          <dgm14:cNvPr xmlns:dgm14="http://schemas.microsoft.com/office/drawing/2010/diagram" id="0" name="" descr="Paper"/>
        </a:ext>
      </dgm:extLst>
    </dgm:pt>
    <dgm:pt modelId="{FA7DFF66-FB9C-4549-840B-973A41D40AAA}" type="pres">
      <dgm:prSet presAssocID="{2023AF8D-8564-4C08-996F-C59D637009CA}" presName="spaceRect" presStyleCnt="0"/>
      <dgm:spPr/>
    </dgm:pt>
    <dgm:pt modelId="{E7805A18-8AAE-44F2-AB0B-30BD2D0CF862}" type="pres">
      <dgm:prSet presAssocID="{2023AF8D-8564-4C08-996F-C59D637009CA}" presName="textRect" presStyleLbl="revTx" presStyleIdx="4" presStyleCnt="6">
        <dgm:presLayoutVars>
          <dgm:chMax val="1"/>
          <dgm:chPref val="1"/>
        </dgm:presLayoutVars>
      </dgm:prSet>
      <dgm:spPr/>
    </dgm:pt>
    <dgm:pt modelId="{A7C7AAD9-2566-40E8-B365-6A3DA702A73B}" type="pres">
      <dgm:prSet presAssocID="{7E98D1E3-2D4A-4CB5-9D15-5CD417C508E9}" presName="sibTrans" presStyleLbl="sibTrans2D1" presStyleIdx="0" presStyleCnt="0"/>
      <dgm:spPr/>
    </dgm:pt>
    <dgm:pt modelId="{32FBA316-F2A7-4616-837B-CB0943CA8191}" type="pres">
      <dgm:prSet presAssocID="{761B961A-BC3F-46F0-9059-94B438625FC9}" presName="compNode" presStyleCnt="0"/>
      <dgm:spPr/>
    </dgm:pt>
    <dgm:pt modelId="{11E466F9-1BED-46B3-A4CF-F3FC68F02433}" type="pres">
      <dgm:prSet presAssocID="{761B961A-BC3F-46F0-9059-94B438625FC9}" presName="iconBgRect" presStyleLbl="bgShp" presStyleIdx="5" presStyleCnt="6"/>
      <dgm:spPr/>
    </dgm:pt>
    <dgm:pt modelId="{88252533-B043-4501-8526-ECC7B664D875}" type="pres">
      <dgm:prSet presAssocID="{761B961A-BC3F-46F0-9059-94B438625FC9}" presName="iconRect" presStyleLbl="node1" presStyleIdx="5" presStyleCnt="6"/>
      <dgm:spPr>
        <a:blipFill>
          <a:blip xmlns:r="http://schemas.openxmlformats.org/officeDocument/2006/relationships"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a:blipFill>
        <a:ln>
          <a:noFill/>
        </a:ln>
      </dgm:spPr>
      <dgm:extLst>
        <a:ext uri="{E40237B7-FDA0-4F09-8148-C483321AD2D9}">
          <dgm14:cNvPr xmlns:dgm14="http://schemas.microsoft.com/office/drawing/2010/diagram" id="0" name="" descr="Doctor"/>
        </a:ext>
      </dgm:extLst>
    </dgm:pt>
    <dgm:pt modelId="{80727E5A-A6F4-4777-A233-40E0CFA9DE7D}" type="pres">
      <dgm:prSet presAssocID="{761B961A-BC3F-46F0-9059-94B438625FC9}" presName="spaceRect" presStyleCnt="0"/>
      <dgm:spPr/>
    </dgm:pt>
    <dgm:pt modelId="{9EBE0F89-DEE5-4A2D-99B6-EC60F4A9875A}" type="pres">
      <dgm:prSet presAssocID="{761B961A-BC3F-46F0-9059-94B438625FC9}" presName="textRect" presStyleLbl="revTx" presStyleIdx="5" presStyleCnt="6">
        <dgm:presLayoutVars>
          <dgm:chMax val="1"/>
          <dgm:chPref val="1"/>
        </dgm:presLayoutVars>
      </dgm:prSet>
      <dgm:spPr/>
    </dgm:pt>
  </dgm:ptLst>
  <dgm:cxnLst>
    <dgm:cxn modelId="{48259C0D-0083-4EF0-9AA7-13A4E57068F0}" srcId="{29CE693C-5F5D-4B5D-A312-280D70CEE974}" destId="{2023AF8D-8564-4C08-996F-C59D637009CA}" srcOrd="4" destOrd="0" parTransId="{B5C8AFAE-3DBF-4ED5-B1B9-F71BDA4BE776}" sibTransId="{7E98D1E3-2D4A-4CB5-9D15-5CD417C508E9}"/>
    <dgm:cxn modelId="{27A18918-482F-48AC-87EF-6ED34136D30E}" type="presOf" srcId="{29CE693C-5F5D-4B5D-A312-280D70CEE974}" destId="{E9FB3B20-5C54-47EC-8E42-3ED38D1C142E}" srcOrd="0" destOrd="0" presId="urn:microsoft.com/office/officeart/2018/2/layout/IconCircleList"/>
    <dgm:cxn modelId="{2D4BE71C-8B24-49CC-BE50-CBB64760E931}" type="presOf" srcId="{761B961A-BC3F-46F0-9059-94B438625FC9}" destId="{9EBE0F89-DEE5-4A2D-99B6-EC60F4A9875A}" srcOrd="0" destOrd="0" presId="urn:microsoft.com/office/officeart/2018/2/layout/IconCircleList"/>
    <dgm:cxn modelId="{722DC724-1EF0-426F-B924-4ED52C17BEDE}" type="presOf" srcId="{2086A163-E41A-443D-9D20-07A6CFBF2D02}" destId="{0A7E02CD-7A51-40F8-BEF9-298D9536FA29}" srcOrd="0" destOrd="0" presId="urn:microsoft.com/office/officeart/2018/2/layout/IconCircleList"/>
    <dgm:cxn modelId="{D5189025-FE59-4A0F-9EBA-3C25840DFD25}" srcId="{29CE693C-5F5D-4B5D-A312-280D70CEE974}" destId="{CD8F8973-2B73-48B2-8178-32520EBF5996}" srcOrd="1" destOrd="0" parTransId="{0EF750D6-153A-4FC6-B439-F7208F24DB2E}" sibTransId="{6D2FF8B0-EAEE-40B7-8125-F735CA970D69}"/>
    <dgm:cxn modelId="{5CF32331-4768-42C9-925E-3FC9F616FA42}" type="presOf" srcId="{52B983CD-12F9-4A7D-AA65-B407AE931A66}" destId="{CDD253A0-EA23-4D34-B762-1D8F9707B58E}" srcOrd="0" destOrd="0" presId="urn:microsoft.com/office/officeart/2018/2/layout/IconCircleList"/>
    <dgm:cxn modelId="{B9A4D839-D591-48A3-99DC-84B3671BEB38}" type="presOf" srcId="{6F011621-93E0-45B7-BB8A-D6D6F3CAFF42}" destId="{00D7CE3F-D652-473B-97A0-F867B0391ADE}" srcOrd="0" destOrd="0" presId="urn:microsoft.com/office/officeart/2018/2/layout/IconCircleList"/>
    <dgm:cxn modelId="{54630363-A860-48EF-9A55-8128BC577AC2}" type="presOf" srcId="{CD8F8973-2B73-48B2-8178-32520EBF5996}" destId="{3C0414B4-AD04-46A1-BB5D-20F4CDC374A9}" srcOrd="0" destOrd="0" presId="urn:microsoft.com/office/officeart/2018/2/layout/IconCircleList"/>
    <dgm:cxn modelId="{7ABE476D-DADF-4F42-9F80-A63187E496DB}" type="presOf" srcId="{CE81EE7E-DE4B-4943-ADAC-D7C9421C79A9}" destId="{334CB7E1-CBBD-4571-833C-B71B8F68A812}" srcOrd="0" destOrd="0" presId="urn:microsoft.com/office/officeart/2018/2/layout/IconCircleList"/>
    <dgm:cxn modelId="{7547057B-9015-4AF9-9D47-9D180BA3CA3E}" type="presOf" srcId="{8FB7D4D7-4B6E-4672-89D5-AC90AB3FBE64}" destId="{67A23402-6347-4A29-AE0C-3498B737A318}" srcOrd="0" destOrd="0" presId="urn:microsoft.com/office/officeart/2018/2/layout/IconCircleList"/>
    <dgm:cxn modelId="{C2113782-1DCB-482E-B77A-7401043C8C3B}" type="presOf" srcId="{6D2FF8B0-EAEE-40B7-8125-F735CA970D69}" destId="{728AB7B7-19B5-464B-9FDC-043696669C47}" srcOrd="0" destOrd="0" presId="urn:microsoft.com/office/officeart/2018/2/layout/IconCircleList"/>
    <dgm:cxn modelId="{69077698-403A-4FB3-AA5B-6D609A1250D7}" srcId="{29CE693C-5F5D-4B5D-A312-280D70CEE974}" destId="{8813CA71-DA4E-46E5-B5F0-A61CD25D7C6D}" srcOrd="2" destOrd="0" parTransId="{EDC3B258-6AFB-414E-875B-8723BE99F1A3}" sibTransId="{52B983CD-12F9-4A7D-AA65-B407AE931A66}"/>
    <dgm:cxn modelId="{B886F2A1-EF47-4A2A-97C3-8879C6F93CC0}" srcId="{29CE693C-5F5D-4B5D-A312-280D70CEE974}" destId="{2086A163-E41A-443D-9D20-07A6CFBF2D02}" srcOrd="3" destOrd="0" parTransId="{159AACCB-5F22-4BFC-8B65-DE1FFAF41EC4}" sibTransId="{8FB7D4D7-4B6E-4672-89D5-AC90AB3FBE64}"/>
    <dgm:cxn modelId="{C957C6B6-6FD1-4B0C-938C-14CCFF63325E}" srcId="{29CE693C-5F5D-4B5D-A312-280D70CEE974}" destId="{6F011621-93E0-45B7-BB8A-D6D6F3CAFF42}" srcOrd="0" destOrd="0" parTransId="{DE2E8152-CB2D-435C-8666-8C15BF216941}" sibTransId="{CE81EE7E-DE4B-4943-ADAC-D7C9421C79A9}"/>
    <dgm:cxn modelId="{4541E7C8-5EB9-4351-A51A-A93A69720A17}" srcId="{29CE693C-5F5D-4B5D-A312-280D70CEE974}" destId="{761B961A-BC3F-46F0-9059-94B438625FC9}" srcOrd="5" destOrd="0" parTransId="{DA198510-BFA8-4133-A7BD-9951C24611C8}" sibTransId="{A2109F78-D3F2-4E6E-A3B3-7A02A2C5C038}"/>
    <dgm:cxn modelId="{379526E4-00F5-4359-8130-67187E656518}" type="presOf" srcId="{7E98D1E3-2D4A-4CB5-9D15-5CD417C508E9}" destId="{A7C7AAD9-2566-40E8-B365-6A3DA702A73B}" srcOrd="0" destOrd="0" presId="urn:microsoft.com/office/officeart/2018/2/layout/IconCircleList"/>
    <dgm:cxn modelId="{5492DAE8-BA57-4650-8DFB-8BCBCF3C3687}" type="presOf" srcId="{2023AF8D-8564-4C08-996F-C59D637009CA}" destId="{E7805A18-8AAE-44F2-AB0B-30BD2D0CF862}" srcOrd="0" destOrd="0" presId="urn:microsoft.com/office/officeart/2018/2/layout/IconCircleList"/>
    <dgm:cxn modelId="{B639C0F1-B971-47CA-86C9-2D066A321D08}" type="presOf" srcId="{8813CA71-DA4E-46E5-B5F0-A61CD25D7C6D}" destId="{B828685B-3842-4FEF-8053-529A8115AC95}" srcOrd="0" destOrd="0" presId="urn:microsoft.com/office/officeart/2018/2/layout/IconCircleList"/>
    <dgm:cxn modelId="{4872883A-A4C3-4F14-B3E5-E5935FC08BBE}" type="presParOf" srcId="{E9FB3B20-5C54-47EC-8E42-3ED38D1C142E}" destId="{F9D7006B-F489-47B2-9EEA-FDD420F7127F}" srcOrd="0" destOrd="0" presId="urn:microsoft.com/office/officeart/2018/2/layout/IconCircleList"/>
    <dgm:cxn modelId="{85BCB0D0-3D3C-4829-ACD3-F8ABD46B0761}" type="presParOf" srcId="{F9D7006B-F489-47B2-9EEA-FDD420F7127F}" destId="{03EF243E-EFD5-46BD-AD45-AE5A359EE129}" srcOrd="0" destOrd="0" presId="urn:microsoft.com/office/officeart/2018/2/layout/IconCircleList"/>
    <dgm:cxn modelId="{669CD0E7-6A31-4512-AF18-199650C30BAC}" type="presParOf" srcId="{03EF243E-EFD5-46BD-AD45-AE5A359EE129}" destId="{F9F96CE6-9DE9-43AF-85C8-8DFA4B11DFAA}" srcOrd="0" destOrd="0" presId="urn:microsoft.com/office/officeart/2018/2/layout/IconCircleList"/>
    <dgm:cxn modelId="{88DC3793-E177-4858-8910-1B62AF553A77}" type="presParOf" srcId="{03EF243E-EFD5-46BD-AD45-AE5A359EE129}" destId="{1DED3701-D37D-4FA8-B60D-DA3E851798B0}" srcOrd="1" destOrd="0" presId="urn:microsoft.com/office/officeart/2018/2/layout/IconCircleList"/>
    <dgm:cxn modelId="{A93FAC1D-3CA1-4FF5-A354-202B2553A399}" type="presParOf" srcId="{03EF243E-EFD5-46BD-AD45-AE5A359EE129}" destId="{D58FDB4F-CF5F-44B4-BEF3-A6A3FA362A64}" srcOrd="2" destOrd="0" presId="urn:microsoft.com/office/officeart/2018/2/layout/IconCircleList"/>
    <dgm:cxn modelId="{F279A268-34C8-4A30-9745-E203804DE1FC}" type="presParOf" srcId="{03EF243E-EFD5-46BD-AD45-AE5A359EE129}" destId="{00D7CE3F-D652-473B-97A0-F867B0391ADE}" srcOrd="3" destOrd="0" presId="urn:microsoft.com/office/officeart/2018/2/layout/IconCircleList"/>
    <dgm:cxn modelId="{DA589BA4-314D-4FC3-A4A9-0211E7A66EFF}" type="presParOf" srcId="{F9D7006B-F489-47B2-9EEA-FDD420F7127F}" destId="{334CB7E1-CBBD-4571-833C-B71B8F68A812}" srcOrd="1" destOrd="0" presId="urn:microsoft.com/office/officeart/2018/2/layout/IconCircleList"/>
    <dgm:cxn modelId="{3CF970AD-67C1-4CEF-BB50-9F6C08C68EE5}" type="presParOf" srcId="{F9D7006B-F489-47B2-9EEA-FDD420F7127F}" destId="{42C40DF6-91A9-4E03-BD45-0E75769140EF}" srcOrd="2" destOrd="0" presId="urn:microsoft.com/office/officeart/2018/2/layout/IconCircleList"/>
    <dgm:cxn modelId="{6FE470A1-9544-4A76-A44C-33D37C56B123}" type="presParOf" srcId="{42C40DF6-91A9-4E03-BD45-0E75769140EF}" destId="{3C856079-9AA1-4643-883D-8F276AA2FFC6}" srcOrd="0" destOrd="0" presId="urn:microsoft.com/office/officeart/2018/2/layout/IconCircleList"/>
    <dgm:cxn modelId="{59CA3EF4-6EA9-468F-9CD5-8F71BB4409A1}" type="presParOf" srcId="{42C40DF6-91A9-4E03-BD45-0E75769140EF}" destId="{A5E2A45B-6CA7-4503-9E9B-F82C5359D727}" srcOrd="1" destOrd="0" presId="urn:microsoft.com/office/officeart/2018/2/layout/IconCircleList"/>
    <dgm:cxn modelId="{1EB71620-E2ED-4A9A-B012-B00B333BA259}" type="presParOf" srcId="{42C40DF6-91A9-4E03-BD45-0E75769140EF}" destId="{C0E5FA4B-2B64-46B7-8944-863A76F41A50}" srcOrd="2" destOrd="0" presId="urn:microsoft.com/office/officeart/2018/2/layout/IconCircleList"/>
    <dgm:cxn modelId="{E480649C-A970-4C7E-983F-3CCFEDC7C87F}" type="presParOf" srcId="{42C40DF6-91A9-4E03-BD45-0E75769140EF}" destId="{3C0414B4-AD04-46A1-BB5D-20F4CDC374A9}" srcOrd="3" destOrd="0" presId="urn:microsoft.com/office/officeart/2018/2/layout/IconCircleList"/>
    <dgm:cxn modelId="{FA5270F6-D002-46DE-925D-B6FF78E67751}" type="presParOf" srcId="{F9D7006B-F489-47B2-9EEA-FDD420F7127F}" destId="{728AB7B7-19B5-464B-9FDC-043696669C47}" srcOrd="3" destOrd="0" presId="urn:microsoft.com/office/officeart/2018/2/layout/IconCircleList"/>
    <dgm:cxn modelId="{0AB6A3FC-B536-4FD0-AC61-450F402CCA07}" type="presParOf" srcId="{F9D7006B-F489-47B2-9EEA-FDD420F7127F}" destId="{F9C82089-02B4-49D4-BE74-8EAE5643CB17}" srcOrd="4" destOrd="0" presId="urn:microsoft.com/office/officeart/2018/2/layout/IconCircleList"/>
    <dgm:cxn modelId="{1DDCD684-FC2C-41FA-94AA-780ADB373E75}" type="presParOf" srcId="{F9C82089-02B4-49D4-BE74-8EAE5643CB17}" destId="{E2905C39-70CA-40ED-A7BD-9D45D5A3D8A5}" srcOrd="0" destOrd="0" presId="urn:microsoft.com/office/officeart/2018/2/layout/IconCircleList"/>
    <dgm:cxn modelId="{3EAFEDC6-023A-42BB-A8A9-FE1F03AA70FC}" type="presParOf" srcId="{F9C82089-02B4-49D4-BE74-8EAE5643CB17}" destId="{02919AD7-4F62-448D-B50E-10BCB30BEE2E}" srcOrd="1" destOrd="0" presId="urn:microsoft.com/office/officeart/2018/2/layout/IconCircleList"/>
    <dgm:cxn modelId="{B8E522F2-8048-4068-BDF2-5815E82DC85C}" type="presParOf" srcId="{F9C82089-02B4-49D4-BE74-8EAE5643CB17}" destId="{8CB15002-F1C3-47B2-8D1B-AC79A8B754B9}" srcOrd="2" destOrd="0" presId="urn:microsoft.com/office/officeart/2018/2/layout/IconCircleList"/>
    <dgm:cxn modelId="{60A4142E-0FF7-4B16-9363-5C122B0E7223}" type="presParOf" srcId="{F9C82089-02B4-49D4-BE74-8EAE5643CB17}" destId="{B828685B-3842-4FEF-8053-529A8115AC95}" srcOrd="3" destOrd="0" presId="urn:microsoft.com/office/officeart/2018/2/layout/IconCircleList"/>
    <dgm:cxn modelId="{B9BE1998-3968-4F01-A283-60BCAABB7BFE}" type="presParOf" srcId="{F9D7006B-F489-47B2-9EEA-FDD420F7127F}" destId="{CDD253A0-EA23-4D34-B762-1D8F9707B58E}" srcOrd="5" destOrd="0" presId="urn:microsoft.com/office/officeart/2018/2/layout/IconCircleList"/>
    <dgm:cxn modelId="{2731C621-9146-480F-A8A4-ECF75AED982C}" type="presParOf" srcId="{F9D7006B-F489-47B2-9EEA-FDD420F7127F}" destId="{763F82D0-DE5B-458E-BD3B-41064696F93E}" srcOrd="6" destOrd="0" presId="urn:microsoft.com/office/officeart/2018/2/layout/IconCircleList"/>
    <dgm:cxn modelId="{B403F514-ABC8-4756-94D7-81984B63592A}" type="presParOf" srcId="{763F82D0-DE5B-458E-BD3B-41064696F93E}" destId="{CDBCC442-4BAA-4D9D-9CF3-3A76F1CF3C1B}" srcOrd="0" destOrd="0" presId="urn:microsoft.com/office/officeart/2018/2/layout/IconCircleList"/>
    <dgm:cxn modelId="{B19685FF-38C9-480F-8B6C-3330774EB049}" type="presParOf" srcId="{763F82D0-DE5B-458E-BD3B-41064696F93E}" destId="{0EE885D3-A034-40CB-B453-520E969AC5BE}" srcOrd="1" destOrd="0" presId="urn:microsoft.com/office/officeart/2018/2/layout/IconCircleList"/>
    <dgm:cxn modelId="{B40E39E2-E402-4EB9-8D74-D33E626CA98A}" type="presParOf" srcId="{763F82D0-DE5B-458E-BD3B-41064696F93E}" destId="{37C1FD3C-0F7E-4D75-8354-6E1677711FF2}" srcOrd="2" destOrd="0" presId="urn:microsoft.com/office/officeart/2018/2/layout/IconCircleList"/>
    <dgm:cxn modelId="{A0E432A7-602F-430A-B387-10AEDD580D24}" type="presParOf" srcId="{763F82D0-DE5B-458E-BD3B-41064696F93E}" destId="{0A7E02CD-7A51-40F8-BEF9-298D9536FA29}" srcOrd="3" destOrd="0" presId="urn:microsoft.com/office/officeart/2018/2/layout/IconCircleList"/>
    <dgm:cxn modelId="{13938E90-5283-4204-B3D1-17A44EBA8707}" type="presParOf" srcId="{F9D7006B-F489-47B2-9EEA-FDD420F7127F}" destId="{67A23402-6347-4A29-AE0C-3498B737A318}" srcOrd="7" destOrd="0" presId="urn:microsoft.com/office/officeart/2018/2/layout/IconCircleList"/>
    <dgm:cxn modelId="{64A0B60E-85DA-49ED-978B-53C066230EEB}" type="presParOf" srcId="{F9D7006B-F489-47B2-9EEA-FDD420F7127F}" destId="{0D85CC01-12A4-4E96-8CD0-51AA1E255DA8}" srcOrd="8" destOrd="0" presId="urn:microsoft.com/office/officeart/2018/2/layout/IconCircleList"/>
    <dgm:cxn modelId="{BEE49DDD-94A8-40A5-91BD-A29BB5228296}" type="presParOf" srcId="{0D85CC01-12A4-4E96-8CD0-51AA1E255DA8}" destId="{20E69F53-188B-4D3D-BD69-174CF6269408}" srcOrd="0" destOrd="0" presId="urn:microsoft.com/office/officeart/2018/2/layout/IconCircleList"/>
    <dgm:cxn modelId="{0F898861-CF2E-462B-89EF-02BE1A6E3CE4}" type="presParOf" srcId="{0D85CC01-12A4-4E96-8CD0-51AA1E255DA8}" destId="{51F93247-081A-41FE-9CE7-79BCB89FD0D9}" srcOrd="1" destOrd="0" presId="urn:microsoft.com/office/officeart/2018/2/layout/IconCircleList"/>
    <dgm:cxn modelId="{F2268A33-559F-4695-858F-7AE7BBFFDD85}" type="presParOf" srcId="{0D85CC01-12A4-4E96-8CD0-51AA1E255DA8}" destId="{FA7DFF66-FB9C-4549-840B-973A41D40AAA}" srcOrd="2" destOrd="0" presId="urn:microsoft.com/office/officeart/2018/2/layout/IconCircleList"/>
    <dgm:cxn modelId="{FDD2BF65-9255-42AF-A1FE-DB10FD9B663E}" type="presParOf" srcId="{0D85CC01-12A4-4E96-8CD0-51AA1E255DA8}" destId="{E7805A18-8AAE-44F2-AB0B-30BD2D0CF862}" srcOrd="3" destOrd="0" presId="urn:microsoft.com/office/officeart/2018/2/layout/IconCircleList"/>
    <dgm:cxn modelId="{F88B56E0-6DB9-4AFD-B7CA-914F7B963D65}" type="presParOf" srcId="{F9D7006B-F489-47B2-9EEA-FDD420F7127F}" destId="{A7C7AAD9-2566-40E8-B365-6A3DA702A73B}" srcOrd="9" destOrd="0" presId="urn:microsoft.com/office/officeart/2018/2/layout/IconCircleList"/>
    <dgm:cxn modelId="{12E839CD-E71A-425B-928D-8C0B12F0DF53}" type="presParOf" srcId="{F9D7006B-F489-47B2-9EEA-FDD420F7127F}" destId="{32FBA316-F2A7-4616-837B-CB0943CA8191}" srcOrd="10" destOrd="0" presId="urn:microsoft.com/office/officeart/2018/2/layout/IconCircleList"/>
    <dgm:cxn modelId="{DF2EA7CF-05E7-4A82-AABE-872923ECE3F6}" type="presParOf" srcId="{32FBA316-F2A7-4616-837B-CB0943CA8191}" destId="{11E466F9-1BED-46B3-A4CF-F3FC68F02433}" srcOrd="0" destOrd="0" presId="urn:microsoft.com/office/officeart/2018/2/layout/IconCircleList"/>
    <dgm:cxn modelId="{1AAF6768-3B8A-4E06-B507-3610B7A0A022}" type="presParOf" srcId="{32FBA316-F2A7-4616-837B-CB0943CA8191}" destId="{88252533-B043-4501-8526-ECC7B664D875}" srcOrd="1" destOrd="0" presId="urn:microsoft.com/office/officeart/2018/2/layout/IconCircleList"/>
    <dgm:cxn modelId="{C12BAEAA-5104-451B-9B85-16D94DB7A74E}" type="presParOf" srcId="{32FBA316-F2A7-4616-837B-CB0943CA8191}" destId="{80727E5A-A6F4-4777-A233-40E0CFA9DE7D}" srcOrd="2" destOrd="0" presId="urn:microsoft.com/office/officeart/2018/2/layout/IconCircleList"/>
    <dgm:cxn modelId="{934C68A1-5EF8-4D19-B8F7-C2605C27E2CA}" type="presParOf" srcId="{32FBA316-F2A7-4616-837B-CB0943CA8191}" destId="{9EBE0F89-DEE5-4A2D-99B6-EC60F4A9875A}"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7C02D0-6B1B-45F5-BD74-38B711B81C04}">
      <dsp:nvSpPr>
        <dsp:cNvPr id="0" name=""/>
        <dsp:cNvSpPr/>
      </dsp:nvSpPr>
      <dsp:spPr>
        <a:xfrm>
          <a:off x="0" y="273"/>
          <a:ext cx="10641013" cy="64073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3C988A-36A8-4D52-A56A-14E7006D57B8}">
      <dsp:nvSpPr>
        <dsp:cNvPr id="0" name=""/>
        <dsp:cNvSpPr/>
      </dsp:nvSpPr>
      <dsp:spPr>
        <a:xfrm>
          <a:off x="193823" y="144440"/>
          <a:ext cx="352406" cy="3524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A774B8A-45A0-4DA2-B915-BE056B55E26C}">
      <dsp:nvSpPr>
        <dsp:cNvPr id="0" name=""/>
        <dsp:cNvSpPr/>
      </dsp:nvSpPr>
      <dsp:spPr>
        <a:xfrm>
          <a:off x="740054" y="273"/>
          <a:ext cx="9900958" cy="640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7812" tIns="67812" rIns="67812" bIns="67812" numCol="1" spcCol="1270" anchor="ctr" anchorCtr="0">
          <a:noAutofit/>
        </a:bodyPr>
        <a:lstStyle/>
        <a:p>
          <a:pPr marL="0" lvl="0" indent="0" algn="l" defTabSz="889000">
            <a:lnSpc>
              <a:spcPct val="100000"/>
            </a:lnSpc>
            <a:spcBef>
              <a:spcPct val="0"/>
            </a:spcBef>
            <a:spcAft>
              <a:spcPct val="35000"/>
            </a:spcAft>
            <a:buNone/>
          </a:pPr>
          <a:r>
            <a:rPr lang="en-GB" sz="2000" kern="1200">
              <a:latin typeface="Arial" panose="020B0604020202020204" pitchFamily="34" charset="0"/>
              <a:cs typeface="Arial" panose="020B0604020202020204" pitchFamily="34" charset="0"/>
            </a:rPr>
            <a:t>Identify the key principles of storing vaccines </a:t>
          </a:r>
          <a:endParaRPr lang="en-US" sz="2000" kern="1200">
            <a:latin typeface="Arial" panose="020B0604020202020204" pitchFamily="34" charset="0"/>
            <a:cs typeface="Arial" panose="020B0604020202020204" pitchFamily="34" charset="0"/>
          </a:endParaRPr>
        </a:p>
      </dsp:txBody>
      <dsp:txXfrm>
        <a:off x="740054" y="273"/>
        <a:ext cx="9900958" cy="640739"/>
      </dsp:txXfrm>
    </dsp:sp>
    <dsp:sp modelId="{EA5C1C02-F8A6-4A94-8AB5-BE153D2B89C9}">
      <dsp:nvSpPr>
        <dsp:cNvPr id="0" name=""/>
        <dsp:cNvSpPr/>
      </dsp:nvSpPr>
      <dsp:spPr>
        <a:xfrm>
          <a:off x="0" y="801198"/>
          <a:ext cx="10641013" cy="64073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85D057-E769-4479-B29C-C1902D9CC150}">
      <dsp:nvSpPr>
        <dsp:cNvPr id="0" name=""/>
        <dsp:cNvSpPr/>
      </dsp:nvSpPr>
      <dsp:spPr>
        <a:xfrm>
          <a:off x="193823" y="945365"/>
          <a:ext cx="352406" cy="3524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FD3184-A6F2-46D9-BA61-83AF6FCE98D9}">
      <dsp:nvSpPr>
        <dsp:cNvPr id="0" name=""/>
        <dsp:cNvSpPr/>
      </dsp:nvSpPr>
      <dsp:spPr>
        <a:xfrm>
          <a:off x="740054" y="801198"/>
          <a:ext cx="9900958" cy="640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7812" tIns="67812" rIns="67812" bIns="67812" numCol="1" spcCol="1270" anchor="ctr" anchorCtr="0">
          <a:noAutofit/>
        </a:bodyPr>
        <a:lstStyle/>
        <a:p>
          <a:pPr marL="0" lvl="0" indent="0" algn="l" defTabSz="889000">
            <a:lnSpc>
              <a:spcPct val="100000"/>
            </a:lnSpc>
            <a:spcBef>
              <a:spcPct val="0"/>
            </a:spcBef>
            <a:spcAft>
              <a:spcPct val="35000"/>
            </a:spcAft>
            <a:buNone/>
          </a:pPr>
          <a:r>
            <a:rPr lang="en-GB" sz="2000" kern="1200">
              <a:latin typeface="Arial" panose="020B0604020202020204" pitchFamily="34" charset="0"/>
              <a:cs typeface="Arial" panose="020B0604020202020204" pitchFamily="34" charset="0"/>
            </a:rPr>
            <a:t>Explain the procedures for maintaining the cold chain</a:t>
          </a:r>
          <a:endParaRPr lang="en-US" sz="2000" kern="1200">
            <a:latin typeface="Arial" panose="020B0604020202020204" pitchFamily="34" charset="0"/>
            <a:cs typeface="Arial" panose="020B0604020202020204" pitchFamily="34" charset="0"/>
          </a:endParaRPr>
        </a:p>
      </dsp:txBody>
      <dsp:txXfrm>
        <a:off x="740054" y="801198"/>
        <a:ext cx="9900958" cy="640739"/>
      </dsp:txXfrm>
    </dsp:sp>
    <dsp:sp modelId="{EB559154-267B-430A-A34B-49394E0B0964}">
      <dsp:nvSpPr>
        <dsp:cNvPr id="0" name=""/>
        <dsp:cNvSpPr/>
      </dsp:nvSpPr>
      <dsp:spPr>
        <a:xfrm>
          <a:off x="0" y="1602123"/>
          <a:ext cx="10641013" cy="64073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698A50-9BEE-4E8F-A09C-0D39C782CFCB}">
      <dsp:nvSpPr>
        <dsp:cNvPr id="0" name=""/>
        <dsp:cNvSpPr/>
      </dsp:nvSpPr>
      <dsp:spPr>
        <a:xfrm>
          <a:off x="193823" y="1746289"/>
          <a:ext cx="352406" cy="3524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F46AC1-F139-47F0-B7EC-99233F459CBF}">
      <dsp:nvSpPr>
        <dsp:cNvPr id="0" name=""/>
        <dsp:cNvSpPr/>
      </dsp:nvSpPr>
      <dsp:spPr>
        <a:xfrm>
          <a:off x="740054" y="1602123"/>
          <a:ext cx="9900958" cy="640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7812" tIns="67812" rIns="67812" bIns="67812" numCol="1" spcCol="1270" anchor="ctr" anchorCtr="0">
          <a:noAutofit/>
        </a:bodyPr>
        <a:lstStyle/>
        <a:p>
          <a:pPr marL="0" lvl="0" indent="0" algn="l" defTabSz="889000">
            <a:lnSpc>
              <a:spcPct val="100000"/>
            </a:lnSpc>
            <a:spcBef>
              <a:spcPct val="0"/>
            </a:spcBef>
            <a:spcAft>
              <a:spcPct val="35000"/>
            </a:spcAft>
            <a:buNone/>
          </a:pPr>
          <a:r>
            <a:rPr lang="en-GB" sz="2000" kern="1200">
              <a:latin typeface="Arial" panose="020B0604020202020204" pitchFamily="34" charset="0"/>
              <a:cs typeface="Arial" panose="020B0604020202020204" pitchFamily="34" charset="0"/>
            </a:rPr>
            <a:t>Discuss the steps to take when the cold chain has not been maintained </a:t>
          </a:r>
          <a:endParaRPr lang="en-US" sz="2000" kern="1200">
            <a:latin typeface="Arial" panose="020B0604020202020204" pitchFamily="34" charset="0"/>
            <a:cs typeface="Arial" panose="020B0604020202020204" pitchFamily="34" charset="0"/>
          </a:endParaRPr>
        </a:p>
      </dsp:txBody>
      <dsp:txXfrm>
        <a:off x="740054" y="1602123"/>
        <a:ext cx="9900958" cy="6407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655CB0-B058-49BA-AEA3-253A61EC8FD0}">
      <dsp:nvSpPr>
        <dsp:cNvPr id="0" name=""/>
        <dsp:cNvSpPr/>
      </dsp:nvSpPr>
      <dsp:spPr>
        <a:xfrm>
          <a:off x="0" y="55183"/>
          <a:ext cx="7969540" cy="116889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b="1" kern="1200">
              <a:latin typeface="Arial" panose="020B0604020202020204" pitchFamily="34" charset="0"/>
              <a:cs typeface="Arial" panose="020B0604020202020204" pitchFamily="34" charset="0"/>
            </a:rPr>
            <a:t>Vaccines</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Are biological  substances  that will, under any conditions, lose potency with  time. This irreversible process can be accelerated if they are not kept within the recommended 2-8ºC temperature range</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Are in limited supply and expensive</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 At least two named, suitably trained people need to be responsible for ordering, receipt and care of vaccines (preferably one from the nursing team and one from management)</a:t>
          </a:r>
        </a:p>
      </dsp:txBody>
      <dsp:txXfrm>
        <a:off x="1710797" y="55183"/>
        <a:ext cx="6258742" cy="1168894"/>
      </dsp:txXfrm>
    </dsp:sp>
    <dsp:sp modelId="{EB3C3840-7973-4873-BBC9-83CD1B81FB64}">
      <dsp:nvSpPr>
        <dsp:cNvPr id="0" name=""/>
        <dsp:cNvSpPr/>
      </dsp:nvSpPr>
      <dsp:spPr>
        <a:xfrm>
          <a:off x="109302" y="116889"/>
          <a:ext cx="1593908" cy="935115"/>
        </a:xfrm>
        <a:prstGeom prst="roundRect">
          <a:avLst>
            <a:gd name="adj" fmla="val 10000"/>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429" t="-1285" r="1429" b="-10715"/>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667A3A8B-6F77-4D7E-AACA-C060D3DCDEDA}">
      <dsp:nvSpPr>
        <dsp:cNvPr id="0" name=""/>
        <dsp:cNvSpPr/>
      </dsp:nvSpPr>
      <dsp:spPr>
        <a:xfrm>
          <a:off x="0" y="1209736"/>
          <a:ext cx="7969540" cy="116889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b="1" kern="1200">
              <a:latin typeface="Arial" panose="020B0604020202020204" pitchFamily="34" charset="0"/>
              <a:cs typeface="Arial" panose="020B0604020202020204" pitchFamily="34" charset="0"/>
            </a:rPr>
            <a:t>Storage</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Use a dedicated vaccine fridge, no specimens, milk etc</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Fridge should be wired into switch-less  sockets to avoid  them being turned off accidentally. Alternatively use a plug protector/guard</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Don't order more  vaccines than required</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Rotate stock so that those with the shortest expiry date are moved to the front of the refrigerator and used first</a:t>
          </a:r>
        </a:p>
      </dsp:txBody>
      <dsp:txXfrm>
        <a:off x="1710797" y="1209736"/>
        <a:ext cx="6258742" cy="1168894"/>
      </dsp:txXfrm>
    </dsp:sp>
    <dsp:sp modelId="{156FB0FF-9CCC-45AD-96B5-342D119A97D2}">
      <dsp:nvSpPr>
        <dsp:cNvPr id="0" name=""/>
        <dsp:cNvSpPr/>
      </dsp:nvSpPr>
      <dsp:spPr>
        <a:xfrm>
          <a:off x="92247" y="1285148"/>
          <a:ext cx="1593908" cy="935115"/>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8000" b="-18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B994CA-720D-4FA9-B0C1-9A3E28F8BEBA}">
      <dsp:nvSpPr>
        <dsp:cNvPr id="0" name=""/>
        <dsp:cNvSpPr/>
      </dsp:nvSpPr>
      <dsp:spPr>
        <a:xfrm>
          <a:off x="0" y="2406672"/>
          <a:ext cx="7969540" cy="116889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b="1" kern="1200">
              <a:latin typeface="Arial" panose="020B0604020202020204" pitchFamily="34" charset="0"/>
              <a:cs typeface="Arial" panose="020B0604020202020204" pitchFamily="34" charset="0"/>
            </a:rPr>
            <a:t>Temperature</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Do observe the four Rs -  </a:t>
          </a:r>
          <a:r>
            <a:rPr lang="en-GB" sz="1100" b="1" kern="1200">
              <a:latin typeface="Arial" panose="020B0604020202020204" pitchFamily="34" charset="0"/>
              <a:cs typeface="Arial" panose="020B0604020202020204" pitchFamily="34" charset="0"/>
            </a:rPr>
            <a:t>Read Record Reset React</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Read the temperature  at the same time every day during the working week and sign the sheet</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Record it in a standard fashion and on a standard form</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Reset the  thermometer after each reading</a:t>
          </a:r>
        </a:p>
        <a:p>
          <a:pPr marL="57150" lvl="1" indent="-57150" algn="l" defTabSz="488950">
            <a:lnSpc>
              <a:spcPct val="90000"/>
            </a:lnSpc>
            <a:spcBef>
              <a:spcPct val="0"/>
            </a:spcBef>
            <a:spcAft>
              <a:spcPct val="15000"/>
            </a:spcAft>
            <a:buChar char="•"/>
          </a:pPr>
          <a:r>
            <a:rPr lang="en-GB" sz="1100" kern="1200">
              <a:latin typeface="Arial" panose="020B0604020202020204" pitchFamily="34" charset="0"/>
              <a:cs typeface="Arial" panose="020B0604020202020204" pitchFamily="34" charset="0"/>
            </a:rPr>
            <a:t>Act if the temperature falls outside +2 to +8 degrees</a:t>
          </a:r>
        </a:p>
      </dsp:txBody>
      <dsp:txXfrm>
        <a:off x="1710797" y="2406672"/>
        <a:ext cx="6258742" cy="1168894"/>
      </dsp:txXfrm>
    </dsp:sp>
    <dsp:sp modelId="{57163709-18B0-4BB3-B5B4-743276D5A046}">
      <dsp:nvSpPr>
        <dsp:cNvPr id="0" name=""/>
        <dsp:cNvSpPr/>
      </dsp:nvSpPr>
      <dsp:spPr>
        <a:xfrm>
          <a:off x="141531" y="2446506"/>
          <a:ext cx="1593908" cy="93511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59000" r="-59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03E448-FEB5-41AB-8142-6CF261327576}">
      <dsp:nvSpPr>
        <dsp:cNvPr id="0" name=""/>
        <dsp:cNvSpPr/>
      </dsp:nvSpPr>
      <dsp:spPr>
        <a:xfrm>
          <a:off x="0" y="3666881"/>
          <a:ext cx="7969540" cy="1155966"/>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endParaRPr lang="en-GB" sz="1100" kern="1200">
            <a:latin typeface="Arial" panose="020B0604020202020204" pitchFamily="34" charset="0"/>
            <a:cs typeface="Arial" panose="020B0604020202020204" pitchFamily="34" charset="0"/>
          </a:endParaRPr>
        </a:p>
        <a:p>
          <a:pPr marL="0" lvl="0" indent="0" algn="l" defTabSz="488950">
            <a:lnSpc>
              <a:spcPct val="90000"/>
            </a:lnSpc>
            <a:spcBef>
              <a:spcPct val="0"/>
            </a:spcBef>
            <a:spcAft>
              <a:spcPct val="35000"/>
            </a:spcAft>
            <a:buNone/>
          </a:pPr>
          <a:r>
            <a:rPr lang="en-GB" sz="1100" b="1" kern="1200">
              <a:latin typeface="Arial" panose="020B0604020202020204" pitchFamily="34" charset="0"/>
              <a:cs typeface="Arial" panose="020B0604020202020204" pitchFamily="34" charset="0"/>
            </a:rPr>
            <a:t>DO</a:t>
          </a:r>
        </a:p>
        <a:p>
          <a:pPr marL="0" lvl="0" indent="0" algn="l" defTabSz="488950">
            <a:lnSpc>
              <a:spcPct val="90000"/>
            </a:lnSpc>
            <a:spcBef>
              <a:spcPct val="0"/>
            </a:spcBef>
            <a:spcAft>
              <a:spcPct val="35000"/>
            </a:spcAft>
            <a:buNone/>
          </a:pPr>
          <a:r>
            <a:rPr lang="en-GB" sz="1100" kern="1200">
              <a:latin typeface="Arial" panose="020B0604020202020204" pitchFamily="34" charset="0"/>
              <a:cs typeface="Arial" panose="020B0604020202020204" pitchFamily="34" charset="0"/>
            </a:rPr>
            <a:t>Audit - contents and process regularly</a:t>
          </a:r>
        </a:p>
        <a:p>
          <a:pPr marL="0" lvl="0" indent="0" algn="l" defTabSz="488950">
            <a:lnSpc>
              <a:spcPct val="90000"/>
            </a:lnSpc>
            <a:spcBef>
              <a:spcPct val="0"/>
            </a:spcBef>
            <a:spcAft>
              <a:spcPct val="35000"/>
            </a:spcAft>
            <a:buNone/>
          </a:pPr>
          <a:r>
            <a:rPr lang="en-GB" sz="1100" kern="1200">
              <a:latin typeface="Arial" panose="020B0604020202020204" pitchFamily="34" charset="0"/>
              <a:cs typeface="Arial" panose="020B0604020202020204" pitchFamily="34" charset="0"/>
            </a:rPr>
            <a:t>Contact </a:t>
          </a:r>
          <a:r>
            <a:rPr lang="en-GB" sz="1100" kern="1200">
              <a:latin typeface="Arial" panose="020B0604020202020204" pitchFamily="34" charset="0"/>
              <a:cs typeface="Arial" panose="020B0604020202020204" pitchFamily="34" charset="0"/>
              <a:hlinkClick xmlns:r="http://schemas.openxmlformats.org/officeDocument/2006/relationships" r:id="rId4">
                <a:extLst>
                  <a:ext uri="{A12FA001-AC4F-418D-AE19-62706E023703}">
                    <ahyp:hlinkClr xmlns:ahyp="http://schemas.microsoft.com/office/drawing/2018/hyperlinkcolor" val="tx"/>
                  </a:ext>
                </a:extLst>
              </a:hlinkClick>
            </a:rPr>
            <a:t>england.hiow-sit@nhs.net</a:t>
          </a:r>
          <a:r>
            <a:rPr lang="en-GB" sz="1100" kern="1200">
              <a:latin typeface="Arial" panose="020B0604020202020204" pitchFamily="34" charset="0"/>
              <a:cs typeface="Arial" panose="020B0604020202020204" pitchFamily="34" charset="0"/>
            </a:rPr>
            <a:t> for support and advice including  incidents</a:t>
          </a:r>
        </a:p>
        <a:p>
          <a:pPr marL="0" lvl="0" indent="0" algn="l" defTabSz="488950">
            <a:lnSpc>
              <a:spcPct val="90000"/>
            </a:lnSpc>
            <a:spcBef>
              <a:spcPct val="0"/>
            </a:spcBef>
            <a:spcAft>
              <a:spcPct val="35000"/>
            </a:spcAft>
            <a:buNone/>
          </a:pPr>
          <a:r>
            <a:rPr lang="en-GB" sz="1100" kern="1200">
              <a:latin typeface="Arial" panose="020B0604020202020204" pitchFamily="34" charset="0"/>
              <a:cs typeface="Arial" panose="020B0604020202020204" pitchFamily="34" charset="0"/>
            </a:rPr>
            <a:t>Use resources -</a:t>
          </a:r>
          <a:r>
            <a:rPr lang="en-GB" sz="1100" kern="1200">
              <a:latin typeface="Arial" panose="020B0604020202020204" pitchFamily="34" charset="0"/>
              <a:cs typeface="Arial" panose="020B0604020202020204" pitchFamily="34" charset="0"/>
              <a:hlinkClick xmlns:r="http://schemas.openxmlformats.org/officeDocument/2006/relationships" r:id="rId5">
                <a:extLst>
                  <a:ext uri="{A12FA001-AC4F-418D-AE19-62706E023703}">
                    <ahyp:hlinkClr xmlns:ahyp="http://schemas.microsoft.com/office/drawing/2018/hyperlinkcolor" val="tx"/>
                  </a:ext>
                </a:extLst>
              </a:hlinkClick>
            </a:rPr>
            <a:t>Vaccine incident guidance: Responding to errors in vaccine storage, handling and administration (publishing.service.gov.uk)</a:t>
          </a:r>
          <a:endParaRPr lang="en-GB" sz="1100" kern="1200">
            <a:latin typeface="Arial" panose="020B0604020202020204" pitchFamily="34" charset="0"/>
            <a:cs typeface="Arial" panose="020B0604020202020204" pitchFamily="34" charset="0"/>
          </a:endParaRPr>
        </a:p>
        <a:p>
          <a:pPr marL="57150" lvl="1" indent="-57150" algn="l" defTabSz="400050">
            <a:lnSpc>
              <a:spcPct val="90000"/>
            </a:lnSpc>
            <a:spcBef>
              <a:spcPct val="0"/>
            </a:spcBef>
            <a:spcAft>
              <a:spcPct val="15000"/>
            </a:spcAft>
            <a:buChar char="•"/>
          </a:pPr>
          <a:endParaRPr lang="en-GB" sz="900" kern="1200"/>
        </a:p>
      </dsp:txBody>
      <dsp:txXfrm>
        <a:off x="1710797" y="3666881"/>
        <a:ext cx="6258742" cy="1155966"/>
      </dsp:txXfrm>
    </dsp:sp>
    <dsp:sp modelId="{698B0528-6118-4E20-8220-F72FE47916F6}">
      <dsp:nvSpPr>
        <dsp:cNvPr id="0" name=""/>
        <dsp:cNvSpPr/>
      </dsp:nvSpPr>
      <dsp:spPr>
        <a:xfrm>
          <a:off x="81711" y="3781643"/>
          <a:ext cx="1593908" cy="935115"/>
        </a:xfrm>
        <a:prstGeom prst="roundRect">
          <a:avLst>
            <a:gd name="adj" fmla="val 1000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000" r="-2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824F-A9FE-414E-9E7F-06F97B2AE793}">
      <dsp:nvSpPr>
        <dsp:cNvPr id="0" name=""/>
        <dsp:cNvSpPr/>
      </dsp:nvSpPr>
      <dsp:spPr>
        <a:xfrm>
          <a:off x="0" y="199"/>
          <a:ext cx="10641013" cy="4372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What is the cold chain</a:t>
          </a:r>
          <a:endParaRPr lang="en-US" sz="2000" kern="1200">
            <a:latin typeface="Arial" panose="020B0604020202020204" pitchFamily="34" charset="0"/>
            <a:cs typeface="Arial" panose="020B0604020202020204" pitchFamily="34" charset="0"/>
          </a:endParaRPr>
        </a:p>
      </dsp:txBody>
      <dsp:txXfrm>
        <a:off x="21343" y="21542"/>
        <a:ext cx="10598327" cy="394532"/>
      </dsp:txXfrm>
    </dsp:sp>
    <dsp:sp modelId="{937E895D-A6EB-415B-81B0-6B18D3F9F0CB}">
      <dsp:nvSpPr>
        <dsp:cNvPr id="0" name=""/>
        <dsp:cNvSpPr/>
      </dsp:nvSpPr>
      <dsp:spPr>
        <a:xfrm>
          <a:off x="0" y="451579"/>
          <a:ext cx="10641013" cy="4372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Why is the cold chain important</a:t>
          </a:r>
          <a:endParaRPr lang="en-US" sz="2000" kern="1200">
            <a:latin typeface="Arial" panose="020B0604020202020204" pitchFamily="34" charset="0"/>
            <a:cs typeface="Arial" panose="020B0604020202020204" pitchFamily="34" charset="0"/>
          </a:endParaRPr>
        </a:p>
      </dsp:txBody>
      <dsp:txXfrm>
        <a:off x="21343" y="472922"/>
        <a:ext cx="10598327" cy="394532"/>
      </dsp:txXfrm>
    </dsp:sp>
    <dsp:sp modelId="{383FD637-FF6A-4DFF-BF1F-86BDBEB2B32C}">
      <dsp:nvSpPr>
        <dsp:cNvPr id="0" name=""/>
        <dsp:cNvSpPr/>
      </dsp:nvSpPr>
      <dsp:spPr>
        <a:xfrm>
          <a:off x="0" y="902959"/>
          <a:ext cx="10641013" cy="4372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Vaccine storage</a:t>
          </a:r>
          <a:endParaRPr lang="en-US" sz="2000" kern="1200">
            <a:latin typeface="Arial" panose="020B0604020202020204" pitchFamily="34" charset="0"/>
            <a:cs typeface="Arial" panose="020B0604020202020204" pitchFamily="34" charset="0"/>
          </a:endParaRPr>
        </a:p>
      </dsp:txBody>
      <dsp:txXfrm>
        <a:off x="21343" y="924302"/>
        <a:ext cx="10598327" cy="394532"/>
      </dsp:txXfrm>
    </dsp:sp>
    <dsp:sp modelId="{DF0DA72E-E593-4965-A555-BF8C1AC99B72}">
      <dsp:nvSpPr>
        <dsp:cNvPr id="0" name=""/>
        <dsp:cNvSpPr/>
      </dsp:nvSpPr>
      <dsp:spPr>
        <a:xfrm>
          <a:off x="0" y="1354338"/>
          <a:ext cx="10641013" cy="4372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Audit</a:t>
          </a:r>
          <a:endParaRPr lang="en-US" sz="2000" kern="1200">
            <a:latin typeface="Arial" panose="020B0604020202020204" pitchFamily="34" charset="0"/>
            <a:cs typeface="Arial" panose="020B0604020202020204" pitchFamily="34" charset="0"/>
          </a:endParaRPr>
        </a:p>
      </dsp:txBody>
      <dsp:txXfrm>
        <a:off x="21343" y="1375681"/>
        <a:ext cx="10598327" cy="394532"/>
      </dsp:txXfrm>
    </dsp:sp>
    <dsp:sp modelId="{5963A197-1096-47EF-806D-82BAB14C69E1}">
      <dsp:nvSpPr>
        <dsp:cNvPr id="0" name=""/>
        <dsp:cNvSpPr/>
      </dsp:nvSpPr>
      <dsp:spPr>
        <a:xfrm>
          <a:off x="0" y="1805718"/>
          <a:ext cx="10641013" cy="43721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Cold chain incidents</a:t>
          </a:r>
          <a:endParaRPr lang="en-US" sz="2000" kern="1200">
            <a:latin typeface="Arial" panose="020B0604020202020204" pitchFamily="34" charset="0"/>
            <a:cs typeface="Arial" panose="020B0604020202020204" pitchFamily="34" charset="0"/>
          </a:endParaRPr>
        </a:p>
      </dsp:txBody>
      <dsp:txXfrm>
        <a:off x="21343" y="1827061"/>
        <a:ext cx="10598327" cy="3945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9B15E-4DD4-40ED-96F3-CC63D5A142EB}">
      <dsp:nvSpPr>
        <dsp:cNvPr id="0" name=""/>
        <dsp:cNvSpPr/>
      </dsp:nvSpPr>
      <dsp:spPr>
        <a:xfrm>
          <a:off x="104265" y="661515"/>
          <a:ext cx="1545390" cy="509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Manufacture</a:t>
          </a:r>
        </a:p>
      </dsp:txBody>
      <dsp:txXfrm>
        <a:off x="104265" y="661515"/>
        <a:ext cx="1545390" cy="509276"/>
      </dsp:txXfrm>
    </dsp:sp>
    <dsp:sp modelId="{956F2CCC-AF28-4558-9450-39F14EE8209F}">
      <dsp:nvSpPr>
        <dsp:cNvPr id="0" name=""/>
        <dsp:cNvSpPr/>
      </dsp:nvSpPr>
      <dsp:spPr>
        <a:xfrm>
          <a:off x="102509" y="50662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7AB77C-E0F5-4AC6-BE9A-B51B1F7C60C7}">
      <dsp:nvSpPr>
        <dsp:cNvPr id="0" name=""/>
        <dsp:cNvSpPr/>
      </dsp:nvSpPr>
      <dsp:spPr>
        <a:xfrm>
          <a:off x="188559" y="33452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35BDAC-91FC-43D5-8778-F93775BB1876}">
      <dsp:nvSpPr>
        <dsp:cNvPr id="0" name=""/>
        <dsp:cNvSpPr/>
      </dsp:nvSpPr>
      <dsp:spPr>
        <a:xfrm>
          <a:off x="395080" y="368945"/>
          <a:ext cx="193173" cy="19317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6585D2-D4FD-4524-8EB8-5FCEBE960EE6}">
      <dsp:nvSpPr>
        <dsp:cNvPr id="0" name=""/>
        <dsp:cNvSpPr/>
      </dsp:nvSpPr>
      <dsp:spPr>
        <a:xfrm>
          <a:off x="567180" y="17963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8C1769-B295-4BAA-8129-D57DEDB3B66C}">
      <dsp:nvSpPr>
        <dsp:cNvPr id="0" name=""/>
        <dsp:cNvSpPr/>
      </dsp:nvSpPr>
      <dsp:spPr>
        <a:xfrm>
          <a:off x="790910" y="11079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710E29-C062-434C-8DAD-E6AB31DCDC94}">
      <dsp:nvSpPr>
        <dsp:cNvPr id="0" name=""/>
        <dsp:cNvSpPr/>
      </dsp:nvSpPr>
      <dsp:spPr>
        <a:xfrm>
          <a:off x="1066271" y="23126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0F216B-E5EE-4240-A2EF-492E9E65A0C0}">
      <dsp:nvSpPr>
        <dsp:cNvPr id="0" name=""/>
        <dsp:cNvSpPr/>
      </dsp:nvSpPr>
      <dsp:spPr>
        <a:xfrm>
          <a:off x="1238371" y="317315"/>
          <a:ext cx="193173" cy="19317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AA9D39-77E1-4A2F-ADF4-4047633A3691}">
      <dsp:nvSpPr>
        <dsp:cNvPr id="0" name=""/>
        <dsp:cNvSpPr/>
      </dsp:nvSpPr>
      <dsp:spPr>
        <a:xfrm>
          <a:off x="1479311" y="50662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042103-F8F6-46C1-8E04-A8EE9DD81C4A}">
      <dsp:nvSpPr>
        <dsp:cNvPr id="0" name=""/>
        <dsp:cNvSpPr/>
      </dsp:nvSpPr>
      <dsp:spPr>
        <a:xfrm>
          <a:off x="1582571" y="695935"/>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034392-6356-4ED8-9C68-53721841C8B7}">
      <dsp:nvSpPr>
        <dsp:cNvPr id="0" name=""/>
        <dsp:cNvSpPr/>
      </dsp:nvSpPr>
      <dsp:spPr>
        <a:xfrm>
          <a:off x="687650" y="334525"/>
          <a:ext cx="316102" cy="316102"/>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61C49A-7B17-4435-B560-72FDCBE530A7}">
      <dsp:nvSpPr>
        <dsp:cNvPr id="0" name=""/>
        <dsp:cNvSpPr/>
      </dsp:nvSpPr>
      <dsp:spPr>
        <a:xfrm>
          <a:off x="16459" y="988506"/>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BBC348-C64F-4889-992C-9502903CAAA6}">
      <dsp:nvSpPr>
        <dsp:cNvPr id="0" name=""/>
        <dsp:cNvSpPr/>
      </dsp:nvSpPr>
      <dsp:spPr>
        <a:xfrm>
          <a:off x="119719" y="1143396"/>
          <a:ext cx="193173" cy="19317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425EA3-B517-4C50-8AB5-D34B82367771}">
      <dsp:nvSpPr>
        <dsp:cNvPr id="0" name=""/>
        <dsp:cNvSpPr/>
      </dsp:nvSpPr>
      <dsp:spPr>
        <a:xfrm>
          <a:off x="377870" y="1281076"/>
          <a:ext cx="280980" cy="28098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840DF5-6553-4A2E-BBDD-4D982488A005}">
      <dsp:nvSpPr>
        <dsp:cNvPr id="0" name=""/>
        <dsp:cNvSpPr/>
      </dsp:nvSpPr>
      <dsp:spPr>
        <a:xfrm>
          <a:off x="739280" y="1504807"/>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203553-055C-4FAE-B7CD-ECB83ED0D233}">
      <dsp:nvSpPr>
        <dsp:cNvPr id="0" name=""/>
        <dsp:cNvSpPr/>
      </dsp:nvSpPr>
      <dsp:spPr>
        <a:xfrm>
          <a:off x="808120" y="1281076"/>
          <a:ext cx="193173" cy="19317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6D2113-B155-4D12-928C-1F682294188B}">
      <dsp:nvSpPr>
        <dsp:cNvPr id="0" name=""/>
        <dsp:cNvSpPr/>
      </dsp:nvSpPr>
      <dsp:spPr>
        <a:xfrm>
          <a:off x="980220" y="1522017"/>
          <a:ext cx="122928" cy="122928"/>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145D1A-4EE7-43BA-9F1D-F73DAD8E4EE2}">
      <dsp:nvSpPr>
        <dsp:cNvPr id="0" name=""/>
        <dsp:cNvSpPr/>
      </dsp:nvSpPr>
      <dsp:spPr>
        <a:xfrm>
          <a:off x="1135111" y="1246656"/>
          <a:ext cx="280980" cy="28098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AA0A12-0F2D-4FF6-98F3-3FE54764BF85}">
      <dsp:nvSpPr>
        <dsp:cNvPr id="0" name=""/>
        <dsp:cNvSpPr/>
      </dsp:nvSpPr>
      <dsp:spPr>
        <a:xfrm>
          <a:off x="1513731" y="1177816"/>
          <a:ext cx="193173" cy="193173"/>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5F6747-128C-459F-AA5D-9372FB86189A}">
      <dsp:nvSpPr>
        <dsp:cNvPr id="0" name=""/>
        <dsp:cNvSpPr/>
      </dsp:nvSpPr>
      <dsp:spPr>
        <a:xfrm>
          <a:off x="1706905" y="368659"/>
          <a:ext cx="567323" cy="108308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9C03B7E-3B7C-4C5D-94B3-37E93925FDD3}">
      <dsp:nvSpPr>
        <dsp:cNvPr id="0" name=""/>
        <dsp:cNvSpPr/>
      </dsp:nvSpPr>
      <dsp:spPr>
        <a:xfrm>
          <a:off x="2274229" y="369185"/>
          <a:ext cx="1547246" cy="1083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Storage depot</a:t>
          </a:r>
          <a:r>
            <a:rPr lang="en-GB" sz="1400" kern="1200"/>
            <a:t>	</a:t>
          </a:r>
        </a:p>
      </dsp:txBody>
      <dsp:txXfrm>
        <a:off x="2274229" y="369185"/>
        <a:ext cx="1547246" cy="1083072"/>
      </dsp:txXfrm>
    </dsp:sp>
    <dsp:sp modelId="{8E05F494-8F36-4E8F-BA43-76DE1ED637FC}">
      <dsp:nvSpPr>
        <dsp:cNvPr id="0" name=""/>
        <dsp:cNvSpPr/>
      </dsp:nvSpPr>
      <dsp:spPr>
        <a:xfrm>
          <a:off x="3821476" y="368659"/>
          <a:ext cx="567323" cy="108308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8D87DD-181D-4A0E-A8E7-7146CE0877FE}">
      <dsp:nvSpPr>
        <dsp:cNvPr id="0" name=""/>
        <dsp:cNvSpPr/>
      </dsp:nvSpPr>
      <dsp:spPr>
        <a:xfrm>
          <a:off x="4388799" y="369185"/>
          <a:ext cx="1547246" cy="1083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Surgery/ Pharmacy/</a:t>
          </a:r>
        </a:p>
        <a:p>
          <a:pPr marL="0" lvl="0" indent="0" algn="ctr"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Clinic</a:t>
          </a:r>
        </a:p>
      </dsp:txBody>
      <dsp:txXfrm>
        <a:off x="4388799" y="369185"/>
        <a:ext cx="1547246" cy="1083072"/>
      </dsp:txXfrm>
    </dsp:sp>
    <dsp:sp modelId="{9C28FA3B-A34A-4C8C-BC43-454049FA3BDA}">
      <dsp:nvSpPr>
        <dsp:cNvPr id="0" name=""/>
        <dsp:cNvSpPr/>
      </dsp:nvSpPr>
      <dsp:spPr>
        <a:xfrm>
          <a:off x="6007160" y="399137"/>
          <a:ext cx="567323" cy="108308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277684-5A1C-46C1-A35F-3303F484C571}">
      <dsp:nvSpPr>
        <dsp:cNvPr id="0" name=""/>
        <dsp:cNvSpPr/>
      </dsp:nvSpPr>
      <dsp:spPr>
        <a:xfrm>
          <a:off x="6503370" y="369185"/>
          <a:ext cx="1547246" cy="1083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Vaccine session</a:t>
          </a:r>
        </a:p>
      </dsp:txBody>
      <dsp:txXfrm>
        <a:off x="6503370" y="369185"/>
        <a:ext cx="1547246" cy="1083072"/>
      </dsp:txXfrm>
    </dsp:sp>
    <dsp:sp modelId="{15297880-0EED-4E5C-93DF-1A4DF05A0145}">
      <dsp:nvSpPr>
        <dsp:cNvPr id="0" name=""/>
        <dsp:cNvSpPr/>
      </dsp:nvSpPr>
      <dsp:spPr>
        <a:xfrm>
          <a:off x="8050617" y="368659"/>
          <a:ext cx="567323" cy="108308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1FFC0A-ABA4-4D1A-80F2-EDFBBFBEFC3B}">
      <dsp:nvSpPr>
        <dsp:cNvPr id="0" name=""/>
        <dsp:cNvSpPr/>
      </dsp:nvSpPr>
      <dsp:spPr>
        <a:xfrm>
          <a:off x="8679830" y="279150"/>
          <a:ext cx="1315159" cy="1315159"/>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Patient</a:t>
          </a:r>
        </a:p>
      </dsp:txBody>
      <dsp:txXfrm>
        <a:off x="8872431" y="471751"/>
        <a:ext cx="929957" cy="9299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2C1CF-B5C2-4995-9623-189CD87ABF90}">
      <dsp:nvSpPr>
        <dsp:cNvPr id="0" name=""/>
        <dsp:cNvSpPr/>
      </dsp:nvSpPr>
      <dsp:spPr>
        <a:xfrm>
          <a:off x="73255" y="710250"/>
          <a:ext cx="2994308" cy="1901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F9792A-B5AD-45F1-BD1E-229B550F4E57}">
      <dsp:nvSpPr>
        <dsp:cNvPr id="0" name=""/>
        <dsp:cNvSpPr/>
      </dsp:nvSpPr>
      <dsp:spPr>
        <a:xfrm>
          <a:off x="405956" y="1026316"/>
          <a:ext cx="2994308" cy="19013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rial" panose="020B0604020202020204" pitchFamily="34" charset="0"/>
              <a:cs typeface="Arial" panose="020B0604020202020204" pitchFamily="34" charset="0"/>
            </a:rPr>
            <a:t>The ‘cold chain’ is the system of transporting and storing vaccines within the recommended temperature range of 2˚C to 8˚C</a:t>
          </a:r>
          <a:endParaRPr lang="en-US" sz="1900" kern="1200">
            <a:latin typeface="Arial" panose="020B0604020202020204" pitchFamily="34" charset="0"/>
            <a:cs typeface="Arial" panose="020B0604020202020204" pitchFamily="34" charset="0"/>
          </a:endParaRPr>
        </a:p>
      </dsp:txBody>
      <dsp:txXfrm>
        <a:off x="461646" y="1082006"/>
        <a:ext cx="2882928" cy="1790006"/>
      </dsp:txXfrm>
    </dsp:sp>
    <dsp:sp modelId="{622B7122-8F9A-43DD-BDFF-083D4BCC72C4}">
      <dsp:nvSpPr>
        <dsp:cNvPr id="0" name=""/>
        <dsp:cNvSpPr/>
      </dsp:nvSpPr>
      <dsp:spPr>
        <a:xfrm>
          <a:off x="3660563" y="670606"/>
          <a:ext cx="2994308" cy="19013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C5C94D-08E4-498A-8746-4D20A53BCAC3}">
      <dsp:nvSpPr>
        <dsp:cNvPr id="0" name=""/>
        <dsp:cNvSpPr/>
      </dsp:nvSpPr>
      <dsp:spPr>
        <a:xfrm>
          <a:off x="3993264" y="986672"/>
          <a:ext cx="2994308" cy="19013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rial" panose="020B0604020202020204" pitchFamily="34" charset="0"/>
              <a:cs typeface="Arial" panose="020B0604020202020204" pitchFamily="34" charset="0"/>
            </a:rPr>
            <a:t>To preserve potency, vaccines must be kept in a ‘cold chain’ from manufacture until delivery/administration</a:t>
          </a:r>
          <a:endParaRPr lang="en-US" sz="1900" kern="1200">
            <a:latin typeface="Arial" panose="020B0604020202020204" pitchFamily="34" charset="0"/>
            <a:cs typeface="Arial" panose="020B0604020202020204" pitchFamily="34" charset="0"/>
          </a:endParaRPr>
        </a:p>
      </dsp:txBody>
      <dsp:txXfrm>
        <a:off x="4048954" y="1042362"/>
        <a:ext cx="2882928" cy="17900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EA41C-1A45-450C-8829-C0B6E315C0CB}">
      <dsp:nvSpPr>
        <dsp:cNvPr id="0" name=""/>
        <dsp:cNvSpPr/>
      </dsp:nvSpPr>
      <dsp:spPr>
        <a:xfrm>
          <a:off x="0" y="482"/>
          <a:ext cx="78417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950B92-DF0F-46D4-8BF2-D129649BDE2D}">
      <dsp:nvSpPr>
        <dsp:cNvPr id="0" name=""/>
        <dsp:cNvSpPr/>
      </dsp:nvSpPr>
      <dsp:spPr>
        <a:xfrm>
          <a:off x="0" y="482"/>
          <a:ext cx="7841707" cy="789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a:ea typeface="+mn-ea"/>
              <a:cs typeface="+mn-cs"/>
            </a:rPr>
            <a:t>Vaccines are biological substances that will, under any conditions, lose potency with time</a:t>
          </a:r>
          <a:endParaRPr lang="en-US" sz="1600" kern="1200">
            <a:latin typeface="Arial"/>
            <a:ea typeface="+mn-ea"/>
            <a:cs typeface="+mn-cs"/>
          </a:endParaRPr>
        </a:p>
      </dsp:txBody>
      <dsp:txXfrm>
        <a:off x="0" y="482"/>
        <a:ext cx="7841707" cy="789954"/>
      </dsp:txXfrm>
    </dsp:sp>
    <dsp:sp modelId="{12BAF731-C44B-4E84-A275-35BA9E16B6A9}">
      <dsp:nvSpPr>
        <dsp:cNvPr id="0" name=""/>
        <dsp:cNvSpPr/>
      </dsp:nvSpPr>
      <dsp:spPr>
        <a:xfrm>
          <a:off x="0" y="790436"/>
          <a:ext cx="78417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BF87D8-01D4-474F-B557-B0EB41280FAD}">
      <dsp:nvSpPr>
        <dsp:cNvPr id="0" name=""/>
        <dsp:cNvSpPr/>
      </dsp:nvSpPr>
      <dsp:spPr>
        <a:xfrm>
          <a:off x="0" y="790436"/>
          <a:ext cx="7841707" cy="789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b="1" kern="1200">
              <a:latin typeface="Arial"/>
              <a:ea typeface="+mn-ea"/>
              <a:cs typeface="+mn-cs"/>
            </a:rPr>
            <a:t>Reduces the risk </a:t>
          </a:r>
          <a:r>
            <a:rPr lang="en-GB" sz="1600" kern="1200">
              <a:latin typeface="Arial"/>
              <a:ea typeface="+mn-ea"/>
              <a:cs typeface="+mn-cs"/>
            </a:rPr>
            <a:t>of compromising the quality, efficiency and safety of the vaccine programme, and</a:t>
          </a:r>
          <a:endParaRPr lang="en-US" sz="1600" kern="1200">
            <a:latin typeface="Arial"/>
            <a:ea typeface="+mn-ea"/>
            <a:cs typeface="+mn-cs"/>
          </a:endParaRPr>
        </a:p>
      </dsp:txBody>
      <dsp:txXfrm>
        <a:off x="0" y="790436"/>
        <a:ext cx="7841707" cy="789954"/>
      </dsp:txXfrm>
    </dsp:sp>
    <dsp:sp modelId="{C2B16351-2C11-4E06-A8DB-5BE80322AE64}">
      <dsp:nvSpPr>
        <dsp:cNvPr id="0" name=""/>
        <dsp:cNvSpPr/>
      </dsp:nvSpPr>
      <dsp:spPr>
        <a:xfrm>
          <a:off x="0" y="1580390"/>
          <a:ext cx="78417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DB8A60-3CED-4A64-8F1F-222463FFBF31}">
      <dsp:nvSpPr>
        <dsp:cNvPr id="0" name=""/>
        <dsp:cNvSpPr/>
      </dsp:nvSpPr>
      <dsp:spPr>
        <a:xfrm>
          <a:off x="0" y="1580390"/>
          <a:ext cx="7841707" cy="789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a:ea typeface="+mn-ea"/>
              <a:cs typeface="+mn-cs"/>
            </a:rPr>
            <a:t>Vaccines are in limited supply and expensive</a:t>
          </a:r>
          <a:endParaRPr lang="en-US" sz="1600" kern="1200">
            <a:latin typeface="Arial"/>
            <a:ea typeface="+mn-ea"/>
            <a:cs typeface="+mn-cs"/>
          </a:endParaRPr>
        </a:p>
      </dsp:txBody>
      <dsp:txXfrm>
        <a:off x="0" y="1580390"/>
        <a:ext cx="7841707" cy="789954"/>
      </dsp:txXfrm>
    </dsp:sp>
    <dsp:sp modelId="{B9E96953-DFED-44CF-A068-7DC278DD7EA9}">
      <dsp:nvSpPr>
        <dsp:cNvPr id="0" name=""/>
        <dsp:cNvSpPr/>
      </dsp:nvSpPr>
      <dsp:spPr>
        <a:xfrm>
          <a:off x="0" y="2370345"/>
          <a:ext cx="78417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BFFCCC-D13B-4576-9A9A-2557BB867CEA}">
      <dsp:nvSpPr>
        <dsp:cNvPr id="0" name=""/>
        <dsp:cNvSpPr/>
      </dsp:nvSpPr>
      <dsp:spPr>
        <a:xfrm>
          <a:off x="0" y="2370345"/>
          <a:ext cx="7841707" cy="789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b="1" kern="1200">
              <a:latin typeface="Arial"/>
              <a:ea typeface="+mn-ea"/>
              <a:cs typeface="+mn-cs"/>
            </a:rPr>
            <a:t>Use of a vaccine that has not been stored between 2-8ºC as per its licensing conditions becomes “off-label” use.</a:t>
          </a:r>
          <a:endParaRPr lang="en-US" sz="1600" kern="1200">
            <a:latin typeface="Arial"/>
            <a:ea typeface="+mn-ea"/>
            <a:cs typeface="+mn-cs"/>
          </a:endParaRPr>
        </a:p>
      </dsp:txBody>
      <dsp:txXfrm>
        <a:off x="0" y="2370345"/>
        <a:ext cx="7841707" cy="789954"/>
      </dsp:txXfrm>
    </dsp:sp>
    <dsp:sp modelId="{F4482D99-1340-47E1-9E8B-E62C76F98648}">
      <dsp:nvSpPr>
        <dsp:cNvPr id="0" name=""/>
        <dsp:cNvSpPr/>
      </dsp:nvSpPr>
      <dsp:spPr>
        <a:xfrm>
          <a:off x="0" y="3160299"/>
          <a:ext cx="78417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435250-0C18-442F-A694-65B2360759EA}">
      <dsp:nvSpPr>
        <dsp:cNvPr id="0" name=""/>
        <dsp:cNvSpPr/>
      </dsp:nvSpPr>
      <dsp:spPr>
        <a:xfrm>
          <a:off x="0" y="3160299"/>
          <a:ext cx="7841707" cy="789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b="1" kern="1200">
              <a:latin typeface="Arial"/>
              <a:ea typeface="+mn-ea"/>
              <a:cs typeface="+mn-cs"/>
            </a:rPr>
            <a:t>Responsibility/liability rests with immunisation provider.</a:t>
          </a:r>
          <a:endParaRPr lang="en-US" sz="1600" kern="1200">
            <a:latin typeface="Arial"/>
            <a:ea typeface="+mn-ea"/>
            <a:cs typeface="+mn-cs"/>
          </a:endParaRPr>
        </a:p>
      </dsp:txBody>
      <dsp:txXfrm>
        <a:off x="0" y="3160299"/>
        <a:ext cx="7841707" cy="7899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C42FE-F999-4C4F-9B0B-3E74D0AAF899}">
      <dsp:nvSpPr>
        <dsp:cNvPr id="0" name=""/>
        <dsp:cNvSpPr/>
      </dsp:nvSpPr>
      <dsp:spPr>
        <a:xfrm>
          <a:off x="1029855" y="457625"/>
          <a:ext cx="1268628" cy="126862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8C568D-F19C-4E2C-841A-60157A96ECB9}">
      <dsp:nvSpPr>
        <dsp:cNvPr id="0" name=""/>
        <dsp:cNvSpPr/>
      </dsp:nvSpPr>
      <dsp:spPr>
        <a:xfrm>
          <a:off x="254581" y="2097288"/>
          <a:ext cx="2819175"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GB" sz="1400" b="1" i="0" kern="1200">
              <a:latin typeface="Arial" panose="020B0604020202020204" pitchFamily="34" charset="0"/>
              <a:cs typeface="Arial" panose="020B0604020202020204" pitchFamily="34" charset="0"/>
            </a:rPr>
            <a:t>Never let the max or min exceed 8˚C or fall below 2˚C</a:t>
          </a:r>
          <a:endParaRPr lang="en-US" sz="1400" b="1" i="0" kern="1200">
            <a:latin typeface="Arial" panose="020B0604020202020204" pitchFamily="34" charset="0"/>
            <a:cs typeface="Arial" panose="020B0604020202020204" pitchFamily="34" charset="0"/>
          </a:endParaRPr>
        </a:p>
      </dsp:txBody>
      <dsp:txXfrm>
        <a:off x="254581" y="2097288"/>
        <a:ext cx="2819175" cy="832500"/>
      </dsp:txXfrm>
    </dsp:sp>
    <dsp:sp modelId="{B904E3B8-8B7F-47B1-BFF8-D1A4003CB9D0}">
      <dsp:nvSpPr>
        <dsp:cNvPr id="0" name=""/>
        <dsp:cNvSpPr/>
      </dsp:nvSpPr>
      <dsp:spPr>
        <a:xfrm>
          <a:off x="4342385" y="457625"/>
          <a:ext cx="1268628" cy="126862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4A2BC4-A173-42B4-8942-265CC2E0FF19}">
      <dsp:nvSpPr>
        <dsp:cNvPr id="0" name=""/>
        <dsp:cNvSpPr/>
      </dsp:nvSpPr>
      <dsp:spPr>
        <a:xfrm>
          <a:off x="3567112" y="2097288"/>
          <a:ext cx="2819175"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GB" sz="1400" b="1" kern="1200">
              <a:latin typeface="Arial" panose="020B0604020202020204" pitchFamily="34" charset="0"/>
              <a:cs typeface="Arial" panose="020B0604020202020204" pitchFamily="34" charset="0"/>
            </a:rPr>
            <a:t>Strive for 5˚C</a:t>
          </a:r>
          <a:endParaRPr lang="en-US" sz="1400" b="1" kern="1200">
            <a:latin typeface="Arial" panose="020B0604020202020204" pitchFamily="34" charset="0"/>
            <a:cs typeface="Arial" panose="020B0604020202020204" pitchFamily="34" charset="0"/>
          </a:endParaRPr>
        </a:p>
      </dsp:txBody>
      <dsp:txXfrm>
        <a:off x="3567112" y="2097288"/>
        <a:ext cx="2819175" cy="832500"/>
      </dsp:txXfrm>
    </dsp:sp>
    <dsp:sp modelId="{C1F8C3EE-C786-4C4F-B2F0-7A01DD070210}">
      <dsp:nvSpPr>
        <dsp:cNvPr id="0" name=""/>
        <dsp:cNvSpPr/>
      </dsp:nvSpPr>
      <dsp:spPr>
        <a:xfrm>
          <a:off x="7654916" y="457625"/>
          <a:ext cx="1268628" cy="126862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FAB641-2487-42E4-A240-B3BF36191F76}">
      <dsp:nvSpPr>
        <dsp:cNvPr id="0" name=""/>
        <dsp:cNvSpPr/>
      </dsp:nvSpPr>
      <dsp:spPr>
        <a:xfrm>
          <a:off x="6879643" y="2097288"/>
          <a:ext cx="2819175"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GB" sz="1400" b="1" kern="1200">
              <a:latin typeface="Arial" panose="020B0604020202020204" pitchFamily="34" charset="0"/>
              <a:cs typeface="Arial" panose="020B0604020202020204" pitchFamily="34" charset="0"/>
            </a:rPr>
            <a:t>Aim to maintain vaccine fridge current temp as close as possible to 5˚C as this gives a safety margin of + or – 3˚c</a:t>
          </a:r>
          <a:endParaRPr lang="en-US" sz="1400" b="1" kern="1200">
            <a:latin typeface="Arial" panose="020B0604020202020204" pitchFamily="34" charset="0"/>
            <a:cs typeface="Arial" panose="020B0604020202020204" pitchFamily="34" charset="0"/>
          </a:endParaRPr>
        </a:p>
      </dsp:txBody>
      <dsp:txXfrm>
        <a:off x="6879643" y="2097288"/>
        <a:ext cx="2819175" cy="8325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405C7-6568-4023-AE03-B1990374ED40}">
      <dsp:nvSpPr>
        <dsp:cNvPr id="0" name=""/>
        <dsp:cNvSpPr/>
      </dsp:nvSpPr>
      <dsp:spPr>
        <a:xfrm>
          <a:off x="0" y="482"/>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EC161-27E7-448A-B1C5-9F6876B900DA}">
      <dsp:nvSpPr>
        <dsp:cNvPr id="0" name=""/>
        <dsp:cNvSpPr/>
      </dsp:nvSpPr>
      <dsp:spPr>
        <a:xfrm>
          <a:off x="0" y="482"/>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Ensuring cold chain has been maintained during transport and managing receipt of vaccines directly into refrigeration</a:t>
          </a:r>
          <a:endParaRPr lang="en-US" sz="1600" kern="1200">
            <a:latin typeface="Arial" panose="020B0604020202020204" pitchFamily="34" charset="0"/>
            <a:cs typeface="Arial" panose="020B0604020202020204" pitchFamily="34" charset="0"/>
          </a:endParaRPr>
        </a:p>
      </dsp:txBody>
      <dsp:txXfrm>
        <a:off x="0" y="482"/>
        <a:ext cx="7841707" cy="564253"/>
      </dsp:txXfrm>
    </dsp:sp>
    <dsp:sp modelId="{1A389523-35EF-4F97-BCA2-6B04FA5E18E0}">
      <dsp:nvSpPr>
        <dsp:cNvPr id="0" name=""/>
        <dsp:cNvSpPr/>
      </dsp:nvSpPr>
      <dsp:spPr>
        <a:xfrm>
          <a:off x="0" y="564735"/>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A0C6DD-95A3-41A4-8993-ABD1545588B8}">
      <dsp:nvSpPr>
        <dsp:cNvPr id="0" name=""/>
        <dsp:cNvSpPr/>
      </dsp:nvSpPr>
      <dsp:spPr>
        <a:xfrm>
          <a:off x="0" y="564735"/>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Store promptly (in original vaccine boxes) </a:t>
          </a:r>
          <a:endParaRPr lang="en-US" sz="1600" kern="1200">
            <a:latin typeface="Arial" panose="020B0604020202020204" pitchFamily="34" charset="0"/>
            <a:cs typeface="Arial" panose="020B0604020202020204" pitchFamily="34" charset="0"/>
          </a:endParaRPr>
        </a:p>
      </dsp:txBody>
      <dsp:txXfrm>
        <a:off x="0" y="564735"/>
        <a:ext cx="7841707" cy="564253"/>
      </dsp:txXfrm>
    </dsp:sp>
    <dsp:sp modelId="{66D7F8CC-C62A-4008-8152-C89E71D42687}">
      <dsp:nvSpPr>
        <dsp:cNvPr id="0" name=""/>
        <dsp:cNvSpPr/>
      </dsp:nvSpPr>
      <dsp:spPr>
        <a:xfrm>
          <a:off x="0" y="1128988"/>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868277-D838-412E-BB5A-3C1992B68A3A}">
      <dsp:nvSpPr>
        <dsp:cNvPr id="0" name=""/>
        <dsp:cNvSpPr/>
      </dsp:nvSpPr>
      <dsp:spPr>
        <a:xfrm>
          <a:off x="0" y="1128988"/>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Checking delivery for leakage, damage and discrepancies</a:t>
          </a:r>
          <a:endParaRPr lang="en-US" sz="1600" kern="1200">
            <a:latin typeface="Arial" panose="020B0604020202020204" pitchFamily="34" charset="0"/>
            <a:cs typeface="Arial" panose="020B0604020202020204" pitchFamily="34" charset="0"/>
          </a:endParaRPr>
        </a:p>
      </dsp:txBody>
      <dsp:txXfrm>
        <a:off x="0" y="1128988"/>
        <a:ext cx="7841707" cy="564253"/>
      </dsp:txXfrm>
    </dsp:sp>
    <dsp:sp modelId="{37975888-B96D-443F-8092-5CCF3F316F18}">
      <dsp:nvSpPr>
        <dsp:cNvPr id="0" name=""/>
        <dsp:cNvSpPr/>
      </dsp:nvSpPr>
      <dsp:spPr>
        <a:xfrm>
          <a:off x="0" y="1693241"/>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93344D-AE90-4BC2-B0C9-D7A4D7F17B8C}">
      <dsp:nvSpPr>
        <dsp:cNvPr id="0" name=""/>
        <dsp:cNvSpPr/>
      </dsp:nvSpPr>
      <dsp:spPr>
        <a:xfrm>
          <a:off x="0" y="1693241"/>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Rotation of stock – shortest expiry date at front</a:t>
          </a:r>
          <a:endParaRPr lang="en-US" sz="1600" kern="1200">
            <a:latin typeface="Arial" panose="020B0604020202020204" pitchFamily="34" charset="0"/>
            <a:cs typeface="Arial" panose="020B0604020202020204" pitchFamily="34" charset="0"/>
          </a:endParaRPr>
        </a:p>
      </dsp:txBody>
      <dsp:txXfrm>
        <a:off x="0" y="1693241"/>
        <a:ext cx="7841707" cy="564253"/>
      </dsp:txXfrm>
    </dsp:sp>
    <dsp:sp modelId="{878A7F65-C21D-4D1E-9025-8BAA072B8563}">
      <dsp:nvSpPr>
        <dsp:cNvPr id="0" name=""/>
        <dsp:cNvSpPr/>
      </dsp:nvSpPr>
      <dsp:spPr>
        <a:xfrm>
          <a:off x="0" y="2257494"/>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C988A8-11C7-409F-B164-752A031033B7}">
      <dsp:nvSpPr>
        <dsp:cNvPr id="0" name=""/>
        <dsp:cNvSpPr/>
      </dsp:nvSpPr>
      <dsp:spPr>
        <a:xfrm>
          <a:off x="0" y="2257494"/>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Maintaining stock information system to keep track of orders, expiry dates and running total of vaccines</a:t>
          </a:r>
          <a:endParaRPr lang="en-US" sz="1600" kern="1200">
            <a:latin typeface="Arial" panose="020B0604020202020204" pitchFamily="34" charset="0"/>
            <a:cs typeface="Arial" panose="020B0604020202020204" pitchFamily="34" charset="0"/>
          </a:endParaRPr>
        </a:p>
      </dsp:txBody>
      <dsp:txXfrm>
        <a:off x="0" y="2257494"/>
        <a:ext cx="7841707" cy="564253"/>
      </dsp:txXfrm>
    </dsp:sp>
    <dsp:sp modelId="{434F4252-C090-4747-B422-15003C35CEDB}">
      <dsp:nvSpPr>
        <dsp:cNvPr id="0" name=""/>
        <dsp:cNvSpPr/>
      </dsp:nvSpPr>
      <dsp:spPr>
        <a:xfrm>
          <a:off x="0" y="2821747"/>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6FB050-0DCB-401F-97A8-2BD2BDFD6375}">
      <dsp:nvSpPr>
        <dsp:cNvPr id="0" name=""/>
        <dsp:cNvSpPr/>
      </dsp:nvSpPr>
      <dsp:spPr>
        <a:xfrm>
          <a:off x="0" y="2821747"/>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Ensuring adequate supply and minimise over ordering or stockpiling</a:t>
          </a:r>
          <a:endParaRPr lang="en-US" sz="1600" kern="1200">
            <a:latin typeface="Arial" panose="020B0604020202020204" pitchFamily="34" charset="0"/>
            <a:cs typeface="Arial" panose="020B0604020202020204" pitchFamily="34" charset="0"/>
          </a:endParaRPr>
        </a:p>
      </dsp:txBody>
      <dsp:txXfrm>
        <a:off x="0" y="2821747"/>
        <a:ext cx="7841707" cy="564253"/>
      </dsp:txXfrm>
    </dsp:sp>
    <dsp:sp modelId="{00EA7A37-4EE7-4702-8E95-14759436468B}">
      <dsp:nvSpPr>
        <dsp:cNvPr id="0" name=""/>
        <dsp:cNvSpPr/>
      </dsp:nvSpPr>
      <dsp:spPr>
        <a:xfrm>
          <a:off x="0" y="3386000"/>
          <a:ext cx="7841707" cy="0"/>
        </a:xfrm>
        <a:prstGeom prst="lin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5F4AFD-C34A-403A-B1F8-F913F3762D91}">
      <dsp:nvSpPr>
        <dsp:cNvPr id="0" name=""/>
        <dsp:cNvSpPr/>
      </dsp:nvSpPr>
      <dsp:spPr>
        <a:xfrm>
          <a:off x="0" y="3386000"/>
          <a:ext cx="7841707" cy="564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a:latin typeface="Arial" panose="020B0604020202020204" pitchFamily="34" charset="0"/>
              <a:cs typeface="Arial" panose="020B0604020202020204" pitchFamily="34" charset="0"/>
            </a:rPr>
            <a:t>Ordering is done in time for clinics </a:t>
          </a:r>
          <a:endParaRPr lang="en-US" sz="1600" kern="1200">
            <a:latin typeface="Arial" panose="020B0604020202020204" pitchFamily="34" charset="0"/>
            <a:cs typeface="Arial" panose="020B0604020202020204" pitchFamily="34" charset="0"/>
          </a:endParaRPr>
        </a:p>
      </dsp:txBody>
      <dsp:txXfrm>
        <a:off x="0" y="3386000"/>
        <a:ext cx="7841707" cy="5642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C8F10D-5623-4B03-9D99-DB753A77CFF6}">
      <dsp:nvSpPr>
        <dsp:cNvPr id="0" name=""/>
        <dsp:cNvSpPr/>
      </dsp:nvSpPr>
      <dsp:spPr>
        <a:xfrm>
          <a:off x="0" y="4061020"/>
          <a:ext cx="1960426" cy="47454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a:cs typeface="Arial"/>
            </a:rPr>
            <a:t>Order</a:t>
          </a:r>
        </a:p>
      </dsp:txBody>
      <dsp:txXfrm>
        <a:off x="0" y="4061020"/>
        <a:ext cx="1960426" cy="474541"/>
      </dsp:txXfrm>
    </dsp:sp>
    <dsp:sp modelId="{31D8DD34-E69A-421F-8494-4A903CABC056}">
      <dsp:nvSpPr>
        <dsp:cNvPr id="0" name=""/>
        <dsp:cNvSpPr/>
      </dsp:nvSpPr>
      <dsp:spPr>
        <a:xfrm>
          <a:off x="1960426" y="4061020"/>
          <a:ext cx="5881280" cy="47454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Order emergency vaccine supplies through </a:t>
          </a:r>
          <a:r>
            <a:rPr lang="en-US" sz="1200" kern="1200" err="1">
              <a:latin typeface="Arial" panose="020B0604020202020204" pitchFamily="34" charset="0"/>
              <a:cs typeface="Arial" panose="020B0604020202020204" pitchFamily="34" charset="0"/>
            </a:rPr>
            <a:t>Immform</a:t>
          </a:r>
          <a:r>
            <a:rPr lang="en-US" sz="1200" kern="1200">
              <a:latin typeface="Arial" panose="020B0604020202020204" pitchFamily="34" charset="0"/>
              <a:cs typeface="Arial" panose="020B0604020202020204" pitchFamily="34" charset="0"/>
            </a:rPr>
            <a:t> to </a:t>
          </a:r>
          <a:r>
            <a:rPr lang="en-US" sz="1200" kern="1200" err="1">
              <a:latin typeface="Arial" panose="020B0604020202020204" pitchFamily="34" charset="0"/>
              <a:cs typeface="Arial" panose="020B0604020202020204" pitchFamily="34" charset="0"/>
            </a:rPr>
            <a:t>minimise</a:t>
          </a:r>
          <a:r>
            <a:rPr lang="en-US" sz="1200" kern="1200">
              <a:latin typeface="Arial" panose="020B0604020202020204" pitchFamily="34" charset="0"/>
              <a:cs typeface="Arial" panose="020B0604020202020204" pitchFamily="34" charset="0"/>
            </a:rPr>
            <a:t> disruption to </a:t>
          </a:r>
          <a:r>
            <a:rPr lang="en-US" sz="1200" kern="1200" err="1">
              <a:latin typeface="Arial" panose="020B0604020202020204" pitchFamily="34" charset="0"/>
              <a:cs typeface="Arial" panose="020B0604020202020204" pitchFamily="34" charset="0"/>
            </a:rPr>
            <a:t>immunisation</a:t>
          </a:r>
          <a:r>
            <a:rPr lang="en-US" sz="1200" kern="1200">
              <a:latin typeface="Arial" panose="020B0604020202020204" pitchFamily="34" charset="0"/>
              <a:cs typeface="Arial" panose="020B0604020202020204" pitchFamily="34" charset="0"/>
            </a:rPr>
            <a:t> services </a:t>
          </a:r>
        </a:p>
      </dsp:txBody>
      <dsp:txXfrm>
        <a:off x="1960426" y="4061020"/>
        <a:ext cx="5881280" cy="474541"/>
      </dsp:txXfrm>
    </dsp:sp>
    <dsp:sp modelId="{F58CA176-2CDC-43C5-91A8-167B54A14296}">
      <dsp:nvSpPr>
        <dsp:cNvPr id="0" name=""/>
        <dsp:cNvSpPr/>
      </dsp:nvSpPr>
      <dsp:spPr>
        <a:xfrm rot="10800000">
          <a:off x="12953" y="2946082"/>
          <a:ext cx="1908612" cy="1176685"/>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Inform</a:t>
          </a:r>
        </a:p>
      </dsp:txBody>
      <dsp:txXfrm rot="-10800000">
        <a:off x="12953" y="2946082"/>
        <a:ext cx="1908612" cy="764845"/>
      </dsp:txXfrm>
    </dsp:sp>
    <dsp:sp modelId="{B297CA21-4774-4911-A3F2-A435A09350F5}">
      <dsp:nvSpPr>
        <dsp:cNvPr id="0" name=""/>
        <dsp:cNvSpPr/>
      </dsp:nvSpPr>
      <dsp:spPr>
        <a:xfrm>
          <a:off x="1947473" y="2939734"/>
          <a:ext cx="5881280" cy="82467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cs typeface="Arial"/>
            </a:rPr>
            <a:t>Contact NHS England HIOW SIT (england.hiow-sit@nhs.net) for advice and support, we will cc your ICB quality lead into correspondence. SIT will likely ask provider to complete a cold chain incident checklist if not already supplied. Do not use affected vaccines until advised by SIT.</a:t>
          </a:r>
        </a:p>
      </dsp:txBody>
      <dsp:txXfrm>
        <a:off x="1947473" y="2939734"/>
        <a:ext cx="5881280" cy="824676"/>
      </dsp:txXfrm>
    </dsp:sp>
    <dsp:sp modelId="{9655C952-7062-4CD1-BF03-2C0D71A41165}">
      <dsp:nvSpPr>
        <dsp:cNvPr id="0" name=""/>
        <dsp:cNvSpPr/>
      </dsp:nvSpPr>
      <dsp:spPr>
        <a:xfrm rot="10800000">
          <a:off x="0" y="2168726"/>
          <a:ext cx="1960426" cy="729844"/>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a:cs typeface="Arial"/>
            </a:rPr>
            <a:t>Contact</a:t>
          </a:r>
        </a:p>
      </dsp:txBody>
      <dsp:txXfrm rot="-10800000">
        <a:off x="0" y="2168726"/>
        <a:ext cx="1960426" cy="474399"/>
      </dsp:txXfrm>
    </dsp:sp>
    <dsp:sp modelId="{8071F6A1-B0C2-4909-8429-50123D7B581D}">
      <dsp:nvSpPr>
        <dsp:cNvPr id="0" name=""/>
        <dsp:cNvSpPr/>
      </dsp:nvSpPr>
      <dsp:spPr>
        <a:xfrm>
          <a:off x="1960426" y="2168726"/>
          <a:ext cx="5881280" cy="4743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cs typeface="Arial"/>
            </a:rPr>
            <a:t>Contact the relevant vaccine manufacturers to ascertain the stability of the quarantined vaccines. </a:t>
          </a:r>
        </a:p>
      </dsp:txBody>
      <dsp:txXfrm>
        <a:off x="1960426" y="2168726"/>
        <a:ext cx="5881280" cy="474399"/>
      </dsp:txXfrm>
    </dsp:sp>
    <dsp:sp modelId="{A173914E-440A-4865-A19D-5EAFC9EA8B79}">
      <dsp:nvSpPr>
        <dsp:cNvPr id="0" name=""/>
        <dsp:cNvSpPr/>
      </dsp:nvSpPr>
      <dsp:spPr>
        <a:xfrm rot="10800000">
          <a:off x="0" y="1445999"/>
          <a:ext cx="1960426" cy="729844"/>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Record</a:t>
          </a:r>
        </a:p>
      </dsp:txBody>
      <dsp:txXfrm rot="-10800000">
        <a:off x="0" y="1445999"/>
        <a:ext cx="1960426" cy="474399"/>
      </dsp:txXfrm>
    </dsp:sp>
    <dsp:sp modelId="{ABCEDD77-C85B-4863-A19E-B143497707F2}">
      <dsp:nvSpPr>
        <dsp:cNvPr id="0" name=""/>
        <dsp:cNvSpPr/>
      </dsp:nvSpPr>
      <dsp:spPr>
        <a:xfrm>
          <a:off x="1960426" y="1445999"/>
          <a:ext cx="5881280" cy="4743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cs typeface="Arial"/>
            </a:rPr>
            <a:t>Identify and keep a log of any patients who have received an affected vaccine </a:t>
          </a:r>
        </a:p>
      </dsp:txBody>
      <dsp:txXfrm>
        <a:off x="1960426" y="1445999"/>
        <a:ext cx="5881280" cy="474399"/>
      </dsp:txXfrm>
    </dsp:sp>
    <dsp:sp modelId="{4EC7C4B4-B4A4-446B-A2F6-7514C999D5D4}">
      <dsp:nvSpPr>
        <dsp:cNvPr id="0" name=""/>
        <dsp:cNvSpPr/>
      </dsp:nvSpPr>
      <dsp:spPr>
        <a:xfrm rot="10800000">
          <a:off x="0" y="723272"/>
          <a:ext cx="1960426" cy="729844"/>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a:cs typeface="Arial"/>
            </a:rPr>
            <a:t>Identify</a:t>
          </a:r>
        </a:p>
      </dsp:txBody>
      <dsp:txXfrm rot="-10800000">
        <a:off x="0" y="723272"/>
        <a:ext cx="1960426" cy="474399"/>
      </dsp:txXfrm>
    </dsp:sp>
    <dsp:sp modelId="{AE25F27E-F621-4CCB-8C3E-68AF24B290C5}">
      <dsp:nvSpPr>
        <dsp:cNvPr id="0" name=""/>
        <dsp:cNvSpPr/>
      </dsp:nvSpPr>
      <dsp:spPr>
        <a:xfrm>
          <a:off x="1960426" y="723272"/>
          <a:ext cx="5881280" cy="4743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cs typeface="Arial"/>
            </a:rPr>
            <a:t>Identify when the cold chain was last assured (when in –range temperature took place) </a:t>
          </a:r>
        </a:p>
      </dsp:txBody>
      <dsp:txXfrm>
        <a:off x="1960426" y="723272"/>
        <a:ext cx="5881280" cy="474399"/>
      </dsp:txXfrm>
    </dsp:sp>
    <dsp:sp modelId="{83AAFE23-39F6-4B3C-8217-DF1F3F99D367}">
      <dsp:nvSpPr>
        <dsp:cNvPr id="0" name=""/>
        <dsp:cNvSpPr/>
      </dsp:nvSpPr>
      <dsp:spPr>
        <a:xfrm rot="10800000">
          <a:off x="0" y="546"/>
          <a:ext cx="1960426" cy="729844"/>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9426" tIns="85344" rIns="139426" bIns="85344"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Label and quarantine</a:t>
          </a:r>
        </a:p>
      </dsp:txBody>
      <dsp:txXfrm rot="-10800000">
        <a:off x="0" y="546"/>
        <a:ext cx="1960426" cy="474399"/>
      </dsp:txXfrm>
    </dsp:sp>
    <dsp:sp modelId="{C9FDB344-FF00-4253-A05C-19C467F43361}">
      <dsp:nvSpPr>
        <dsp:cNvPr id="0" name=""/>
        <dsp:cNvSpPr/>
      </dsp:nvSpPr>
      <dsp:spPr>
        <a:xfrm>
          <a:off x="1960426" y="546"/>
          <a:ext cx="5881280" cy="4743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9300" tIns="152400" rIns="119300" bIns="152400" numCol="1" spcCol="1270" anchor="ctr" anchorCtr="0">
          <a:noAutofit/>
        </a:bodyPr>
        <a:lstStyle/>
        <a:p>
          <a:pPr marL="0" lvl="0" indent="0" algn="l"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Label and quarantine all affected vaccines in a working vaccine fridge and notify relevant personnel </a:t>
          </a:r>
        </a:p>
      </dsp:txBody>
      <dsp:txXfrm>
        <a:off x="1960426" y="546"/>
        <a:ext cx="5881280" cy="4743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F96CE6-9DE9-43AF-85C8-8DFA4B11DFAA}">
      <dsp:nvSpPr>
        <dsp:cNvPr id="0" name=""/>
        <dsp:cNvSpPr/>
      </dsp:nvSpPr>
      <dsp:spPr>
        <a:xfrm>
          <a:off x="583175" y="25704"/>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ED3701-D37D-4FA8-B60D-DA3E851798B0}">
      <dsp:nvSpPr>
        <dsp:cNvPr id="0" name=""/>
        <dsp:cNvSpPr/>
      </dsp:nvSpPr>
      <dsp:spPr>
        <a:xfrm>
          <a:off x="795753" y="238281"/>
          <a:ext cx="587118" cy="5871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0D7CE3F-D652-473B-97A0-F867B0391ADE}">
      <dsp:nvSpPr>
        <dsp:cNvPr id="0" name=""/>
        <dsp:cNvSpPr/>
      </dsp:nvSpPr>
      <dsp:spPr>
        <a:xfrm>
          <a:off x="1812365" y="25704"/>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b="1" kern="1200"/>
            <a:t>Reflect </a:t>
          </a:r>
          <a:endParaRPr lang="en-US" sz="1800" kern="1200"/>
        </a:p>
      </dsp:txBody>
      <dsp:txXfrm>
        <a:off x="1812365" y="25704"/>
        <a:ext cx="2386074" cy="1012273"/>
      </dsp:txXfrm>
    </dsp:sp>
    <dsp:sp modelId="{3C856079-9AA1-4643-883D-8F276AA2FFC6}">
      <dsp:nvSpPr>
        <dsp:cNvPr id="0" name=""/>
        <dsp:cNvSpPr/>
      </dsp:nvSpPr>
      <dsp:spPr>
        <a:xfrm>
          <a:off x="4614194" y="25704"/>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E2A45B-6CA7-4503-9E9B-F82C5359D727}">
      <dsp:nvSpPr>
        <dsp:cNvPr id="0" name=""/>
        <dsp:cNvSpPr/>
      </dsp:nvSpPr>
      <dsp:spPr>
        <a:xfrm>
          <a:off x="4826772" y="238281"/>
          <a:ext cx="587118" cy="5871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0414B4-AD04-46A1-BB5D-20F4CDC374A9}">
      <dsp:nvSpPr>
        <dsp:cNvPr id="0" name=""/>
        <dsp:cNvSpPr/>
      </dsp:nvSpPr>
      <dsp:spPr>
        <a:xfrm>
          <a:off x="5843384" y="25704"/>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b="1" kern="1200"/>
            <a:t>Take action</a:t>
          </a:r>
          <a:endParaRPr lang="en-US" sz="1800" kern="1200"/>
        </a:p>
      </dsp:txBody>
      <dsp:txXfrm>
        <a:off x="5843384" y="25704"/>
        <a:ext cx="2386074" cy="1012273"/>
      </dsp:txXfrm>
    </dsp:sp>
    <dsp:sp modelId="{E2905C39-70CA-40ED-A7BD-9D45D5A3D8A5}">
      <dsp:nvSpPr>
        <dsp:cNvPr id="0" name=""/>
        <dsp:cNvSpPr/>
      </dsp:nvSpPr>
      <dsp:spPr>
        <a:xfrm>
          <a:off x="583175" y="1833431"/>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919AD7-4F62-448D-B50E-10BCB30BEE2E}">
      <dsp:nvSpPr>
        <dsp:cNvPr id="0" name=""/>
        <dsp:cNvSpPr/>
      </dsp:nvSpPr>
      <dsp:spPr>
        <a:xfrm>
          <a:off x="795753" y="2046009"/>
          <a:ext cx="587118" cy="5871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28685B-3842-4FEF-8053-529A8115AC95}">
      <dsp:nvSpPr>
        <dsp:cNvPr id="0" name=""/>
        <dsp:cNvSpPr/>
      </dsp:nvSpPr>
      <dsp:spPr>
        <a:xfrm>
          <a:off x="1812365" y="1833431"/>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b="1" kern="1200"/>
            <a:t>Learn from the experience </a:t>
          </a:r>
          <a:endParaRPr lang="en-US" sz="1800" kern="1200"/>
        </a:p>
      </dsp:txBody>
      <dsp:txXfrm>
        <a:off x="1812365" y="1833431"/>
        <a:ext cx="2386074" cy="1012273"/>
      </dsp:txXfrm>
    </dsp:sp>
    <dsp:sp modelId="{CDBCC442-4BAA-4D9D-9CF3-3A76F1CF3C1B}">
      <dsp:nvSpPr>
        <dsp:cNvPr id="0" name=""/>
        <dsp:cNvSpPr/>
      </dsp:nvSpPr>
      <dsp:spPr>
        <a:xfrm>
          <a:off x="4614194" y="1833431"/>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E885D3-A034-40CB-B453-520E969AC5BE}">
      <dsp:nvSpPr>
        <dsp:cNvPr id="0" name=""/>
        <dsp:cNvSpPr/>
      </dsp:nvSpPr>
      <dsp:spPr>
        <a:xfrm>
          <a:off x="4826772" y="2046009"/>
          <a:ext cx="587118" cy="58711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7E02CD-7A51-40F8-BEF9-298D9536FA29}">
      <dsp:nvSpPr>
        <dsp:cNvPr id="0" name=""/>
        <dsp:cNvSpPr/>
      </dsp:nvSpPr>
      <dsp:spPr>
        <a:xfrm>
          <a:off x="5843384" y="1833431"/>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b="1" kern="1200"/>
            <a:t>Share best practice</a:t>
          </a:r>
          <a:endParaRPr lang="en-US" sz="1800" kern="1200"/>
        </a:p>
      </dsp:txBody>
      <dsp:txXfrm>
        <a:off x="5843384" y="1833431"/>
        <a:ext cx="2386074" cy="1012273"/>
      </dsp:txXfrm>
    </dsp:sp>
    <dsp:sp modelId="{20E69F53-188B-4D3D-BD69-174CF6269408}">
      <dsp:nvSpPr>
        <dsp:cNvPr id="0" name=""/>
        <dsp:cNvSpPr/>
      </dsp:nvSpPr>
      <dsp:spPr>
        <a:xfrm>
          <a:off x="583175" y="3641158"/>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F93247-081A-41FE-9CE7-79BCB89FD0D9}">
      <dsp:nvSpPr>
        <dsp:cNvPr id="0" name=""/>
        <dsp:cNvSpPr/>
      </dsp:nvSpPr>
      <dsp:spPr>
        <a:xfrm>
          <a:off x="795753" y="3853736"/>
          <a:ext cx="587118" cy="58711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805A18-8AAE-44F2-AB0B-30BD2D0CF862}">
      <dsp:nvSpPr>
        <dsp:cNvPr id="0" name=""/>
        <dsp:cNvSpPr/>
      </dsp:nvSpPr>
      <dsp:spPr>
        <a:xfrm>
          <a:off x="1812365" y="3641158"/>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kern="1200"/>
            <a:t>Complete a ‘Significant Event’ form and report on </a:t>
          </a:r>
          <a:r>
            <a:rPr lang="en-GB" sz="1800" kern="1200">
              <a:hlinkClick xmlns:r="http://schemas.openxmlformats.org/officeDocument/2006/relationships" r:id="rId11"/>
            </a:rPr>
            <a:t>LFPSE</a:t>
          </a:r>
          <a:r>
            <a:rPr lang="en-GB" sz="1800" kern="1200"/>
            <a:t> or ICB reporting system</a:t>
          </a:r>
          <a:endParaRPr lang="en-US" sz="1800" kern="1200"/>
        </a:p>
      </dsp:txBody>
      <dsp:txXfrm>
        <a:off x="1812365" y="3641158"/>
        <a:ext cx="2386074" cy="1012273"/>
      </dsp:txXfrm>
    </dsp:sp>
    <dsp:sp modelId="{11E466F9-1BED-46B3-A4CF-F3FC68F02433}">
      <dsp:nvSpPr>
        <dsp:cNvPr id="0" name=""/>
        <dsp:cNvSpPr/>
      </dsp:nvSpPr>
      <dsp:spPr>
        <a:xfrm>
          <a:off x="4614194" y="3641158"/>
          <a:ext cx="1012273" cy="1012273"/>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252533-B043-4501-8526-ECC7B664D875}">
      <dsp:nvSpPr>
        <dsp:cNvPr id="0" name=""/>
        <dsp:cNvSpPr/>
      </dsp:nvSpPr>
      <dsp:spPr>
        <a:xfrm>
          <a:off x="4826772" y="3853736"/>
          <a:ext cx="587118" cy="587118"/>
        </a:xfrm>
        <a:prstGeom prst="rect">
          <a:avLst/>
        </a:prstGeom>
        <a:blipFill>
          <a:blip xmlns:r="http://schemas.openxmlformats.org/officeDocument/2006/relationships"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BE0F89-DEE5-4A2D-99B6-EC60F4A9875A}">
      <dsp:nvSpPr>
        <dsp:cNvPr id="0" name=""/>
        <dsp:cNvSpPr/>
      </dsp:nvSpPr>
      <dsp:spPr>
        <a:xfrm>
          <a:off x="5843384" y="3641158"/>
          <a:ext cx="2386074" cy="1012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GB" sz="1800" kern="1200"/>
            <a:t>A copy of the significant event form should be sent to the Screening and Immunisation Team</a:t>
          </a:r>
          <a:endParaRPr lang="en-US" sz="1800" kern="1200"/>
        </a:p>
      </dsp:txBody>
      <dsp:txXfrm>
        <a:off x="5843384" y="3641158"/>
        <a:ext cx="2386074" cy="10122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07/08/2023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07/08/2023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6" name="Picture 5">
            <a:extLst>
              <a:ext uri="{FF2B5EF4-FFF2-40B4-BE49-F238E27FC236}">
                <a16:creationId xmlns:a16="http://schemas.microsoft.com/office/drawing/2014/main" id="{3CFCDE03-0EEA-4F49-A6B9-58B291621EE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50672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GB"/>
              <a:t>Vaccine cold chain and storage</a:t>
            </a:r>
            <a:endParaRPr lang="en-US"/>
          </a:p>
        </p:txBody>
      </p:sp>
      <p:pic>
        <p:nvPicPr>
          <p:cNvPr id="7" name="Picture 6">
            <a:extLst>
              <a:ext uri="{FF2B5EF4-FFF2-40B4-BE49-F238E27FC236}">
                <a16:creationId xmlns:a16="http://schemas.microsoft.com/office/drawing/2014/main" id="{3D9F83AB-04F8-4C53-93F7-BAAABEF426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7013144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Vaccine cold chain and storage</a:t>
            </a:r>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2834789573"/>
      </p:ext>
    </p:extLst>
  </p:cSld>
  <p:clrMap bg1="lt1" tx1="dk1" bg2="lt2" tx2="dk2" accent1="accent1" accent2="accent2" accent3="accent3" accent4="accent4" accent5="accent5" accent6="accent6" hlink="hlink" folHlink="folHlink"/>
  <p:sldLayoutIdLst>
    <p:sldLayoutId id="2147483667" r:id="rId1"/>
    <p:sldLayoutId id="214748366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hyperlink" Target="https://assets.publishing.service.gov.uk/government/uploads/system/uploads/attachment_data/file/1088780/UKHSA-vaccine-incident-guidance-6-july-2022.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collections/immunisation" TargetMode="External"/><Relationship Id="rId2" Type="http://schemas.openxmlformats.org/officeDocument/2006/relationships/hyperlink" Target="https://assets.publishing.service.gov.uk/government/uploads/system/uploads/attachment_data/file/1088780/UKHSA-vaccine-incident-guidance-6-july-2022.pdf" TargetMode="External"/><Relationship Id="rId1" Type="http://schemas.openxmlformats.org/officeDocument/2006/relationships/slideLayout" Target="../slideLayouts/slideLayout2.xml"/><Relationship Id="rId6" Type="http://schemas.openxmlformats.org/officeDocument/2006/relationships/hyperlink" Target="https://www.e-lfh.org.uk/programmes/immunisation/" TargetMode="External"/><Relationship Id="rId5" Type="http://schemas.openxmlformats.org/officeDocument/2006/relationships/hyperlink" Target="mailto:england.hiow-sit@nhs.net" TargetMode="External"/><Relationship Id="rId4" Type="http://schemas.openxmlformats.org/officeDocument/2006/relationships/hyperlink" Target="https://record.learn-from-patient-safety-events.nhs.uk/"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824546" y="3566547"/>
            <a:ext cx="10540822" cy="621995"/>
          </a:xfrm>
        </p:spPr>
        <p:txBody>
          <a:bodyPr>
            <a:normAutofit/>
          </a:bodyPr>
          <a:lstStyle/>
          <a:p>
            <a:r>
              <a:rPr lang="en-US" sz="3600" dirty="0"/>
              <a:t>Vaccine cold chain and storage</a:t>
            </a:r>
            <a:endParaRPr lang="en-GB" dirty="0"/>
          </a:p>
        </p:txBody>
      </p:sp>
      <p:sp>
        <p:nvSpPr>
          <p:cNvPr id="7" name="Subtitle 6">
            <a:extLst>
              <a:ext uri="{FF2B5EF4-FFF2-40B4-BE49-F238E27FC236}">
                <a16:creationId xmlns:a16="http://schemas.microsoft.com/office/drawing/2014/main" id="{0C23CA40-1376-40BE-8B99-043D88425FF3}"/>
              </a:ext>
            </a:extLst>
          </p:cNvPr>
          <p:cNvSpPr>
            <a:spLocks noGrp="1"/>
          </p:cNvSpPr>
          <p:nvPr>
            <p:ph type="subTitle" idx="1"/>
          </p:nvPr>
        </p:nvSpPr>
        <p:spPr>
          <a:xfrm>
            <a:off x="963560" y="4346594"/>
            <a:ext cx="5641425" cy="466379"/>
          </a:xfrm>
        </p:spPr>
        <p:txBody>
          <a:bodyPr>
            <a:normAutofit fontScale="25000" lnSpcReduction="20000"/>
          </a:bodyPr>
          <a:lstStyle/>
          <a:p>
            <a:r>
              <a:rPr lang="en-US" sz="5500"/>
              <a:t>Hampshire and IOW </a:t>
            </a:r>
            <a:r>
              <a:rPr lang="en-US" sz="5500" dirty="0"/>
              <a:t>Screening &amp; Immunisation Team, NHS England</a:t>
            </a:r>
          </a:p>
          <a:p>
            <a:r>
              <a:rPr lang="en-US" sz="5500" dirty="0"/>
              <a:t>July 2023</a:t>
            </a:r>
          </a:p>
          <a:p>
            <a:endParaRPr lang="en-US" sz="1800" dirty="0"/>
          </a:p>
          <a:p>
            <a:endParaRPr lang="en-GB" dirty="0"/>
          </a:p>
        </p:txBody>
      </p:sp>
      <p:pic>
        <p:nvPicPr>
          <p:cNvPr id="1026" name="Picture 2">
            <a:extLst>
              <a:ext uri="{FF2B5EF4-FFF2-40B4-BE49-F238E27FC236}">
                <a16:creationId xmlns:a16="http://schemas.microsoft.com/office/drawing/2014/main" id="{E5D92A05-64DA-ED20-3811-14C4744DCE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7780"/>
          <a:stretch/>
        </p:blipFill>
        <p:spPr bwMode="auto">
          <a:xfrm>
            <a:off x="10107561" y="4810537"/>
            <a:ext cx="2084439" cy="1983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4194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EC59F-645B-F79C-A7E8-5EFD863E0A09}"/>
              </a:ext>
            </a:extLst>
          </p:cNvPr>
          <p:cNvSpPr>
            <a:spLocks noGrp="1"/>
          </p:cNvSpPr>
          <p:nvPr>
            <p:ph type="title"/>
          </p:nvPr>
        </p:nvSpPr>
        <p:spPr>
          <a:xfrm>
            <a:off x="775251" y="766065"/>
            <a:ext cx="10641498" cy="611649"/>
          </a:xfrm>
        </p:spPr>
        <p:txBody>
          <a:bodyPr/>
          <a:lstStyle/>
          <a:p>
            <a:r>
              <a:rPr lang="en-GB"/>
              <a:t>Audit</a:t>
            </a:r>
          </a:p>
        </p:txBody>
      </p:sp>
      <p:sp>
        <p:nvSpPr>
          <p:cNvPr id="4" name="Footer Placeholder 3">
            <a:extLst>
              <a:ext uri="{FF2B5EF4-FFF2-40B4-BE49-F238E27FC236}">
                <a16:creationId xmlns:a16="http://schemas.microsoft.com/office/drawing/2014/main" id="{467BD478-7CFA-2AFF-9054-79390085FC7A}"/>
              </a:ext>
            </a:extLst>
          </p:cNvPr>
          <p:cNvSpPr>
            <a:spLocks noGrp="1"/>
          </p:cNvSpPr>
          <p:nvPr>
            <p:ph type="ftr" sz="quarter" idx="3"/>
          </p:nvPr>
        </p:nvSpPr>
        <p:spPr/>
        <p:txBody>
          <a:bodyPr/>
          <a:lstStyle/>
          <a:p>
            <a:r>
              <a:rPr lang="en-GB"/>
              <a:t>Vaccine cold chain and storage</a:t>
            </a:r>
            <a:endParaRPr lang="en-US"/>
          </a:p>
        </p:txBody>
      </p:sp>
      <p:sp>
        <p:nvSpPr>
          <p:cNvPr id="5" name="Content Placeholder 2">
            <a:extLst>
              <a:ext uri="{FF2B5EF4-FFF2-40B4-BE49-F238E27FC236}">
                <a16:creationId xmlns:a16="http://schemas.microsoft.com/office/drawing/2014/main" id="{2C3058CF-B4BD-8B7B-18DF-AD6F275A831A}"/>
              </a:ext>
            </a:extLst>
          </p:cNvPr>
          <p:cNvSpPr>
            <a:spLocks noGrp="1"/>
          </p:cNvSpPr>
          <p:nvPr>
            <p:ph sz="quarter" idx="10"/>
          </p:nvPr>
        </p:nvSpPr>
        <p:spPr>
          <a:xfrm>
            <a:off x="784225" y="2141538"/>
            <a:ext cx="10641013" cy="2243137"/>
          </a:xfrm>
        </p:spPr>
        <p:txBody>
          <a:bodyPr>
            <a:normAutofit fontScale="92500" lnSpcReduction="10000"/>
          </a:bodyPr>
          <a:lstStyle/>
          <a:p>
            <a:r>
              <a:rPr lang="en-GB" sz="1700" b="1"/>
              <a:t>Every week: </a:t>
            </a:r>
            <a:r>
              <a:rPr lang="en-GB" sz="1700"/>
              <a:t>fridge contents should be checked at least once</a:t>
            </a:r>
          </a:p>
          <a:p>
            <a:endParaRPr lang="en-GB" sz="1700"/>
          </a:p>
          <a:p>
            <a:r>
              <a:rPr lang="en-GB" sz="1700" b="1"/>
              <a:t>Every month: </a:t>
            </a:r>
            <a:r>
              <a:rPr lang="en-GB" sz="1700"/>
              <a:t>vaccine stock should be audited and recorded</a:t>
            </a:r>
          </a:p>
          <a:p>
            <a:endParaRPr lang="en-GB" sz="1700"/>
          </a:p>
          <a:p>
            <a:r>
              <a:rPr lang="en-GB" sz="1700" b="1"/>
              <a:t>Every three months: </a:t>
            </a:r>
            <a:r>
              <a:rPr lang="en-GB" sz="1700"/>
              <a:t>audit stock and temp records </a:t>
            </a:r>
          </a:p>
          <a:p>
            <a:endParaRPr lang="en-GB" sz="1700"/>
          </a:p>
          <a:p>
            <a:r>
              <a:rPr lang="en-GB" sz="1700" b="1"/>
              <a:t>Annually: </a:t>
            </a:r>
            <a:r>
              <a:rPr lang="en-GB" sz="1700"/>
              <a:t>Vaccine Storage Audit Tool </a:t>
            </a:r>
          </a:p>
          <a:p>
            <a:pPr marL="0" indent="0">
              <a:buNone/>
            </a:pPr>
            <a:endParaRPr lang="en-GB"/>
          </a:p>
        </p:txBody>
      </p:sp>
    </p:spTree>
    <p:extLst>
      <p:ext uri="{BB962C8B-B14F-4D97-AF65-F5344CB8AC3E}">
        <p14:creationId xmlns:p14="http://schemas.microsoft.com/office/powerpoint/2010/main" val="106315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6C184-F340-900D-86CE-50DD22C2987B}"/>
              </a:ext>
            </a:extLst>
          </p:cNvPr>
          <p:cNvSpPr>
            <a:spLocks noGrp="1"/>
          </p:cNvSpPr>
          <p:nvPr>
            <p:ph type="title"/>
          </p:nvPr>
        </p:nvSpPr>
        <p:spPr/>
        <p:txBody>
          <a:bodyPr/>
          <a:lstStyle/>
          <a:p>
            <a:r>
              <a:rPr lang="en-US">
                <a:latin typeface="Arial"/>
                <a:cs typeface="Arial"/>
              </a:rPr>
              <a:t>Risk factors</a:t>
            </a:r>
            <a:endParaRPr lang="en-US"/>
          </a:p>
        </p:txBody>
      </p:sp>
      <p:sp>
        <p:nvSpPr>
          <p:cNvPr id="3" name="Content Placeholder 2">
            <a:extLst>
              <a:ext uri="{FF2B5EF4-FFF2-40B4-BE49-F238E27FC236}">
                <a16:creationId xmlns:a16="http://schemas.microsoft.com/office/drawing/2014/main" id="{964746C2-6C9C-95AF-02FD-96066F553E87}"/>
              </a:ext>
            </a:extLst>
          </p:cNvPr>
          <p:cNvSpPr>
            <a:spLocks noGrp="1"/>
          </p:cNvSpPr>
          <p:nvPr>
            <p:ph sz="quarter" idx="10"/>
          </p:nvPr>
        </p:nvSpPr>
        <p:spPr/>
        <p:txBody>
          <a:bodyPr vert="horz" lIns="91440" tIns="45720" rIns="91440" bIns="45720" rtlCol="0" anchor="t">
            <a:normAutofit/>
          </a:bodyPr>
          <a:lstStyle/>
          <a:p>
            <a:pPr marL="0" indent="0">
              <a:buNone/>
            </a:pPr>
            <a:r>
              <a:rPr lang="en-US">
                <a:latin typeface="Arial"/>
                <a:cs typeface="Arial"/>
              </a:rPr>
              <a:t>Common causes of cold chain incidents</a:t>
            </a:r>
          </a:p>
          <a:p>
            <a:r>
              <a:rPr lang="en-US">
                <a:latin typeface="Arial"/>
                <a:cs typeface="Arial"/>
              </a:rPr>
              <a:t>Fridge failures include:</a:t>
            </a:r>
          </a:p>
          <a:p>
            <a:pPr lvl="1"/>
            <a:r>
              <a:rPr lang="en-US">
                <a:latin typeface="Arial"/>
                <a:cs typeface="Arial"/>
              </a:rPr>
              <a:t>Extreme room temperatures </a:t>
            </a:r>
            <a:endParaRPr lang="en-US"/>
          </a:p>
          <a:p>
            <a:pPr lvl="1"/>
            <a:r>
              <a:rPr lang="en-US">
                <a:latin typeface="Arial"/>
                <a:cs typeface="Arial"/>
              </a:rPr>
              <a:t>Over stocking</a:t>
            </a:r>
          </a:p>
          <a:p>
            <a:r>
              <a:rPr lang="en-US">
                <a:latin typeface="Arial"/>
                <a:cs typeface="Arial"/>
              </a:rPr>
              <a:t>Power supply issues, planned and unplanned</a:t>
            </a:r>
          </a:p>
          <a:p>
            <a:r>
              <a:rPr lang="en-US">
                <a:latin typeface="Arial"/>
                <a:cs typeface="Arial"/>
              </a:rPr>
              <a:t>Vaccines not being put away</a:t>
            </a:r>
          </a:p>
          <a:p>
            <a:endParaRPr lang="en-US">
              <a:latin typeface="Arial"/>
              <a:cs typeface="Arial"/>
            </a:endParaRPr>
          </a:p>
        </p:txBody>
      </p:sp>
      <p:sp>
        <p:nvSpPr>
          <p:cNvPr id="4" name="Footer Placeholder 3">
            <a:extLst>
              <a:ext uri="{FF2B5EF4-FFF2-40B4-BE49-F238E27FC236}">
                <a16:creationId xmlns:a16="http://schemas.microsoft.com/office/drawing/2014/main" id="{9AA92CC1-C93E-07CD-D82D-E38077EDDEFD}"/>
              </a:ext>
            </a:extLst>
          </p:cNvPr>
          <p:cNvSpPr>
            <a:spLocks noGrp="1"/>
          </p:cNvSpPr>
          <p:nvPr>
            <p:ph type="ftr" sz="quarter" idx="3"/>
          </p:nvPr>
        </p:nvSpPr>
        <p:spPr/>
        <p:txBody>
          <a:bodyPr/>
          <a:lstStyle/>
          <a:p>
            <a:r>
              <a:rPr lang="en-GB"/>
              <a:t>Vaccine cold chain and storage</a:t>
            </a:r>
            <a:endParaRPr lang="en-US"/>
          </a:p>
        </p:txBody>
      </p:sp>
    </p:spTree>
    <p:extLst>
      <p:ext uri="{BB962C8B-B14F-4D97-AF65-F5344CB8AC3E}">
        <p14:creationId xmlns:p14="http://schemas.microsoft.com/office/powerpoint/2010/main" val="1078926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2EB27-A027-CDE8-0333-BA30B88792E1}"/>
              </a:ext>
            </a:extLst>
          </p:cNvPr>
          <p:cNvSpPr>
            <a:spLocks noGrp="1"/>
          </p:cNvSpPr>
          <p:nvPr>
            <p:ph type="title"/>
          </p:nvPr>
        </p:nvSpPr>
        <p:spPr>
          <a:xfrm>
            <a:off x="508282" y="453598"/>
            <a:ext cx="10641498" cy="611649"/>
          </a:xfrm>
        </p:spPr>
        <p:txBody>
          <a:bodyPr/>
          <a:lstStyle/>
          <a:p>
            <a:r>
              <a:rPr lang="en-GB"/>
              <a:t>Cold chain incidents</a:t>
            </a:r>
          </a:p>
        </p:txBody>
      </p:sp>
      <p:sp>
        <p:nvSpPr>
          <p:cNvPr id="4" name="Footer Placeholder 3">
            <a:extLst>
              <a:ext uri="{FF2B5EF4-FFF2-40B4-BE49-F238E27FC236}">
                <a16:creationId xmlns:a16="http://schemas.microsoft.com/office/drawing/2014/main" id="{AF9AE6F6-8D23-F4FC-0A41-4CD767C2DAB9}"/>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2">
            <a:extLst>
              <a:ext uri="{FF2B5EF4-FFF2-40B4-BE49-F238E27FC236}">
                <a16:creationId xmlns:a16="http://schemas.microsoft.com/office/drawing/2014/main" id="{602CFC45-21B7-E952-1B09-165AE0D6249F}"/>
              </a:ext>
            </a:extLst>
          </p:cNvPr>
          <p:cNvGraphicFramePr>
            <a:graphicFrameLocks/>
          </p:cNvGraphicFramePr>
          <p:nvPr>
            <p:extLst>
              <p:ext uri="{D42A27DB-BD31-4B8C-83A1-F6EECF244321}">
                <p14:modId xmlns:p14="http://schemas.microsoft.com/office/powerpoint/2010/main" val="3759521747"/>
              </p:ext>
            </p:extLst>
          </p:nvPr>
        </p:nvGraphicFramePr>
        <p:xfrm>
          <a:off x="2025820" y="1453631"/>
          <a:ext cx="7841707" cy="4536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334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2A300E-EAEF-B09D-4F48-3D24840E2195}"/>
              </a:ext>
            </a:extLst>
          </p:cNvPr>
          <p:cNvSpPr>
            <a:spLocks noGrp="1"/>
          </p:cNvSpPr>
          <p:nvPr>
            <p:ph sz="quarter" idx="10"/>
          </p:nvPr>
        </p:nvSpPr>
        <p:spPr/>
        <p:txBody>
          <a:bodyPr>
            <a:normAutofit lnSpcReduction="10000"/>
          </a:bodyPr>
          <a:lstStyle/>
          <a:p>
            <a:r>
              <a:rPr lang="en-GB" sz="1600"/>
              <a:t>Any vaccines considered safe for use by the manufacturer should be labelled and used in accordance with the manufacturer’s instructions. Amendment to PGDs is not necessary if the vaccine has been deemed safe (PG 21:</a:t>
            </a:r>
            <a:r>
              <a:rPr lang="en-GB" sz="1600">
                <a:hlinkClick r:id="rId2"/>
              </a:rPr>
              <a:t>Vaccine incident guidance: Responding to errors in vaccine storage, handling and administration (publishing.service.gov.uk)</a:t>
            </a:r>
            <a:r>
              <a:rPr lang="en-GB" sz="1600"/>
              <a:t>)</a:t>
            </a:r>
          </a:p>
          <a:p>
            <a:endParaRPr lang="en-GB" sz="1600"/>
          </a:p>
          <a:p>
            <a:r>
              <a:rPr lang="en-GB" sz="1600"/>
              <a:t>Dispose of those vaccines considered unsuitable for use, in accordance with local policy </a:t>
            </a:r>
          </a:p>
          <a:p>
            <a:pPr marL="0" indent="0">
              <a:buNone/>
            </a:pPr>
            <a:endParaRPr lang="en-GB" sz="1600"/>
          </a:p>
          <a:p>
            <a:r>
              <a:rPr lang="en-GB" sz="1600"/>
              <a:t>Complete the ‘Stock Incident Capture Form’ on </a:t>
            </a:r>
            <a:r>
              <a:rPr lang="en-GB" sz="1600" err="1"/>
              <a:t>Immform</a:t>
            </a:r>
            <a:r>
              <a:rPr lang="en-GB" sz="1600"/>
              <a:t> and amend if necessary </a:t>
            </a:r>
          </a:p>
          <a:p>
            <a:endParaRPr lang="en-GB"/>
          </a:p>
        </p:txBody>
      </p:sp>
      <p:sp>
        <p:nvSpPr>
          <p:cNvPr id="4" name="Footer Placeholder 3">
            <a:extLst>
              <a:ext uri="{FF2B5EF4-FFF2-40B4-BE49-F238E27FC236}">
                <a16:creationId xmlns:a16="http://schemas.microsoft.com/office/drawing/2014/main" id="{A2F2640C-5462-1D2F-705B-2640022048A1}"/>
              </a:ext>
            </a:extLst>
          </p:cNvPr>
          <p:cNvSpPr>
            <a:spLocks noGrp="1"/>
          </p:cNvSpPr>
          <p:nvPr>
            <p:ph type="ftr" sz="quarter" idx="3"/>
          </p:nvPr>
        </p:nvSpPr>
        <p:spPr/>
        <p:txBody>
          <a:bodyPr/>
          <a:lstStyle/>
          <a:p>
            <a:r>
              <a:rPr lang="en-GB"/>
              <a:t>Vaccine cold chain and storage</a:t>
            </a:r>
            <a:endParaRPr lang="en-US"/>
          </a:p>
        </p:txBody>
      </p:sp>
      <p:sp>
        <p:nvSpPr>
          <p:cNvPr id="5" name="Title 1">
            <a:extLst>
              <a:ext uri="{FF2B5EF4-FFF2-40B4-BE49-F238E27FC236}">
                <a16:creationId xmlns:a16="http://schemas.microsoft.com/office/drawing/2014/main" id="{8776D9DE-ECE9-8F89-3151-A3466A975F08}"/>
              </a:ext>
            </a:extLst>
          </p:cNvPr>
          <p:cNvSpPr>
            <a:spLocks noGrp="1"/>
          </p:cNvSpPr>
          <p:nvPr>
            <p:ph type="title"/>
          </p:nvPr>
        </p:nvSpPr>
        <p:spPr>
          <a:xfrm>
            <a:off x="784225" y="1211263"/>
            <a:ext cx="10641013" cy="611187"/>
          </a:xfrm>
        </p:spPr>
        <p:txBody>
          <a:bodyPr/>
          <a:lstStyle/>
          <a:p>
            <a:r>
              <a:rPr lang="en-GB"/>
              <a:t>Continued</a:t>
            </a:r>
          </a:p>
        </p:txBody>
      </p:sp>
    </p:spTree>
    <p:extLst>
      <p:ext uri="{BB962C8B-B14F-4D97-AF65-F5344CB8AC3E}">
        <p14:creationId xmlns:p14="http://schemas.microsoft.com/office/powerpoint/2010/main" val="1701585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EBA59-0220-08CD-AF69-781934FF74ED}"/>
              </a:ext>
            </a:extLst>
          </p:cNvPr>
          <p:cNvSpPr>
            <a:spLocks noGrp="1"/>
          </p:cNvSpPr>
          <p:nvPr>
            <p:ph type="title"/>
          </p:nvPr>
        </p:nvSpPr>
        <p:spPr>
          <a:xfrm>
            <a:off x="775251" y="618478"/>
            <a:ext cx="10641498" cy="611649"/>
          </a:xfrm>
        </p:spPr>
        <p:txBody>
          <a:bodyPr/>
          <a:lstStyle/>
          <a:p>
            <a:r>
              <a:rPr lang="en-GB"/>
              <a:t>Next steps</a:t>
            </a:r>
          </a:p>
        </p:txBody>
      </p:sp>
      <p:sp>
        <p:nvSpPr>
          <p:cNvPr id="4" name="Footer Placeholder 3">
            <a:extLst>
              <a:ext uri="{FF2B5EF4-FFF2-40B4-BE49-F238E27FC236}">
                <a16:creationId xmlns:a16="http://schemas.microsoft.com/office/drawing/2014/main" id="{3AB978A8-3653-6A03-7948-487E0BAFC830}"/>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2">
            <a:extLst>
              <a:ext uri="{FF2B5EF4-FFF2-40B4-BE49-F238E27FC236}">
                <a16:creationId xmlns:a16="http://schemas.microsoft.com/office/drawing/2014/main" id="{E9B05606-7B17-F15A-E854-724359B59F26}"/>
              </a:ext>
            </a:extLst>
          </p:cNvPr>
          <p:cNvGraphicFramePr>
            <a:graphicFrameLocks/>
          </p:cNvGraphicFramePr>
          <p:nvPr>
            <p:extLst>
              <p:ext uri="{D42A27DB-BD31-4B8C-83A1-F6EECF244321}">
                <p14:modId xmlns:p14="http://schemas.microsoft.com/office/powerpoint/2010/main" val="81113640"/>
              </p:ext>
            </p:extLst>
          </p:nvPr>
        </p:nvGraphicFramePr>
        <p:xfrm>
          <a:off x="1689683" y="1562304"/>
          <a:ext cx="8812634" cy="4679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8107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48A54E1-4B68-B396-D0C3-A782CC391966}"/>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3">
            <a:extLst>
              <a:ext uri="{FF2B5EF4-FFF2-40B4-BE49-F238E27FC236}">
                <a16:creationId xmlns:a16="http://schemas.microsoft.com/office/drawing/2014/main" id="{F78FF548-0086-6FF1-F04B-9AEAB637DA9C}"/>
              </a:ext>
            </a:extLst>
          </p:cNvPr>
          <p:cNvGraphicFramePr>
            <a:graphicFrameLocks/>
          </p:cNvGraphicFramePr>
          <p:nvPr>
            <p:extLst>
              <p:ext uri="{D42A27DB-BD31-4B8C-83A1-F6EECF244321}">
                <p14:modId xmlns:p14="http://schemas.microsoft.com/office/powerpoint/2010/main" val="3907450629"/>
              </p:ext>
            </p:extLst>
          </p:nvPr>
        </p:nvGraphicFramePr>
        <p:xfrm>
          <a:off x="1635853" y="1073792"/>
          <a:ext cx="7969540" cy="5013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63DF65B2-2C4B-511C-C464-A2DCA8D2CC99}"/>
              </a:ext>
            </a:extLst>
          </p:cNvPr>
          <p:cNvSpPr>
            <a:spLocks noGrp="1"/>
          </p:cNvSpPr>
          <p:nvPr>
            <p:ph type="title"/>
          </p:nvPr>
        </p:nvSpPr>
        <p:spPr>
          <a:xfrm>
            <a:off x="690676" y="375281"/>
            <a:ext cx="10641498" cy="611649"/>
          </a:xfrm>
        </p:spPr>
        <p:txBody>
          <a:bodyPr/>
          <a:lstStyle/>
          <a:p>
            <a:r>
              <a:rPr lang="en-GB"/>
              <a:t>Summary</a:t>
            </a:r>
          </a:p>
        </p:txBody>
      </p:sp>
    </p:spTree>
    <p:extLst>
      <p:ext uri="{BB962C8B-B14F-4D97-AF65-F5344CB8AC3E}">
        <p14:creationId xmlns:p14="http://schemas.microsoft.com/office/powerpoint/2010/main" val="2536747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C7E9C-C065-E211-47A3-362ABC587FE1}"/>
              </a:ext>
            </a:extLst>
          </p:cNvPr>
          <p:cNvSpPr>
            <a:spLocks noGrp="1"/>
          </p:cNvSpPr>
          <p:nvPr>
            <p:ph type="title"/>
          </p:nvPr>
        </p:nvSpPr>
        <p:spPr>
          <a:xfrm>
            <a:off x="784109" y="552395"/>
            <a:ext cx="10641498" cy="611649"/>
          </a:xfrm>
        </p:spPr>
        <p:txBody>
          <a:bodyPr/>
          <a:lstStyle/>
          <a:p>
            <a:r>
              <a:rPr lang="en-GB" sz="3600"/>
              <a:t>Resources</a:t>
            </a:r>
            <a:endParaRPr lang="en-GB"/>
          </a:p>
        </p:txBody>
      </p:sp>
      <p:sp>
        <p:nvSpPr>
          <p:cNvPr id="4" name="Footer Placeholder 3">
            <a:extLst>
              <a:ext uri="{FF2B5EF4-FFF2-40B4-BE49-F238E27FC236}">
                <a16:creationId xmlns:a16="http://schemas.microsoft.com/office/drawing/2014/main" id="{95944130-6E82-1C47-69B6-A8EB1F4338A8}"/>
              </a:ext>
            </a:extLst>
          </p:cNvPr>
          <p:cNvSpPr>
            <a:spLocks noGrp="1"/>
          </p:cNvSpPr>
          <p:nvPr>
            <p:ph type="ftr" sz="quarter" idx="3"/>
          </p:nvPr>
        </p:nvSpPr>
        <p:spPr/>
        <p:txBody>
          <a:bodyPr/>
          <a:lstStyle/>
          <a:p>
            <a:r>
              <a:rPr lang="en-GB"/>
              <a:t>Vaccine cold chain and storage</a:t>
            </a:r>
            <a:endParaRPr lang="en-US"/>
          </a:p>
        </p:txBody>
      </p:sp>
      <p:sp>
        <p:nvSpPr>
          <p:cNvPr id="6" name="Content Placeholder 2">
            <a:extLst>
              <a:ext uri="{FF2B5EF4-FFF2-40B4-BE49-F238E27FC236}">
                <a16:creationId xmlns:a16="http://schemas.microsoft.com/office/drawing/2014/main" id="{ECE0C426-CD1D-8C3F-8628-B44A5F617BB6}"/>
              </a:ext>
            </a:extLst>
          </p:cNvPr>
          <p:cNvSpPr txBox="1">
            <a:spLocks/>
          </p:cNvSpPr>
          <p:nvPr/>
        </p:nvSpPr>
        <p:spPr>
          <a:xfrm>
            <a:off x="968928" y="1382837"/>
            <a:ext cx="10641498" cy="458987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latin typeface="Arial" panose="020B0604020202020204" pitchFamily="34" charset="0"/>
                <a:cs typeface="Arial" panose="020B0604020202020204" pitchFamily="34" charset="0"/>
              </a:rPr>
              <a:t>Vaccine incident guidance: Responding to errors in vaccine storage, handling and administration: </a:t>
            </a:r>
            <a:r>
              <a:rPr lang="en-GB" sz="1600">
                <a:latin typeface="Arial" panose="020B0604020202020204" pitchFamily="34" charset="0"/>
                <a:cs typeface="Arial" panose="020B0604020202020204" pitchFamily="34" charset="0"/>
                <a:hlinkClick r:id="rId2"/>
              </a:rPr>
              <a:t>Vaccine incident guidance: Responding to errors in vaccine storage, handling and administration (publishing.service.gov.uk)</a:t>
            </a:r>
            <a:endParaRPr lang="en-GB" sz="16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600">
              <a:latin typeface="Arial" panose="020B0604020202020204" pitchFamily="34" charset="0"/>
              <a:cs typeface="Arial" panose="020B0604020202020204" pitchFamily="34" charset="0"/>
            </a:endParaRPr>
          </a:p>
          <a:p>
            <a:r>
              <a:rPr lang="en-GB" sz="1600">
                <a:latin typeface="Arial" panose="020B0604020202020204" pitchFamily="34" charset="0"/>
                <a:cs typeface="Arial" panose="020B0604020202020204" pitchFamily="34" charset="0"/>
              </a:rPr>
              <a:t>Immunisation – GOV.UK: </a:t>
            </a:r>
            <a:r>
              <a:rPr lang="en-GB" sz="1600">
                <a:latin typeface="Arial" panose="020B0604020202020204" pitchFamily="34" charset="0"/>
                <a:cs typeface="Arial" panose="020B0604020202020204" pitchFamily="34" charset="0"/>
                <a:hlinkClick r:id="rId3"/>
              </a:rPr>
              <a:t>https://www.gov.uk/government/collections/immunisation</a:t>
            </a:r>
            <a:endParaRPr lang="en-GB" sz="16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600">
              <a:latin typeface="Arial" panose="020B0604020202020204" pitchFamily="34" charset="0"/>
              <a:cs typeface="Arial" panose="020B0604020202020204" pitchFamily="34" charset="0"/>
            </a:endParaRPr>
          </a:p>
          <a:p>
            <a:r>
              <a:rPr lang="en-GB" sz="1600">
                <a:latin typeface="Arial" panose="020B0604020202020204" pitchFamily="34" charset="0"/>
                <a:cs typeface="Arial" panose="020B0604020202020204" pitchFamily="34" charset="0"/>
              </a:rPr>
              <a:t>Patient safety reporting: (LFPSE) </a:t>
            </a:r>
            <a:r>
              <a:rPr lang="en-GB" sz="1600">
                <a:solidFill>
                  <a:schemeClr val="accent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https://record.learn-from-patient-safety-events.nhs.uk/</a:t>
            </a:r>
            <a:endParaRPr lang="en-GB" sz="1600">
              <a:solidFill>
                <a:schemeClr val="accent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600">
              <a:latin typeface="Arial" panose="020B0604020202020204" pitchFamily="34" charset="0"/>
              <a:cs typeface="Arial" panose="020B0604020202020204" pitchFamily="34" charset="0"/>
            </a:endParaRPr>
          </a:p>
          <a:p>
            <a:r>
              <a:rPr lang="en-GB" sz="1600">
                <a:latin typeface="Arial" panose="020B0604020202020204" pitchFamily="34" charset="0"/>
                <a:cs typeface="Arial" panose="020B0604020202020204" pitchFamily="34" charset="0"/>
              </a:rPr>
              <a:t>Cold chain audit tool: Available from SIT Team </a:t>
            </a:r>
          </a:p>
          <a:p>
            <a:pPr marL="0" indent="0">
              <a:buFont typeface="Arial" panose="020B0604020202020204" pitchFamily="34" charset="0"/>
              <a:buNone/>
            </a:pPr>
            <a:endParaRPr lang="en-GB" sz="1600">
              <a:latin typeface="Arial" panose="020B0604020202020204" pitchFamily="34" charset="0"/>
              <a:cs typeface="Arial" panose="020B0604020202020204" pitchFamily="34" charset="0"/>
            </a:endParaRPr>
          </a:p>
          <a:p>
            <a:r>
              <a:rPr lang="en-GB" sz="1600">
                <a:latin typeface="Arial" panose="020B0604020202020204" pitchFamily="34" charset="0"/>
                <a:cs typeface="Arial" panose="020B0604020202020204" pitchFamily="34" charset="0"/>
              </a:rPr>
              <a:t>Screening and Immunisation Team: </a:t>
            </a:r>
            <a:r>
              <a:rPr lang="en-GB" sz="1600">
                <a:latin typeface="Arial" panose="020B0604020202020204" pitchFamily="34" charset="0"/>
                <a:cs typeface="Arial" panose="020B0604020202020204" pitchFamily="34" charset="0"/>
                <a:hlinkClick r:id="rId5"/>
              </a:rPr>
              <a:t>england.hiow-sit@nhs.net</a:t>
            </a:r>
            <a:endParaRPr lang="en-GB" sz="1600">
              <a:latin typeface="Arial" panose="020B0604020202020204" pitchFamily="34" charset="0"/>
              <a:cs typeface="Arial" panose="020B0604020202020204" pitchFamily="34" charset="0"/>
            </a:endParaRPr>
          </a:p>
          <a:p>
            <a:pPr marL="0" indent="0">
              <a:buNone/>
            </a:pPr>
            <a:endParaRPr lang="en-GB" sz="1600">
              <a:latin typeface="Arial" panose="020B0604020202020204" pitchFamily="34" charset="0"/>
              <a:cs typeface="Arial" panose="020B0604020202020204" pitchFamily="34" charset="0"/>
            </a:endParaRPr>
          </a:p>
          <a:p>
            <a:r>
              <a:rPr lang="en-GB" sz="1600" err="1">
                <a:latin typeface="Arial" panose="020B0604020202020204" pitchFamily="34" charset="0"/>
                <a:cs typeface="Arial" panose="020B0604020202020204" pitchFamily="34" charset="0"/>
              </a:rPr>
              <a:t>Elearning</a:t>
            </a:r>
            <a:r>
              <a:rPr lang="en-GB" sz="1600">
                <a:latin typeface="Arial" panose="020B0604020202020204" pitchFamily="34" charset="0"/>
                <a:cs typeface="Arial" panose="020B0604020202020204" pitchFamily="34" charset="0"/>
              </a:rPr>
              <a:t> for Health immunisation module: </a:t>
            </a:r>
            <a:r>
              <a:rPr lang="en-GB" sz="1100">
                <a:hlinkClick r:id="rId6"/>
              </a:rPr>
              <a:t>Immunisation - </a:t>
            </a:r>
            <a:r>
              <a:rPr lang="en-GB" sz="1100" err="1">
                <a:hlinkClick r:id="rId6"/>
              </a:rPr>
              <a:t>elearning</a:t>
            </a:r>
            <a:r>
              <a:rPr lang="en-GB" sz="1100">
                <a:hlinkClick r:id="rId6"/>
              </a:rPr>
              <a:t> for healthcare (e-lfh.org.uk)</a:t>
            </a:r>
            <a:endParaRPr lang="en-GB" sz="16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2200"/>
          </a:p>
          <a:p>
            <a:pPr marL="0" indent="0">
              <a:buFont typeface="Arial" panose="020B0604020202020204" pitchFamily="34" charset="0"/>
              <a:buNone/>
            </a:pPr>
            <a:endParaRPr lang="en-GB" sz="2200"/>
          </a:p>
        </p:txBody>
      </p:sp>
    </p:spTree>
    <p:extLst>
      <p:ext uri="{BB962C8B-B14F-4D97-AF65-F5344CB8AC3E}">
        <p14:creationId xmlns:p14="http://schemas.microsoft.com/office/powerpoint/2010/main" val="4113375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C77C130-C876-55D9-49B0-826504F5900F}"/>
              </a:ext>
            </a:extLst>
          </p:cNvPr>
          <p:cNvSpPr>
            <a:spLocks noGrp="1"/>
          </p:cNvSpPr>
          <p:nvPr>
            <p:ph type="ftr" sz="quarter" idx="3"/>
          </p:nvPr>
        </p:nvSpPr>
        <p:spPr/>
        <p:txBody>
          <a:bodyPr/>
          <a:lstStyle/>
          <a:p>
            <a:r>
              <a:rPr lang="en-US"/>
              <a:t>Vaccine cold chain and storage</a:t>
            </a:r>
          </a:p>
        </p:txBody>
      </p:sp>
      <p:sp>
        <p:nvSpPr>
          <p:cNvPr id="6" name="Title 1">
            <a:extLst>
              <a:ext uri="{FF2B5EF4-FFF2-40B4-BE49-F238E27FC236}">
                <a16:creationId xmlns:a16="http://schemas.microsoft.com/office/drawing/2014/main" id="{E423FC06-C4A4-54C3-FA76-C4A2DDC2A148}"/>
              </a:ext>
            </a:extLst>
          </p:cNvPr>
          <p:cNvSpPr>
            <a:spLocks noGrp="1"/>
          </p:cNvSpPr>
          <p:nvPr>
            <p:ph type="title"/>
          </p:nvPr>
        </p:nvSpPr>
        <p:spPr>
          <a:xfrm>
            <a:off x="842948" y="555969"/>
            <a:ext cx="10641013" cy="611187"/>
          </a:xfrm>
        </p:spPr>
        <p:txBody>
          <a:bodyPr anchor="ctr">
            <a:normAutofit/>
          </a:bodyPr>
          <a:lstStyle/>
          <a:p>
            <a:r>
              <a:rPr lang="en-GB"/>
              <a:t>Objectives</a:t>
            </a:r>
          </a:p>
        </p:txBody>
      </p:sp>
      <p:graphicFrame>
        <p:nvGraphicFramePr>
          <p:cNvPr id="7" name="Content Placeholder 2">
            <a:extLst>
              <a:ext uri="{FF2B5EF4-FFF2-40B4-BE49-F238E27FC236}">
                <a16:creationId xmlns:a16="http://schemas.microsoft.com/office/drawing/2014/main" id="{2B7E9C43-EE15-2C23-BE7A-1888252D7A3C}"/>
              </a:ext>
            </a:extLst>
          </p:cNvPr>
          <p:cNvGraphicFramePr>
            <a:graphicFrameLocks noGrp="1"/>
          </p:cNvGraphicFramePr>
          <p:nvPr>
            <p:ph sz="quarter" idx="10"/>
            <p:extLst>
              <p:ext uri="{D42A27DB-BD31-4B8C-83A1-F6EECF244321}">
                <p14:modId xmlns:p14="http://schemas.microsoft.com/office/powerpoint/2010/main" val="3315593997"/>
              </p:ext>
            </p:extLst>
          </p:nvPr>
        </p:nvGraphicFramePr>
        <p:xfrm>
          <a:off x="784225" y="2141538"/>
          <a:ext cx="10641013" cy="2243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3641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A785-1672-C6E1-E82C-E3B0F47E18AB}"/>
              </a:ext>
            </a:extLst>
          </p:cNvPr>
          <p:cNvSpPr>
            <a:spLocks noGrp="1"/>
          </p:cNvSpPr>
          <p:nvPr>
            <p:ph type="title"/>
          </p:nvPr>
        </p:nvSpPr>
        <p:spPr>
          <a:xfrm>
            <a:off x="775251" y="566563"/>
            <a:ext cx="10641498" cy="611649"/>
          </a:xfrm>
        </p:spPr>
        <p:txBody>
          <a:bodyPr/>
          <a:lstStyle/>
          <a:p>
            <a:r>
              <a:rPr lang="en-GB"/>
              <a:t>Contents</a:t>
            </a:r>
          </a:p>
        </p:txBody>
      </p:sp>
      <p:sp>
        <p:nvSpPr>
          <p:cNvPr id="4" name="Footer Placeholder 3">
            <a:extLst>
              <a:ext uri="{FF2B5EF4-FFF2-40B4-BE49-F238E27FC236}">
                <a16:creationId xmlns:a16="http://schemas.microsoft.com/office/drawing/2014/main" id="{7D39C738-C242-4CB9-A21D-4D460B046661}"/>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2">
            <a:extLst>
              <a:ext uri="{FF2B5EF4-FFF2-40B4-BE49-F238E27FC236}">
                <a16:creationId xmlns:a16="http://schemas.microsoft.com/office/drawing/2014/main" id="{E15C972B-AE13-627F-BF3D-7C62E78C6801}"/>
              </a:ext>
            </a:extLst>
          </p:cNvPr>
          <p:cNvGraphicFramePr>
            <a:graphicFrameLocks noGrp="1"/>
          </p:cNvGraphicFramePr>
          <p:nvPr>
            <p:ph sz="quarter" idx="10"/>
            <p:extLst>
              <p:ext uri="{D42A27DB-BD31-4B8C-83A1-F6EECF244321}">
                <p14:modId xmlns:p14="http://schemas.microsoft.com/office/powerpoint/2010/main" val="3126654817"/>
              </p:ext>
            </p:extLst>
          </p:nvPr>
        </p:nvGraphicFramePr>
        <p:xfrm>
          <a:off x="784225" y="2141538"/>
          <a:ext cx="10641013" cy="2243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0060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53A5F-2B7C-9895-5B74-D969BE46657E}"/>
              </a:ext>
            </a:extLst>
          </p:cNvPr>
          <p:cNvSpPr>
            <a:spLocks noGrp="1"/>
          </p:cNvSpPr>
          <p:nvPr>
            <p:ph type="title"/>
          </p:nvPr>
        </p:nvSpPr>
        <p:spPr>
          <a:xfrm>
            <a:off x="775251" y="510209"/>
            <a:ext cx="10641498" cy="611649"/>
          </a:xfrm>
        </p:spPr>
        <p:txBody>
          <a:bodyPr>
            <a:normAutofit/>
          </a:bodyPr>
          <a:lstStyle/>
          <a:p>
            <a:r>
              <a:rPr lang="en-GB" sz="3200"/>
              <a:t>What is the cold chain?</a:t>
            </a:r>
          </a:p>
        </p:txBody>
      </p:sp>
      <p:sp>
        <p:nvSpPr>
          <p:cNvPr id="4" name="Footer Placeholder 3">
            <a:extLst>
              <a:ext uri="{FF2B5EF4-FFF2-40B4-BE49-F238E27FC236}">
                <a16:creationId xmlns:a16="http://schemas.microsoft.com/office/drawing/2014/main" id="{7CA39510-1CDC-3FF9-AA96-D8C19955C09A}"/>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3">
            <a:extLst>
              <a:ext uri="{FF2B5EF4-FFF2-40B4-BE49-F238E27FC236}">
                <a16:creationId xmlns:a16="http://schemas.microsoft.com/office/drawing/2014/main" id="{28F2BFD2-B1CC-0B1A-BE98-AF592A103855}"/>
              </a:ext>
            </a:extLst>
          </p:cNvPr>
          <p:cNvGraphicFramePr>
            <a:graphicFrameLocks noGrp="1"/>
          </p:cNvGraphicFramePr>
          <p:nvPr>
            <p:ph sz="quarter" idx="10"/>
            <p:extLst>
              <p:ext uri="{D42A27DB-BD31-4B8C-83A1-F6EECF244321}">
                <p14:modId xmlns:p14="http://schemas.microsoft.com/office/powerpoint/2010/main" val="923899137"/>
              </p:ext>
            </p:extLst>
          </p:nvPr>
        </p:nvGraphicFramePr>
        <p:xfrm>
          <a:off x="1076440" y="1465366"/>
          <a:ext cx="10073340" cy="1755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2">
            <a:extLst>
              <a:ext uri="{FF2B5EF4-FFF2-40B4-BE49-F238E27FC236}">
                <a16:creationId xmlns:a16="http://schemas.microsoft.com/office/drawing/2014/main" id="{BFD296A3-4AE6-24B1-80A1-7CEFF2EFD4FF}"/>
              </a:ext>
            </a:extLst>
          </p:cNvPr>
          <p:cNvGraphicFramePr>
            <a:graphicFrameLocks/>
          </p:cNvGraphicFramePr>
          <p:nvPr>
            <p:extLst>
              <p:ext uri="{D42A27DB-BD31-4B8C-83A1-F6EECF244321}">
                <p14:modId xmlns:p14="http://schemas.microsoft.com/office/powerpoint/2010/main" val="2318667618"/>
              </p:ext>
            </p:extLst>
          </p:nvPr>
        </p:nvGraphicFramePr>
        <p:xfrm>
          <a:off x="2163241" y="2789125"/>
          <a:ext cx="6988427" cy="355866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58281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9B96256-AB86-4482-565D-2F5BBCF33A7F}"/>
              </a:ext>
            </a:extLst>
          </p:cNvPr>
          <p:cNvSpPr>
            <a:spLocks noGrp="1"/>
          </p:cNvSpPr>
          <p:nvPr>
            <p:ph type="ftr" sz="quarter" idx="3"/>
          </p:nvPr>
        </p:nvSpPr>
        <p:spPr/>
        <p:txBody>
          <a:bodyPr/>
          <a:lstStyle/>
          <a:p>
            <a:r>
              <a:rPr lang="en-GB"/>
              <a:t>Vaccine cold chain and storage</a:t>
            </a:r>
            <a:endParaRPr lang="en-US"/>
          </a:p>
        </p:txBody>
      </p:sp>
      <p:sp>
        <p:nvSpPr>
          <p:cNvPr id="5" name="Title 1">
            <a:extLst>
              <a:ext uri="{FF2B5EF4-FFF2-40B4-BE49-F238E27FC236}">
                <a16:creationId xmlns:a16="http://schemas.microsoft.com/office/drawing/2014/main" id="{2353190E-40B2-B9B9-09E1-7564F3489413}"/>
              </a:ext>
            </a:extLst>
          </p:cNvPr>
          <p:cNvSpPr>
            <a:spLocks noGrp="1"/>
          </p:cNvSpPr>
          <p:nvPr>
            <p:ph type="title"/>
          </p:nvPr>
        </p:nvSpPr>
        <p:spPr>
          <a:xfrm>
            <a:off x="784225" y="569037"/>
            <a:ext cx="10641013" cy="611187"/>
          </a:xfrm>
        </p:spPr>
        <p:txBody>
          <a:bodyPr anchor="ctr">
            <a:normAutofit/>
          </a:bodyPr>
          <a:lstStyle/>
          <a:p>
            <a:r>
              <a:rPr lang="en-GB" sz="3200"/>
              <a:t>Why is the cold chain important</a:t>
            </a:r>
          </a:p>
        </p:txBody>
      </p:sp>
      <p:graphicFrame>
        <p:nvGraphicFramePr>
          <p:cNvPr id="6" name="Content Placeholder 2">
            <a:extLst>
              <a:ext uri="{FF2B5EF4-FFF2-40B4-BE49-F238E27FC236}">
                <a16:creationId xmlns:a16="http://schemas.microsoft.com/office/drawing/2014/main" id="{DEB40BD1-8052-06D5-E6A4-D9F729B0BC99}"/>
              </a:ext>
            </a:extLst>
          </p:cNvPr>
          <p:cNvGraphicFramePr>
            <a:graphicFrameLocks/>
          </p:cNvGraphicFramePr>
          <p:nvPr>
            <p:extLst>
              <p:ext uri="{D42A27DB-BD31-4B8C-83A1-F6EECF244321}">
                <p14:modId xmlns:p14="http://schemas.microsoft.com/office/powerpoint/2010/main" val="1546874130"/>
              </p:ext>
            </p:extLst>
          </p:nvPr>
        </p:nvGraphicFramePr>
        <p:xfrm>
          <a:off x="2175146" y="2032633"/>
          <a:ext cx="7841707" cy="3950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8264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A2951-7F35-C9EF-27A8-A2B943CEC72C}"/>
              </a:ext>
            </a:extLst>
          </p:cNvPr>
          <p:cNvSpPr>
            <a:spLocks noGrp="1"/>
          </p:cNvSpPr>
          <p:nvPr>
            <p:ph type="title"/>
          </p:nvPr>
        </p:nvSpPr>
        <p:spPr>
          <a:xfrm>
            <a:off x="775251" y="506006"/>
            <a:ext cx="10641498" cy="611649"/>
          </a:xfrm>
        </p:spPr>
        <p:txBody>
          <a:bodyPr/>
          <a:lstStyle/>
          <a:p>
            <a:r>
              <a:rPr lang="en-GB"/>
              <a:t>Storage temperature</a:t>
            </a:r>
          </a:p>
        </p:txBody>
      </p:sp>
      <p:sp>
        <p:nvSpPr>
          <p:cNvPr id="4" name="Footer Placeholder 3">
            <a:extLst>
              <a:ext uri="{FF2B5EF4-FFF2-40B4-BE49-F238E27FC236}">
                <a16:creationId xmlns:a16="http://schemas.microsoft.com/office/drawing/2014/main" id="{A0DA82B9-08C8-0E17-A19D-F2368A408E54}"/>
              </a:ext>
            </a:extLst>
          </p:cNvPr>
          <p:cNvSpPr>
            <a:spLocks noGrp="1"/>
          </p:cNvSpPr>
          <p:nvPr>
            <p:ph type="ftr" sz="quarter" idx="3"/>
          </p:nvPr>
        </p:nvSpPr>
        <p:spPr/>
        <p:txBody>
          <a:bodyPr/>
          <a:lstStyle/>
          <a:p>
            <a:r>
              <a:rPr lang="en-GB"/>
              <a:t>Vaccine cold chain and storage</a:t>
            </a:r>
            <a:endParaRPr lang="en-US"/>
          </a:p>
        </p:txBody>
      </p:sp>
      <p:graphicFrame>
        <p:nvGraphicFramePr>
          <p:cNvPr id="5" name="Content Placeholder 2">
            <a:extLst>
              <a:ext uri="{FF2B5EF4-FFF2-40B4-BE49-F238E27FC236}">
                <a16:creationId xmlns:a16="http://schemas.microsoft.com/office/drawing/2014/main" id="{FBD1899A-345C-6D17-E7DA-6A2C66598804}"/>
              </a:ext>
            </a:extLst>
          </p:cNvPr>
          <p:cNvGraphicFramePr>
            <a:graphicFrameLocks noGrp="1"/>
          </p:cNvGraphicFramePr>
          <p:nvPr>
            <p:ph sz="quarter" idx="10"/>
            <p:extLst>
              <p:ext uri="{D42A27DB-BD31-4B8C-83A1-F6EECF244321}">
                <p14:modId xmlns:p14="http://schemas.microsoft.com/office/powerpoint/2010/main" val="1809740473"/>
              </p:ext>
            </p:extLst>
          </p:nvPr>
        </p:nvGraphicFramePr>
        <p:xfrm>
          <a:off x="1109573" y="2139652"/>
          <a:ext cx="9953400" cy="3387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4831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C2763-FEC9-C7CF-4421-A512BA4867CA}"/>
              </a:ext>
            </a:extLst>
          </p:cNvPr>
          <p:cNvSpPr>
            <a:spLocks noGrp="1"/>
          </p:cNvSpPr>
          <p:nvPr>
            <p:ph type="title"/>
          </p:nvPr>
        </p:nvSpPr>
        <p:spPr>
          <a:xfrm>
            <a:off x="775251" y="430506"/>
            <a:ext cx="10641498" cy="611649"/>
          </a:xfrm>
        </p:spPr>
        <p:txBody>
          <a:bodyPr/>
          <a:lstStyle/>
          <a:p>
            <a:r>
              <a:rPr lang="en-GB" sz="3600"/>
              <a:t>Vaccine Storage responsibilities</a:t>
            </a:r>
            <a:endParaRPr lang="en-US"/>
          </a:p>
        </p:txBody>
      </p:sp>
      <p:sp>
        <p:nvSpPr>
          <p:cNvPr id="4" name="Footer Placeholder 3">
            <a:extLst>
              <a:ext uri="{FF2B5EF4-FFF2-40B4-BE49-F238E27FC236}">
                <a16:creationId xmlns:a16="http://schemas.microsoft.com/office/drawing/2014/main" id="{D5DBCEB8-1738-DFEB-F2F8-99FD393EA27C}"/>
              </a:ext>
            </a:extLst>
          </p:cNvPr>
          <p:cNvSpPr>
            <a:spLocks noGrp="1"/>
          </p:cNvSpPr>
          <p:nvPr>
            <p:ph type="ftr" sz="quarter" idx="3"/>
          </p:nvPr>
        </p:nvSpPr>
        <p:spPr/>
        <p:txBody>
          <a:bodyPr/>
          <a:lstStyle/>
          <a:p>
            <a:r>
              <a:rPr lang="en-GB"/>
              <a:t>Vaccine cold chain and storage</a:t>
            </a:r>
            <a:endParaRPr lang="en-US"/>
          </a:p>
        </p:txBody>
      </p:sp>
      <p:graphicFrame>
        <p:nvGraphicFramePr>
          <p:cNvPr id="6" name="Content Placeholder 2">
            <a:extLst>
              <a:ext uri="{FF2B5EF4-FFF2-40B4-BE49-F238E27FC236}">
                <a16:creationId xmlns:a16="http://schemas.microsoft.com/office/drawing/2014/main" id="{248199D3-CABA-522B-9DFD-08970FAC0F73}"/>
              </a:ext>
            </a:extLst>
          </p:cNvPr>
          <p:cNvGraphicFramePr>
            <a:graphicFrameLocks/>
          </p:cNvGraphicFramePr>
          <p:nvPr>
            <p:extLst>
              <p:ext uri="{D42A27DB-BD31-4B8C-83A1-F6EECF244321}">
                <p14:modId xmlns:p14="http://schemas.microsoft.com/office/powerpoint/2010/main" val="685145633"/>
              </p:ext>
            </p:extLst>
          </p:nvPr>
        </p:nvGraphicFramePr>
        <p:xfrm>
          <a:off x="1983996" y="2102517"/>
          <a:ext cx="7841707" cy="3950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1850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DC47ED4-BA70-BB13-6F47-1846DCE4915A}"/>
              </a:ext>
            </a:extLst>
          </p:cNvPr>
          <p:cNvSpPr>
            <a:spLocks noGrp="1"/>
          </p:cNvSpPr>
          <p:nvPr>
            <p:ph type="ftr" sz="quarter" idx="3"/>
          </p:nvPr>
        </p:nvSpPr>
        <p:spPr/>
        <p:txBody>
          <a:bodyPr/>
          <a:lstStyle/>
          <a:p>
            <a:r>
              <a:rPr lang="en-GB"/>
              <a:t>Vaccine cold chain and storage</a:t>
            </a:r>
            <a:endParaRPr lang="en-US"/>
          </a:p>
        </p:txBody>
      </p:sp>
      <p:sp>
        <p:nvSpPr>
          <p:cNvPr id="5" name="Title 1">
            <a:extLst>
              <a:ext uri="{FF2B5EF4-FFF2-40B4-BE49-F238E27FC236}">
                <a16:creationId xmlns:a16="http://schemas.microsoft.com/office/drawing/2014/main" id="{463A0931-A880-9281-8A7E-4FF336E4C24F}"/>
              </a:ext>
            </a:extLst>
          </p:cNvPr>
          <p:cNvSpPr>
            <a:spLocks noGrp="1"/>
          </p:cNvSpPr>
          <p:nvPr>
            <p:ph type="title"/>
          </p:nvPr>
        </p:nvSpPr>
        <p:spPr>
          <a:xfrm>
            <a:off x="583035" y="619120"/>
            <a:ext cx="7356815" cy="667725"/>
          </a:xfrm>
        </p:spPr>
        <p:txBody>
          <a:bodyPr/>
          <a:lstStyle/>
          <a:p>
            <a:r>
              <a:rPr lang="en-GB"/>
              <a:t>Vaccine storage continued</a:t>
            </a:r>
          </a:p>
        </p:txBody>
      </p:sp>
      <p:sp>
        <p:nvSpPr>
          <p:cNvPr id="6" name="Rectangle 5">
            <a:extLst>
              <a:ext uri="{FF2B5EF4-FFF2-40B4-BE49-F238E27FC236}">
                <a16:creationId xmlns:a16="http://schemas.microsoft.com/office/drawing/2014/main" id="{9DAF1BC0-5858-2C93-73B2-C0417B57FFDF}"/>
              </a:ext>
            </a:extLst>
          </p:cNvPr>
          <p:cNvSpPr/>
          <p:nvPr/>
        </p:nvSpPr>
        <p:spPr>
          <a:xfrm>
            <a:off x="889233" y="1542794"/>
            <a:ext cx="9605395" cy="4247317"/>
          </a:xfrm>
          <a:prstGeom prst="rect">
            <a:avLst/>
          </a:prstGeom>
        </p:spPr>
        <p:txBody>
          <a:bodyPr wrap="square" numCol="1">
            <a:spAutoFit/>
          </a:bodyPr>
          <a:lstStyle/>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Dedicated vaccine fridge, no specimens, milk </a:t>
            </a:r>
            <a:r>
              <a:rPr lang="en-GB" err="1">
                <a:latin typeface="Arial" panose="020B0604020202020204" pitchFamily="34" charset="0"/>
                <a:cs typeface="Arial" panose="020B0604020202020204" pitchFamily="34" charset="0"/>
              </a:rPr>
              <a:t>etc</a:t>
            </a:r>
            <a:endParaRPr lang="en-GB">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Min and Max temp maintained between +2 and +8 °C </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Min, Actual &amp; Max temp recorded daily – 4 Rs (</a:t>
            </a:r>
            <a:r>
              <a:rPr lang="en-GB" i="1">
                <a:latin typeface="Arial" panose="020B0604020202020204" pitchFamily="34" charset="0"/>
                <a:cs typeface="Arial" panose="020B0604020202020204" pitchFamily="34" charset="0"/>
              </a:rPr>
              <a:t>read, record, react, reset</a:t>
            </a:r>
            <a:r>
              <a:rPr lang="en-GB">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Two min/max thermometers – </a:t>
            </a:r>
            <a:r>
              <a:rPr lang="en-GB" i="1">
                <a:latin typeface="Arial" panose="020B0604020202020204" pitchFamily="34" charset="0"/>
                <a:cs typeface="Arial" panose="020B0604020202020204" pitchFamily="34" charset="0"/>
              </a:rPr>
              <a:t>consider use of data logger as well</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Maintain good air flow around vaccines – </a:t>
            </a:r>
            <a:r>
              <a:rPr lang="en-GB" i="1">
                <a:latin typeface="Arial" panose="020B0604020202020204" pitchFamily="34" charset="0"/>
                <a:cs typeface="Arial" panose="020B0604020202020204" pitchFamily="34" charset="0"/>
              </a:rPr>
              <a:t>(do not over stock)</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Appropriate size for quantity of vaccines being stored in their original packaging</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Locked or kept in a locked room </a:t>
            </a:r>
          </a:p>
          <a:p>
            <a:pPr marL="285750" indent="-285750">
              <a:buFont typeface="Arial" panose="020B0604020202020204" pitchFamily="34" charset="0"/>
              <a:buChar char="•"/>
            </a:pPr>
            <a:r>
              <a:rPr lang="en-GB">
                <a:latin typeface="Arial" panose="020B0604020202020204" pitchFamily="34" charset="0"/>
                <a:cs typeface="Arial" panose="020B0604020202020204" pitchFamily="34" charset="0"/>
              </a:rPr>
              <a:t>Power supply secured – plug guard, switch less socket, hard wired</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i="1">
                <a:latin typeface="Arial" panose="020B0604020202020204" pitchFamily="34" charset="0"/>
                <a:cs typeface="Arial" panose="020B0604020202020204" pitchFamily="34" charset="0"/>
              </a:rPr>
              <a:t>Do not place in direct sunlight or near heat source</a:t>
            </a:r>
          </a:p>
          <a:p>
            <a:pPr marL="285750" indent="-285750">
              <a:buFont typeface="Arial" panose="020B0604020202020204" pitchFamily="34" charset="0"/>
              <a:buChar char="•"/>
            </a:pPr>
            <a:r>
              <a:rPr lang="en-GB" i="1">
                <a:latin typeface="Arial" panose="020B0604020202020204" pitchFamily="34" charset="0"/>
                <a:cs typeface="Arial" panose="020B0604020202020204" pitchFamily="34" charset="0"/>
              </a:rPr>
              <a:t>Defrost/calibrate/service regularly</a:t>
            </a:r>
          </a:p>
          <a:p>
            <a:pPr marL="285750" indent="-285750">
              <a:buFont typeface="Arial" panose="020B0604020202020204" pitchFamily="34" charset="0"/>
              <a:buChar char="•"/>
            </a:pPr>
            <a:r>
              <a:rPr lang="en-GB" i="1">
                <a:latin typeface="Arial" panose="020B0604020202020204" pitchFamily="34" charset="0"/>
                <a:cs typeface="Arial" panose="020B0604020202020204" pitchFamily="34" charset="0"/>
              </a:rPr>
              <a:t>Ensure back up facilities are available in the event of fridge failing</a:t>
            </a:r>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2078479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15BFA3B-3B3F-C680-5F7E-EED63E1C155D}"/>
              </a:ext>
            </a:extLst>
          </p:cNvPr>
          <p:cNvSpPr>
            <a:spLocks noGrp="1"/>
          </p:cNvSpPr>
          <p:nvPr>
            <p:ph type="ftr" sz="quarter" idx="3"/>
          </p:nvPr>
        </p:nvSpPr>
        <p:spPr/>
        <p:txBody>
          <a:bodyPr/>
          <a:lstStyle/>
          <a:p>
            <a:r>
              <a:rPr lang="en-GB"/>
              <a:t>Vaccine cold chain and storage</a:t>
            </a:r>
            <a:endParaRPr lang="en-US"/>
          </a:p>
        </p:txBody>
      </p:sp>
      <p:sp>
        <p:nvSpPr>
          <p:cNvPr id="5" name="Title 1">
            <a:extLst>
              <a:ext uri="{FF2B5EF4-FFF2-40B4-BE49-F238E27FC236}">
                <a16:creationId xmlns:a16="http://schemas.microsoft.com/office/drawing/2014/main" id="{62EBA8DE-40CD-23C3-5D85-33F6DB9440F0}"/>
              </a:ext>
            </a:extLst>
          </p:cNvPr>
          <p:cNvSpPr>
            <a:spLocks noGrp="1"/>
          </p:cNvSpPr>
          <p:nvPr>
            <p:ph type="title"/>
          </p:nvPr>
        </p:nvSpPr>
        <p:spPr>
          <a:xfrm>
            <a:off x="566257" y="499346"/>
            <a:ext cx="7356815" cy="667725"/>
          </a:xfrm>
        </p:spPr>
        <p:txBody>
          <a:bodyPr/>
          <a:lstStyle/>
          <a:p>
            <a:r>
              <a:rPr lang="en-GB"/>
              <a:t>Validated cool boxes (carriers)</a:t>
            </a:r>
          </a:p>
        </p:txBody>
      </p:sp>
      <p:sp>
        <p:nvSpPr>
          <p:cNvPr id="6" name="Content Placeholder 2">
            <a:extLst>
              <a:ext uri="{FF2B5EF4-FFF2-40B4-BE49-F238E27FC236}">
                <a16:creationId xmlns:a16="http://schemas.microsoft.com/office/drawing/2014/main" id="{E7C188B6-9EC9-4353-8201-4FAC388EB878}"/>
              </a:ext>
            </a:extLst>
          </p:cNvPr>
          <p:cNvSpPr txBox="1">
            <a:spLocks/>
          </p:cNvSpPr>
          <p:nvPr/>
        </p:nvSpPr>
        <p:spPr>
          <a:xfrm>
            <a:off x="1526797" y="1384182"/>
            <a:ext cx="7455058" cy="508735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b="1">
                <a:latin typeface="Arial" panose="020B0604020202020204" pitchFamily="34" charset="0"/>
                <a:cs typeface="Arial" panose="020B0604020202020204" pitchFamily="34" charset="0"/>
              </a:rPr>
              <a:t>When transferring/moving vaccines for off-site use</a:t>
            </a:r>
          </a:p>
          <a:p>
            <a:pPr marL="0" indent="0">
              <a:buFont typeface="Arial" panose="020B0604020202020204" pitchFamily="34" charset="0"/>
              <a:buNone/>
            </a:pPr>
            <a:r>
              <a:rPr lang="en-GB" sz="1800" b="1">
                <a:latin typeface="Arial" panose="020B0604020202020204" pitchFamily="34" charset="0"/>
                <a:cs typeface="Arial" panose="020B0604020202020204" pitchFamily="34" charset="0"/>
              </a:rPr>
              <a:t>Do:</a:t>
            </a:r>
          </a:p>
          <a:p>
            <a:r>
              <a:rPr lang="en-GB" sz="1800">
                <a:latin typeface="Arial" panose="020B0604020202020204" pitchFamily="34" charset="0"/>
                <a:cs typeface="Arial" panose="020B0604020202020204" pitchFamily="34" charset="0"/>
              </a:rPr>
              <a:t>Use validated medical grade cool box and cool packs</a:t>
            </a:r>
          </a:p>
          <a:p>
            <a:r>
              <a:rPr lang="en-GB" sz="1800">
                <a:latin typeface="Arial" panose="020B0604020202020204" pitchFamily="34" charset="0"/>
                <a:cs typeface="Arial" panose="020B0604020202020204" pitchFamily="34" charset="0"/>
              </a:rPr>
              <a:t>Monitor max/min temp while box is in use</a:t>
            </a:r>
          </a:p>
          <a:p>
            <a:r>
              <a:rPr lang="en-GB" sz="1800">
                <a:latin typeface="Arial" panose="020B0604020202020204" pitchFamily="34" charset="0"/>
                <a:cs typeface="Arial" panose="020B0604020202020204" pitchFamily="34" charset="0"/>
              </a:rPr>
              <a:t>Keep vaccines in their original packaging</a:t>
            </a:r>
          </a:p>
          <a:p>
            <a:r>
              <a:rPr lang="en-GB" sz="1800">
                <a:latin typeface="Arial" panose="020B0604020202020204" pitchFamily="34" charset="0"/>
                <a:cs typeface="Arial" panose="020B0604020202020204" pitchFamily="34" charset="0"/>
              </a:rPr>
              <a:t>Take only what you need for the session</a:t>
            </a:r>
          </a:p>
          <a:p>
            <a:r>
              <a:rPr lang="en-GB" sz="1800">
                <a:latin typeface="Arial" panose="020B0604020202020204" pitchFamily="34" charset="0"/>
                <a:cs typeface="Arial" panose="020B0604020202020204" pitchFamily="34" charset="0"/>
              </a:rPr>
              <a:t>Label vaccines removed for an external session before returning to the fridge – use these asap</a:t>
            </a:r>
          </a:p>
          <a:p>
            <a:r>
              <a:rPr lang="en-GB" sz="1800">
                <a:latin typeface="Arial" panose="020B0604020202020204" pitchFamily="34" charset="0"/>
                <a:cs typeface="Arial" panose="020B0604020202020204" pitchFamily="34" charset="0"/>
              </a:rPr>
              <a:t>Cool box should be an appropriate size for the amount of vaccine needed.</a:t>
            </a:r>
          </a:p>
          <a:p>
            <a:pPr marL="0" indent="0">
              <a:buFont typeface="Arial" panose="020B0604020202020204" pitchFamily="34" charset="0"/>
              <a:buNone/>
            </a:pPr>
            <a:endParaRPr lang="en-GB" sz="180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800" b="1">
                <a:latin typeface="Arial" panose="020B0604020202020204" pitchFamily="34" charset="0"/>
                <a:cs typeface="Arial" panose="020B0604020202020204" pitchFamily="34" charset="0"/>
              </a:rPr>
              <a:t>Don’t:</a:t>
            </a:r>
          </a:p>
          <a:p>
            <a:r>
              <a:rPr lang="en-GB" sz="1800">
                <a:latin typeface="Arial" panose="020B0604020202020204" pitchFamily="34" charset="0"/>
                <a:cs typeface="Arial" panose="020B0604020202020204" pitchFamily="34" charset="0"/>
              </a:rPr>
              <a:t>Freeze cool packs</a:t>
            </a:r>
          </a:p>
          <a:p>
            <a:endParaRPr lang="en-GB"/>
          </a:p>
        </p:txBody>
      </p:sp>
    </p:spTree>
    <p:extLst>
      <p:ext uri="{BB962C8B-B14F-4D97-AF65-F5344CB8AC3E}">
        <p14:creationId xmlns:p14="http://schemas.microsoft.com/office/powerpoint/2010/main" val="380868624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21D7EE3073CBF459D63CB8EA1E2CCFB" ma:contentTypeVersion="23" ma:contentTypeDescription="Create a new document." ma:contentTypeScope="" ma:versionID="f614569d1c0ac4c04a4a1005674e4e3b">
  <xsd:schema xmlns:xsd="http://www.w3.org/2001/XMLSchema" xmlns:xs="http://www.w3.org/2001/XMLSchema" xmlns:p="http://schemas.microsoft.com/office/2006/metadata/properties" xmlns:ns1="http://schemas.microsoft.com/sharepoint/v3" xmlns:ns2="c9174706-5f6c-4fed-99c1-6ab8d1bf2f2c" xmlns:ns3="84571181-ba03-42b3-ae46-11bace1f6803" xmlns:ns4="cccaf3ac-2de9-44d4-aa31-54302fceb5f7" targetNamespace="http://schemas.microsoft.com/office/2006/metadata/properties" ma:root="true" ma:fieldsID="0c5df2e21f7b9141576aff45e09c07a9" ns1:_="" ns2:_="" ns3:_="" ns4:_="">
    <xsd:import namespace="http://schemas.microsoft.com/sharepoint/v3"/>
    <xsd:import namespace="c9174706-5f6c-4fed-99c1-6ab8d1bf2f2c"/>
    <xsd:import namespace="84571181-ba03-42b3-ae46-11bace1f6803"/>
    <xsd:import namespace="cccaf3ac-2de9-44d4-aa31-54302fceb5f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OCR" minOccurs="0"/>
                <xsd:element ref="ns2:Review_x0020_Date" minOccurs="0"/>
                <xsd:element ref="ns2:Foldernumber" minOccurs="0"/>
                <xsd:element ref="ns2:MediaLengthInSeconds" minOccurs="0"/>
                <xsd:element ref="ns3:SharedWithUsers" minOccurs="0"/>
                <xsd:element ref="ns3:SharedWithDetails" minOccurs="0"/>
                <xsd:element ref="ns2:lcf76f155ced4ddcb4097134ff3c332f" minOccurs="0"/>
                <xsd:element ref="ns4:TaxCatchAll" minOccurs="0"/>
                <xsd:element ref="ns2:_Flow_SignoffStatus"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174706-5f6c-4fed-99c1-6ab8d1bf2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Review_x0020_Date" ma:index="19" nillable="true" ma:displayName="Review date" ma:indexed="true" ma:internalName="Review_x0020_Date">
      <xsd:simpleType>
        <xsd:restriction base="dms:Text"/>
      </xsd:simpleType>
    </xsd:element>
    <xsd:element name="Foldernumber" ma:index="20" nillable="true" ma:displayName="Folder number" ma:format="Dropdown" ma:internalName="Foldernumber" ma:percentage="FALSE">
      <xsd:simpleType>
        <xsd:restriction base="dms:Number"/>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_Flow_SignoffStatus" ma:index="27" nillable="true" ma:displayName="Sign-off status" ma:internalName="Sign_x002d_off_x0020_status">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Location" ma:index="29" nillable="true" ma:displayName="Location" ma:indexed="true" ma:internalName="MediaServiceLocation"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4571181-ba03-42b3-ae46-11bace1f6803"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1bf463d9-e977-4441-9cc5-3fd532f9c747}" ma:internalName="TaxCatchAll" ma:showField="CatchAllData" ma:web="ebd64cbd-6cf5-435c-bd4a-b8fc9bc14a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ccaf3ac-2de9-44d4-aa31-54302fceb5f7" xsi:nil="true"/>
    <Review_x0020_Date xmlns="c9174706-5f6c-4fed-99c1-6ab8d1bf2f2c" xsi:nil="true"/>
    <_ip_UnifiedCompliancePolicyUIAction xmlns="http://schemas.microsoft.com/sharepoint/v3" xsi:nil="true"/>
    <_Flow_SignoffStatus xmlns="c9174706-5f6c-4fed-99c1-6ab8d1bf2f2c" xsi:nil="true"/>
    <_ip_UnifiedCompliancePolicyProperties xmlns="http://schemas.microsoft.com/sharepoint/v3" xsi:nil="true"/>
    <Foldernumber xmlns="c9174706-5f6c-4fed-99c1-6ab8d1bf2f2c" xsi:nil="true"/>
    <lcf76f155ced4ddcb4097134ff3c332f xmlns="c9174706-5f6c-4fed-99c1-6ab8d1bf2f2c">
      <Terms xmlns="http://schemas.microsoft.com/office/infopath/2007/PartnerControls"/>
    </lcf76f155ced4ddcb4097134ff3c332f>
    <SharedWithUsers xmlns="84571181-ba03-42b3-ae46-11bace1f6803">
      <UserInfo>
        <DisplayName/>
        <AccountId xsi:nil="true"/>
        <AccountType/>
      </UserInfo>
    </SharedWithUsers>
    <MediaLengthInSeconds xmlns="c9174706-5f6c-4fed-99c1-6ab8d1bf2f2c" xsi:nil="true"/>
  </documentManagement>
</p:properties>
</file>

<file path=customXml/itemProps1.xml><?xml version="1.0" encoding="utf-8"?>
<ds:datastoreItem xmlns:ds="http://schemas.openxmlformats.org/officeDocument/2006/customXml" ds:itemID="{A6333066-D95F-4DC9-8F45-8431A5C3C76B}">
  <ds:schemaRefs>
    <ds:schemaRef ds:uri="http://schemas.microsoft.com/sharepoint/v3/contenttype/forms"/>
  </ds:schemaRefs>
</ds:datastoreItem>
</file>

<file path=customXml/itemProps2.xml><?xml version="1.0" encoding="utf-8"?>
<ds:datastoreItem xmlns:ds="http://schemas.openxmlformats.org/officeDocument/2006/customXml" ds:itemID="{A16AA8DB-4FEA-4952-9458-E7B08991A590}"/>
</file>

<file path=customXml/itemProps3.xml><?xml version="1.0" encoding="utf-8"?>
<ds:datastoreItem xmlns:ds="http://schemas.openxmlformats.org/officeDocument/2006/customXml" ds:itemID="{A4D9FD49-C1C5-400A-B04D-90A236984D1F}">
  <ds:schemaRefs>
    <ds:schemaRef ds:uri="84571181-ba03-42b3-ae46-11bace1f6803"/>
    <ds:schemaRef ds:uri="c9174706-5f6c-4fed-99c1-6ab8d1bf2f2c"/>
    <ds:schemaRef ds:uri="http://schemas.microsoft.com/office/infopath/2007/PartnerControls"/>
    <ds:schemaRef ds:uri="http://purl.org/dc/dcmitype/"/>
    <ds:schemaRef ds:uri="http://purl.org/dc/terms/"/>
    <ds:schemaRef ds:uri="http://schemas.microsoft.com/sharepoint/v3"/>
    <ds:schemaRef ds:uri="http://schemas.microsoft.com/office/2006/documentManagement/types"/>
    <ds:schemaRef ds:uri="http://purl.org/dc/elements/1.1/"/>
    <ds:schemaRef ds:uri="http://schemas.openxmlformats.org/package/2006/metadata/core-properties"/>
    <ds:schemaRef ds:uri="cccaf3ac-2de9-44d4-aa31-54302fceb5f7"/>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1311</Words>
  <Application>Microsoft Office PowerPoint</Application>
  <PresentationFormat>Widescreen</PresentationFormat>
  <Paragraphs>156</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Custom Design</vt:lpstr>
      <vt:lpstr>Vaccine cold chain and storage</vt:lpstr>
      <vt:lpstr>Objectives</vt:lpstr>
      <vt:lpstr>Contents</vt:lpstr>
      <vt:lpstr>What is the cold chain?</vt:lpstr>
      <vt:lpstr>Why is the cold chain important</vt:lpstr>
      <vt:lpstr>Storage temperature</vt:lpstr>
      <vt:lpstr>Vaccine Storage responsibilities</vt:lpstr>
      <vt:lpstr>Vaccine storage continued</vt:lpstr>
      <vt:lpstr>Validated cool boxes (carriers)</vt:lpstr>
      <vt:lpstr>Audit</vt:lpstr>
      <vt:lpstr>Risk factors</vt:lpstr>
      <vt:lpstr>Cold chain incidents</vt:lpstr>
      <vt:lpstr>Continued</vt:lpstr>
      <vt:lpstr>Next steps</vt:lpstr>
      <vt:lpstr>Summary</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16.9</dc:title>
  <dc:creator>Craig Sanderson</dc:creator>
  <cp:lastModifiedBy>Tina Heys</cp:lastModifiedBy>
  <cp:revision>1</cp:revision>
  <dcterms:created xsi:type="dcterms:W3CDTF">2017-05-03T08:06:17Z</dcterms:created>
  <dcterms:modified xsi:type="dcterms:W3CDTF">2023-08-07T14:13:40Z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0x010100D21D7EE3073CBF459D63CB8EA1E2CCFB</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y fmtid="{D5CDD505-2E9C-101B-9397-08002B2CF9AE}" pid="12" name="Order">
    <vt:r8>838300</vt:r8>
  </property>
  <property fmtid="{D5CDD505-2E9C-101B-9397-08002B2CF9AE}" pid="13" name="xd_Signature">
    <vt:bool>false</vt:bool>
  </property>
  <property fmtid="{D5CDD505-2E9C-101B-9397-08002B2CF9AE}" pid="14" name="xd_ProgID">
    <vt:lpwstr/>
  </property>
  <property fmtid="{D5CDD505-2E9C-101B-9397-08002B2CF9AE}" pid="15" name="ComplianceAssetId">
    <vt:lpwstr/>
  </property>
  <property fmtid="{D5CDD505-2E9C-101B-9397-08002B2CF9AE}" pid="16" name="TemplateUrl">
    <vt:lpwstr/>
  </property>
  <property fmtid="{D5CDD505-2E9C-101B-9397-08002B2CF9AE}" pid="17" name="_ExtendedDescription">
    <vt:lpwstr/>
  </property>
  <property fmtid="{D5CDD505-2E9C-101B-9397-08002B2CF9AE}" pid="18" name="TriggerFlowInfo">
    <vt:lpwstr/>
  </property>
  <property fmtid="{D5CDD505-2E9C-101B-9397-08002B2CF9AE}" pid="19" name="MediaServiceImageTags">
    <vt:lpwstr/>
  </property>
</Properties>
</file>