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C43189"/>
    <a:srgbClr val="00CC99"/>
    <a:srgbClr val="6600FF"/>
    <a:srgbClr val="0000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15" autoAdjust="0"/>
    <p:restoredTop sz="93792" autoAdjust="0"/>
  </p:normalViewPr>
  <p:slideViewPr>
    <p:cSldViewPr>
      <p:cViewPr varScale="1">
        <p:scale>
          <a:sx n="72" d="100"/>
          <a:sy n="72" d="100"/>
        </p:scale>
        <p:origin x="102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47433-4459-46BD-94A3-D7F64EA2AA5A}" type="datetimeFigureOut">
              <a:rPr lang="en-GB" smtClean="0"/>
              <a:t>02/07/2024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92F417-1050-48F2-9FD3-23C147D9B4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043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E79EB-9311-39DA-728E-995D028A0A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BDFF1F-0B1A-740F-3C31-B19912895D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1AB15-7315-E7AC-A75C-5DEA7EF1A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4EFD-2A52-460C-82AC-FE7FACA15B4E}" type="datetimeFigureOut">
              <a:rPr lang="en-GB" smtClean="0"/>
              <a:t>02/07/2024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258A8F-5758-B2ED-1CEB-8C18D04EF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F0EC4B-6762-46D3-81EE-6F55753F7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25507-5FAB-435F-B63F-CEDFFD2E0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252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0882C-DFD3-8661-E336-F0BCE6189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EDE66C-8E21-0170-FD5E-C29563AF94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7425B9-AF95-D46E-DB3F-DC28FF240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4EFD-2A52-460C-82AC-FE7FACA15B4E}" type="datetimeFigureOut">
              <a:rPr lang="en-GB" smtClean="0"/>
              <a:t>02/07/2024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DD541D-F9F0-9481-0DDD-B02C3E6DD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BA24F-3037-0A2C-4829-1A0BE5995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25507-5FAB-435F-B63F-CEDFFD2E0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633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588EC4-FCE3-012C-A1A7-F63D328C69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C1DC3D-288E-9CA6-B747-5CD932DF59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A45850-F27F-755D-4016-8B96FD44B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4EFD-2A52-460C-82AC-FE7FACA15B4E}" type="datetimeFigureOut">
              <a:rPr lang="en-GB" smtClean="0"/>
              <a:t>02/07/2024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B4E625-5C93-BD20-47B5-03A38668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67552-2CC2-630A-7CC3-5420E9291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25507-5FAB-435F-B63F-CEDFFD2E0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368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DFBC1-2977-DC07-4CB2-F3BBD1FB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1E863-E994-9C09-D943-C4FB05A01B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F62DE-C9BC-44CD-6A14-6107DA8D2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4EFD-2A52-460C-82AC-FE7FACA15B4E}" type="datetimeFigureOut">
              <a:rPr lang="en-GB" smtClean="0"/>
              <a:t>02/07/2024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A7348-F357-7CBA-35D5-65A087C54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10AE3B-EED6-181E-1355-0C9F28C81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25507-5FAB-435F-B63F-CEDFFD2E0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756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F63DA-3230-5501-FA99-230DE2011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E45B5-67C8-90D4-A9C5-9DC21DB982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33EB6-1914-F5B0-9F6A-2B55E2B84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4EFD-2A52-460C-82AC-FE7FACA15B4E}" type="datetimeFigureOut">
              <a:rPr lang="en-GB" smtClean="0"/>
              <a:t>02/07/2024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680765-CA63-CC48-8F0B-2277284E4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BE2708-A092-388E-0FBD-68A46C5BA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25507-5FAB-435F-B63F-CEDFFD2E0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483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FC76-F7EF-EEE8-390E-0EAAEA564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7A1A09-BF37-A38F-EC4B-750AD431E2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4957B9-FCBC-7A6E-FC3F-414C09F1DF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D955EE-562E-448E-E7D8-C01767A2A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4EFD-2A52-460C-82AC-FE7FACA15B4E}" type="datetimeFigureOut">
              <a:rPr lang="en-GB" smtClean="0"/>
              <a:t>02/07/2024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79CF1A-4181-0021-E9B5-3A7F6568A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F0636E-10FF-BF61-CE66-2EA6A6D3A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25507-5FAB-435F-B63F-CEDFFD2E0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4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49279-4BB1-0EC7-7D7F-5F4281B6F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4C4CFE-6A33-BEE9-F01F-ED1FCBEFAA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27D9F9-078A-FDFC-8436-D263EAAEA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2E84CF-F33A-2912-F78D-37207A84BB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07FA41-D163-9E60-2F58-043B434C96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465136-F5D8-F1CA-CB89-77B04F277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4EFD-2A52-460C-82AC-FE7FACA15B4E}" type="datetimeFigureOut">
              <a:rPr lang="en-GB" smtClean="0"/>
              <a:t>02/07/2024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43B87D-1FF5-8E57-A48C-C79848A22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B8846D-64F2-7DCA-AA9B-E16A2B753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25507-5FAB-435F-B63F-CEDFFD2E0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565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82EB6-3B8C-B981-BC7D-8D1EF7360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CCE13E-6F64-ADCA-CCA8-5B6F29E56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4EFD-2A52-460C-82AC-FE7FACA15B4E}" type="datetimeFigureOut">
              <a:rPr lang="en-GB" smtClean="0"/>
              <a:t>02/07/2024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BCBE32-F855-FA77-3572-F314876A7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0642A9-4DC3-B90C-DD7F-5E11B7014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25507-5FAB-435F-B63F-CEDFFD2E0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708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A82B9D-11E6-1215-3232-0A2FB4849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4EFD-2A52-460C-82AC-FE7FACA15B4E}" type="datetimeFigureOut">
              <a:rPr lang="en-GB" smtClean="0"/>
              <a:t>02/07/2024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3CB73D-7549-2074-FEE1-91C67908D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C97150-D5DE-D9D7-F09C-C0D4F413C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25507-5FAB-435F-B63F-CEDFFD2E0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940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A4288-7D50-5CBB-4BC9-B4586F268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073DDB-95FE-01AF-4FCA-3331110CB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38A062-AE86-DC28-FEB1-F70A2E20CC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05550C-7335-84B7-3C3B-51CA77C38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4EFD-2A52-460C-82AC-FE7FACA15B4E}" type="datetimeFigureOut">
              <a:rPr lang="en-GB" smtClean="0"/>
              <a:t>02/07/2024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F2EB0F-BE54-2CAA-F7CE-6D189B89C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DF3ACA-3647-0D0B-5BE7-98DE52A51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25507-5FAB-435F-B63F-CEDFFD2E0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25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9E4B2-2FD3-3994-DF6A-E8A26F9F3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BF8C3F-306F-6308-5032-B089715881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48CB8E-F64B-0F93-4FFC-13124551AA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58E7F9-CF05-9528-3881-7AC91A882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4EFD-2A52-460C-82AC-FE7FACA15B4E}" type="datetimeFigureOut">
              <a:rPr lang="en-GB" smtClean="0"/>
              <a:t>02/07/2024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06358D-58AC-7428-FD8E-D66200F10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E4CC4-3D30-EC4D-30CA-EA58AF51A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25507-5FAB-435F-B63F-CEDFFD2E0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40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7A79FA-8108-756E-1B8A-1B32BB1D3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0742B9-0704-FA35-09BA-FCCCB71C3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FCF50-42B6-1073-BC17-8040B6DA2F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B4EFD-2A52-460C-82AC-FE7FACA15B4E}" type="datetimeFigureOut">
              <a:rPr lang="en-GB" smtClean="0"/>
              <a:t>02/07/2024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1DF75F-D618-992A-9446-197DC21DB6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71E43A-8F33-9A83-121A-FAC057CB7F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25507-5FAB-435F-B63F-CEDFFD2E0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283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alina.bista1@nhs.net" TargetMode="External"/><Relationship Id="rId4" Type="http://schemas.openxmlformats.org/officeDocument/2006/relationships/hyperlink" Target="mailto:frimley.traininghub@nhs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3A35793-6CF3-3F2B-A3A0-BF0478CAED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6114097"/>
            <a:ext cx="2555776" cy="7716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C3DA49-FB4B-865B-516F-DEEA0FBA8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25203"/>
            <a:ext cx="3458211" cy="7716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B13BCC-5792-527F-A36A-1725EF63CF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64560" y="123196"/>
            <a:ext cx="2391374" cy="74326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B4CD64C-A064-E553-D5E6-12E30CB2E2BA}"/>
              </a:ext>
            </a:extLst>
          </p:cNvPr>
          <p:cNvSpPr txBox="1"/>
          <p:nvPr/>
        </p:nvSpPr>
        <p:spPr>
          <a:xfrm>
            <a:off x="-396552" y="320647"/>
            <a:ext cx="74407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/>
            <a:r>
              <a:rPr lang="en-GB" sz="3200" b="1" dirty="0">
                <a:solidFill>
                  <a:srgbClr val="C43189"/>
                </a:solidFill>
                <a:latin typeface="+mj-lt"/>
                <a:ea typeface="+mj-ea"/>
                <a:cs typeface="+mj-cs"/>
              </a:rPr>
              <a:t>Sponsorship Licence process Guidance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773150-A594-7934-9802-0C0C9967C7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8211" y="6114098"/>
            <a:ext cx="3130013" cy="7716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FE8AAF-47E7-CDCC-C5F5-8B9EA1E7DF61}"/>
              </a:ext>
            </a:extLst>
          </p:cNvPr>
          <p:cNvSpPr txBox="1"/>
          <p:nvPr/>
        </p:nvSpPr>
        <p:spPr>
          <a:xfrm>
            <a:off x="242966" y="1305341"/>
            <a:ext cx="871296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To recruit workers under the Skilled Worker visa, practices must hold a valid sponsorship license. It is crucial to start the application process as soon as possible to ensure a smooth recruitment process.</a:t>
            </a:r>
          </a:p>
          <a:p>
            <a:endParaRPr lang="en-GB" dirty="0"/>
          </a:p>
          <a:p>
            <a:r>
              <a:rPr lang="en-GB" dirty="0"/>
              <a:t>Comprehensive document is available to help navigate the application process. It includes a step-by-step guide covering everything you need to know about obtaining a sponsorship license and meeting the Skilled Worker visa requirements.</a:t>
            </a:r>
          </a:p>
          <a:p>
            <a:endParaRPr lang="en-GB" dirty="0"/>
          </a:p>
          <a:p>
            <a:pPr>
              <a:buFont typeface="+mj-lt"/>
              <a:buAutoNum type="arabicPeriod"/>
            </a:pPr>
            <a:r>
              <a:rPr lang="en-GB" b="1" dirty="0"/>
              <a:t>Begin Your Application:</a:t>
            </a:r>
            <a:r>
              <a:rPr lang="en-GB" dirty="0"/>
              <a:t> Once your license is approved, you will be able to recruit overseas workers.</a:t>
            </a:r>
          </a:p>
          <a:p>
            <a:pPr>
              <a:buFont typeface="+mj-lt"/>
              <a:buAutoNum type="arabicPeriod"/>
            </a:pPr>
            <a:r>
              <a:rPr lang="en-GB" b="1" dirty="0"/>
              <a:t>Inform the Training Hub:</a:t>
            </a:r>
            <a:r>
              <a:rPr lang="en-GB" dirty="0"/>
              <a:t> After applying for your license, please notify the Training Hub. This will allow TH to match you with trainee GPs who are seeking employment in practices with a sponsorship license.</a:t>
            </a:r>
          </a:p>
          <a:p>
            <a:endParaRPr lang="en-GB" dirty="0"/>
          </a:p>
          <a:p>
            <a:r>
              <a:rPr lang="en-GB" dirty="0"/>
              <a:t>If need further assistance, please contact the Training Hub at </a:t>
            </a:r>
            <a:r>
              <a:rPr lang="en-GB" dirty="0">
                <a:hlinkClick r:id="rId4"/>
              </a:rPr>
              <a:t>frimley.traininghub@nhs.net</a:t>
            </a:r>
            <a:r>
              <a:rPr lang="en-GB" dirty="0"/>
              <a:t> </a:t>
            </a:r>
          </a:p>
          <a:p>
            <a:r>
              <a:rPr lang="en-GB" dirty="0"/>
              <a:t>for process guidance document, Contact: </a:t>
            </a:r>
            <a:r>
              <a:rPr lang="en-GB" dirty="0">
                <a:hlinkClick r:id="rId5"/>
              </a:rPr>
              <a:t>alina.bista1@nhs.net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558625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NEHFCCG Powerpoint presentation template 131119</Template>
  <TotalTime>15958</TotalTime>
  <Words>164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1_Office Theme</vt:lpstr>
      <vt:lpstr>PowerPoint Presentation</vt:lpstr>
    </vt:vector>
  </TitlesOfParts>
  <Company>SCW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Pennington Lauren</dc:creator>
  <cp:lastModifiedBy>BISTA, Alina (NHS FRIMLEY ICB - D4U1Y)</cp:lastModifiedBy>
  <cp:revision>581</cp:revision>
  <dcterms:created xsi:type="dcterms:W3CDTF">2020-03-18T11:23:03Z</dcterms:created>
  <dcterms:modified xsi:type="dcterms:W3CDTF">2024-07-02T11:32:36Z</dcterms:modified>
</cp:coreProperties>
</file>