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6"/>
  </p:notesMasterIdLst>
  <p:sldIdLst>
    <p:sldId id="256" r:id="rId5"/>
    <p:sldId id="336" r:id="rId6"/>
    <p:sldId id="339" r:id="rId7"/>
    <p:sldId id="272" r:id="rId8"/>
    <p:sldId id="338" r:id="rId9"/>
    <p:sldId id="332" r:id="rId10"/>
    <p:sldId id="325" r:id="rId11"/>
    <p:sldId id="323" r:id="rId12"/>
    <p:sldId id="333" r:id="rId13"/>
    <p:sldId id="335" r:id="rId14"/>
    <p:sldId id="322" r:id="rId15"/>
  </p:sldIdLst>
  <p:sldSz cx="12192000" cy="6858000"/>
  <p:notesSz cx="6810375"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E135C41-414E-43B7-9B81-602F053B4E8A}">
          <p14:sldIdLst>
            <p14:sldId id="256"/>
            <p14:sldId id="336"/>
            <p14:sldId id="339"/>
            <p14:sldId id="272"/>
            <p14:sldId id="338"/>
            <p14:sldId id="332"/>
            <p14:sldId id="325"/>
            <p14:sldId id="323"/>
            <p14:sldId id="333"/>
            <p14:sldId id="335"/>
            <p14:sldId id="322"/>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31E4939-2A18-26EE-62C9-5744159896C6}" name="FRIEND, Matt (NHS ENGLAND - T1510)" initials="FT" userId="S::matt.friend2_nhs.net#ext#@nhsengland.onmicrosoft.com::cf827b21-300d-413c-95e4-71b0d6567eba" providerId="AD"/>
  <p188:author id="{4C365A5C-BEE9-9378-5C8D-3C84997F69E3}" name="Alex Wilson 3" initials="A3" userId="S::alex.wilson3@england.nhs.uk::fdd626b5-a0a2-43c2-9dbd-ac19f4ed4bb8" providerId="AD"/>
  <p188:author id="{7903465E-DCF1-12C1-4390-ED2A33853553}" name="Nora Ismail" initials="NI" userId="S::nora.ismail@england.nhs.uk::19f32041-e611-4185-a158-ba1c1a5e74ca" providerId="AD"/>
  <p188:author id="{9F0A1468-BFE3-CE9E-44F5-CBF1153328CC}" name="Nazareth Ayele-Gayle" initials="NA" userId="S::nazareth.ayele-gayle@england.nhs.uk::b9e84db4-9630-4ed2-bfde-31471e99e586" providerId="AD"/>
  <p188:author id="{01352A69-F00A-6534-A4E8-32522A4FE363}" name="Amy Anderson" initials="AA" userId="S::amy.anderson26@england.nhs.uk::fe997e4f-56f6-4706-bb63-9a5246e42e0d" providerId="AD"/>
  <p188:author id="{3A9AFC69-F60D-7B77-8053-FDBCFC4F651A}" name="Rebecka Fosher" initials="RF" userId="S::rebecka.fosher@england.nhs.uk::6784367d-112e-4cd5-a305-546880e50523" providerId="AD"/>
  <p188:author id="{C042896C-7EEB-6E27-C2B6-0C02B4976E4C}" name="Samana Haq" initials="SH" userId="S::samana.haq@england.nhs.uk::f466122b-fb96-48ba-afa3-8f80ca9d3411" providerId="AD"/>
  <p188:author id="{E3A7807F-534A-2C0C-22D0-3AC88BAEE766}" name="Carl Alexander" initials="CA" userId="S::carl.alexander1@england.nhs.uk::3aeab0ee-b021-4769-9180-6e5b1545d667" providerId="AD"/>
  <p188:author id="{4F5EC893-6B42-19FF-342A-C27DEA38AED1}" name="Ruairi O'connor" initials="RO" userId="S::Ruairi.O'connor@england.nhs.uk::f30a60c9-df80-42ce-b680-1144742c331d" providerId="AD"/>
  <p188:author id="{294C2FA4-1212-A047-06E9-4C55AEEC9142}" name="Caroline Wright" initials="CW" userId="S::caroline.symes@england.nhs.uk::9958ef12-c590-47fe-8781-edd74229ab85" providerId="AD"/>
  <p188:author id="{7EFE36B5-A493-BF95-6520-1604C1C1D8C8}" name="Caroline Wright" initials="CW" userId="S::caroline.wright50@england.nhs.uk::9958ef12-c590-47fe-8781-edd74229ab85" providerId="AD"/>
  <p188:author id="{7ABEADB5-FED7-81FA-A2D0-88FE7AD93CBF}" name="Dominic Fear" initials="DF" userId="S::Dominic.Fear@england.nhs.uk::ec763617-44fe-4e37-84fd-d5177612cc78" providerId="AD"/>
  <p188:author id="{31FF7FC1-197B-F652-02CD-F2934539C562}" name="Katie" initials="K" userId="S::Katie.Williamson-Walsh@england.nhs.uk::b6a35028-6239-44d3-8d44-e73f84a7a50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leanor Yorke" initials="EY" lastIdx="2" clrIdx="0">
    <p:extLst>
      <p:ext uri="{19B8F6BF-5375-455C-9EA6-DF929625EA0E}">
        <p15:presenceInfo xmlns:p15="http://schemas.microsoft.com/office/powerpoint/2012/main" userId="S::eleanor.yorke@england.nhs.uk::dc4adc62-226f-40d3-a3b8-738224356e3d" providerId="AD"/>
      </p:ext>
    </p:extLst>
  </p:cmAuthor>
  <p:cmAuthor id="2" name="Dominic Fear" initials="DF" lastIdx="1" clrIdx="1">
    <p:extLst>
      <p:ext uri="{19B8F6BF-5375-455C-9EA6-DF929625EA0E}">
        <p15:presenceInfo xmlns:p15="http://schemas.microsoft.com/office/powerpoint/2012/main" userId="S::Dominic.Fear@england.nhs.uk::ec763617-44fe-4e37-84fd-d5177612cc7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8"/>
    <a:srgbClr val="133087"/>
    <a:srgbClr val="8384AE"/>
    <a:srgbClr val="003087"/>
    <a:srgbClr val="2F407A"/>
    <a:srgbClr val="1E3A78"/>
    <a:srgbClr val="4E578E"/>
    <a:srgbClr val="1F3A7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22F572-34AF-3987-1303-908FC4E96131}" v="46" dt="2024-05-17T08:52:37.665"/>
    <p1510:client id="{20398D3E-7514-405A-8E96-98C429BD8B99}" v="628" dt="2024-05-17T10:42:37.996"/>
    <p1510:client id="{2CD06969-714C-4AFD-95EC-31389B0B664A}" v="9782" dt="2024-05-17T18:50:35.294"/>
    <p1510:client id="{55550E89-DFA9-4253-B10E-8A8D9EE0B459}" v="1" dt="2024-05-17T14:53:52.041"/>
    <p1510:client id="{7922D0C0-00A0-5DDF-AAAB-BB38DE20A0A7}" v="230" dt="2024-05-17T09:27:21.334"/>
    <p1510:client id="{794A3BA8-3E29-2AAA-896E-4C466D8F3761}" v="14" dt="2024-05-17T13:54:55.787"/>
    <p1510:client id="{802627F8-1E03-75AC-5B0C-57E8F0A79993}" v="98" dt="2024-05-17T16:10:08.581"/>
    <p1510:client id="{86B61A4F-E131-A70E-C631-EDFF222E0760}" v="98" dt="2024-05-17T11:33:39.710"/>
    <p1510:client id="{F5C406CC-98B1-4CE0-4768-4795F0A85C0C}" v="227" dt="2024-05-17T15:48:34.86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4" d="100"/>
          <a:sy n="94" d="100"/>
        </p:scale>
        <p:origin x="44" y="5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oline Wright" userId="9958ef12-c590-47fe-8781-edd74229ab85" providerId="ADAL" clId="{2CD06969-714C-4AFD-95EC-31389B0B664A}"/>
    <pc:docChg chg="undo custSel addSld delSld modSld sldOrd modMainMaster modSection">
      <pc:chgData name="Caroline Wright" userId="9958ef12-c590-47fe-8781-edd74229ab85" providerId="ADAL" clId="{2CD06969-714C-4AFD-95EC-31389B0B664A}" dt="2024-05-17T19:11:10.763" v="11983"/>
      <pc:docMkLst>
        <pc:docMk/>
      </pc:docMkLst>
      <pc:sldChg chg="modSp mod">
        <pc:chgData name="Caroline Wright" userId="9958ef12-c590-47fe-8781-edd74229ab85" providerId="ADAL" clId="{2CD06969-714C-4AFD-95EC-31389B0B664A}" dt="2024-05-17T18:38:45.369" v="11948" actId="20577"/>
        <pc:sldMkLst>
          <pc:docMk/>
          <pc:sldMk cId="772125874" sldId="256"/>
        </pc:sldMkLst>
        <pc:spChg chg="mod">
          <ac:chgData name="Caroline Wright" userId="9958ef12-c590-47fe-8781-edd74229ab85" providerId="ADAL" clId="{2CD06969-714C-4AFD-95EC-31389B0B664A}" dt="2024-05-16T15:07:55.848" v="8128" actId="1076"/>
          <ac:spMkLst>
            <pc:docMk/>
            <pc:sldMk cId="772125874" sldId="256"/>
            <ac:spMk id="2" creationId="{9CE59A5D-7950-4D1D-8F80-6D622E9A8383}"/>
          </ac:spMkLst>
        </pc:spChg>
        <pc:spChg chg="mod">
          <ac:chgData name="Caroline Wright" userId="9958ef12-c590-47fe-8781-edd74229ab85" providerId="ADAL" clId="{2CD06969-714C-4AFD-95EC-31389B0B664A}" dt="2024-05-17T18:38:45.369" v="11948" actId="20577"/>
          <ac:spMkLst>
            <pc:docMk/>
            <pc:sldMk cId="772125874" sldId="256"/>
            <ac:spMk id="3" creationId="{7A696B80-68E2-4BEA-2B1E-4E3B8774A4FA}"/>
          </ac:spMkLst>
        </pc:spChg>
        <pc:spChg chg="mod">
          <ac:chgData name="Caroline Wright" userId="9958ef12-c590-47fe-8781-edd74229ab85" providerId="ADAL" clId="{2CD06969-714C-4AFD-95EC-31389B0B664A}" dt="2024-05-15T20:49:19.268" v="7104" actId="120"/>
          <ac:spMkLst>
            <pc:docMk/>
            <pc:sldMk cId="772125874" sldId="256"/>
            <ac:spMk id="35" creationId="{1CF84402-09F7-3149-946A-AED2C93D60E1}"/>
          </ac:spMkLst>
        </pc:spChg>
      </pc:sldChg>
      <pc:sldChg chg="addSp delSp modSp mod modCm">
        <pc:chgData name="Caroline Wright" userId="9958ef12-c590-47fe-8781-edd74229ab85" providerId="ADAL" clId="{2CD06969-714C-4AFD-95EC-31389B0B664A}" dt="2024-05-17T18:39:00.864" v="11950" actId="20577"/>
        <pc:sldMkLst>
          <pc:docMk/>
          <pc:sldMk cId="3896590296" sldId="272"/>
        </pc:sldMkLst>
        <pc:spChg chg="mod">
          <ac:chgData name="Caroline Wright" userId="9958ef12-c590-47fe-8781-edd74229ab85" providerId="ADAL" clId="{2CD06969-714C-4AFD-95EC-31389B0B664A}" dt="2024-05-16T18:08:16.404" v="8903" actId="20577"/>
          <ac:spMkLst>
            <pc:docMk/>
            <pc:sldMk cId="3896590296" sldId="272"/>
            <ac:spMk id="2" creationId="{9DF149A2-909F-4CB1-B2E8-9A5953480985}"/>
          </ac:spMkLst>
        </pc:spChg>
        <pc:spChg chg="del">
          <ac:chgData name="Caroline Wright" userId="9958ef12-c590-47fe-8781-edd74229ab85" providerId="ADAL" clId="{2CD06969-714C-4AFD-95EC-31389B0B664A}" dt="2024-05-16T14:58:46.683" v="8025"/>
          <ac:spMkLst>
            <pc:docMk/>
            <pc:sldMk cId="3896590296" sldId="272"/>
            <ac:spMk id="3" creationId="{2C4C67A9-5D2D-933D-F0F9-3FB145C6ABAE}"/>
          </ac:spMkLst>
        </pc:spChg>
        <pc:spChg chg="add mod">
          <ac:chgData name="Caroline Wright" userId="9958ef12-c590-47fe-8781-edd74229ab85" providerId="ADAL" clId="{2CD06969-714C-4AFD-95EC-31389B0B664A}" dt="2024-05-17T18:39:00.864" v="11950" actId="20577"/>
          <ac:spMkLst>
            <pc:docMk/>
            <pc:sldMk cId="3896590296" sldId="272"/>
            <ac:spMk id="4" creationId="{973B1B2A-5938-E9B2-00E3-31FFF2FA3452}"/>
          </ac:spMkLst>
        </pc:spChg>
        <pc:spChg chg="mod">
          <ac:chgData name="Caroline Wright" userId="9958ef12-c590-47fe-8781-edd74229ab85" providerId="ADAL" clId="{2CD06969-714C-4AFD-95EC-31389B0B664A}" dt="2024-05-16T11:19:51.381" v="7541" actId="404"/>
          <ac:spMkLst>
            <pc:docMk/>
            <pc:sldMk cId="3896590296" sldId="272"/>
            <ac:spMk id="18" creationId="{C0EC897C-5867-46EF-B17B-3DF11D455DBA}"/>
          </ac:spMkLst>
        </pc:spChg>
        <pc:extLst>
          <p:ext xmlns:p="http://schemas.openxmlformats.org/presentationml/2006/main" uri="{D6D511B9-2390-475A-947B-AFAB55BFBCF1}">
            <pc226:cmChg xmlns:pc226="http://schemas.microsoft.com/office/powerpoint/2022/06/main/command" chg="">
              <pc226:chgData name="Caroline Wright" userId="9958ef12-c590-47fe-8781-edd74229ab85" providerId="ADAL" clId="{2CD06969-714C-4AFD-95EC-31389B0B664A}" dt="2024-05-16T18:45:28.191" v="9079"/>
              <pc2:cmMkLst xmlns:pc2="http://schemas.microsoft.com/office/powerpoint/2019/9/main/command">
                <pc:docMk/>
                <pc:sldMk cId="3896590296" sldId="272"/>
                <pc2:cmMk id="{B965C067-4AC7-48CB-AF0A-C3BB7CE14BCA}"/>
              </pc2:cmMkLst>
              <pc226:cmRplyChg chg="add del">
                <pc226:chgData name="Caroline Wright" userId="9958ef12-c590-47fe-8781-edd74229ab85" providerId="ADAL" clId="{2CD06969-714C-4AFD-95EC-31389B0B664A}" dt="2024-05-16T18:08:17.103" v="8904"/>
                <pc2:cmRplyMkLst xmlns:pc2="http://schemas.microsoft.com/office/powerpoint/2019/9/main/command">
                  <pc:docMk/>
                  <pc:sldMk cId="3896590296" sldId="272"/>
                  <pc2:cmMk id="{B965C067-4AC7-48CB-AF0A-C3BB7CE14BCA}"/>
                  <pc2:cmRplyMk id="{E0133408-3544-4E67-A30B-D5AFA5D8438B}"/>
                </pc2:cmRplyMkLst>
              </pc226:cmRplyChg>
              <pc226:cmRplyChg chg="add">
                <pc226:chgData name="Caroline Wright" userId="9958ef12-c590-47fe-8781-edd74229ab85" providerId="ADAL" clId="{2CD06969-714C-4AFD-95EC-31389B0B664A}" dt="2024-05-16T18:45:28.191" v="9079"/>
                <pc2:cmRplyMkLst xmlns:pc2="http://schemas.microsoft.com/office/powerpoint/2019/9/main/command">
                  <pc:docMk/>
                  <pc:sldMk cId="3896590296" sldId="272"/>
                  <pc2:cmMk id="{B965C067-4AC7-48CB-AF0A-C3BB7CE14BCA}"/>
                  <pc2:cmRplyMk id="{073773BC-8252-43EB-9E8C-2AA1C89C2465}"/>
                </pc2:cmRplyMkLst>
              </pc226:cmRplyChg>
            </pc226:cmChg>
          </p:ext>
        </pc:extLst>
      </pc:sldChg>
      <pc:sldChg chg="modSp mod">
        <pc:chgData name="Caroline Wright" userId="9958ef12-c590-47fe-8781-edd74229ab85" providerId="ADAL" clId="{2CD06969-714C-4AFD-95EC-31389B0B664A}" dt="2024-05-15T15:30:13.748" v="5497" actId="20577"/>
        <pc:sldMkLst>
          <pc:docMk/>
          <pc:sldMk cId="1762637292" sldId="276"/>
        </pc:sldMkLst>
        <pc:spChg chg="mod">
          <ac:chgData name="Caroline Wright" userId="9958ef12-c590-47fe-8781-edd74229ab85" providerId="ADAL" clId="{2CD06969-714C-4AFD-95EC-31389B0B664A}" dt="2024-05-15T15:30:13.748" v="5497" actId="20577"/>
          <ac:spMkLst>
            <pc:docMk/>
            <pc:sldMk cId="1762637292" sldId="276"/>
            <ac:spMk id="4" creationId="{3F21EE8F-974F-8320-E35D-AFA3EC720DFA}"/>
          </ac:spMkLst>
        </pc:spChg>
        <pc:spChg chg="mod">
          <ac:chgData name="Caroline Wright" userId="9958ef12-c590-47fe-8781-edd74229ab85" providerId="ADAL" clId="{2CD06969-714C-4AFD-95EC-31389B0B664A}" dt="2024-05-15T15:29:49.763" v="5495" actId="20577"/>
          <ac:spMkLst>
            <pc:docMk/>
            <pc:sldMk cId="1762637292" sldId="276"/>
            <ac:spMk id="18" creationId="{C0EC897C-5867-46EF-B17B-3DF11D455DBA}"/>
          </ac:spMkLst>
        </pc:spChg>
      </pc:sldChg>
      <pc:sldChg chg="addSp delSp modSp mod">
        <pc:chgData name="Caroline Wright" userId="9958ef12-c590-47fe-8781-edd74229ab85" providerId="ADAL" clId="{2CD06969-714C-4AFD-95EC-31389B0B664A}" dt="2024-05-17T10:44:16.739" v="9161" actId="20577"/>
        <pc:sldMkLst>
          <pc:docMk/>
          <pc:sldMk cId="3835459509" sldId="291"/>
        </pc:sldMkLst>
        <pc:spChg chg="del">
          <ac:chgData name="Caroline Wright" userId="9958ef12-c590-47fe-8781-edd74229ab85" providerId="ADAL" clId="{2CD06969-714C-4AFD-95EC-31389B0B664A}" dt="2024-05-16T14:59:35.246" v="8031"/>
          <ac:spMkLst>
            <pc:docMk/>
            <pc:sldMk cId="3835459509" sldId="291"/>
            <ac:spMk id="2" creationId="{A5C22545-2235-1F4B-BB05-BA364740D8B6}"/>
          </ac:spMkLst>
        </pc:spChg>
        <pc:spChg chg="mod">
          <ac:chgData name="Caroline Wright" userId="9958ef12-c590-47fe-8781-edd74229ab85" providerId="ADAL" clId="{2CD06969-714C-4AFD-95EC-31389B0B664A}" dt="2024-05-15T20:05:35.716" v="6966" actId="114"/>
          <ac:spMkLst>
            <pc:docMk/>
            <pc:sldMk cId="3835459509" sldId="291"/>
            <ac:spMk id="4" creationId="{BD514400-0094-40B1-9FFA-ACBBCBFD151B}"/>
          </ac:spMkLst>
        </pc:spChg>
        <pc:spChg chg="add mod">
          <ac:chgData name="Caroline Wright" userId="9958ef12-c590-47fe-8781-edd74229ab85" providerId="ADAL" clId="{2CD06969-714C-4AFD-95EC-31389B0B664A}" dt="2024-05-17T10:44:16.739" v="9161" actId="20577"/>
          <ac:spMkLst>
            <pc:docMk/>
            <pc:sldMk cId="3835459509" sldId="291"/>
            <ac:spMk id="5" creationId="{0182CD9E-4F95-09D2-98F9-E958DAE88B32}"/>
          </ac:spMkLst>
        </pc:spChg>
        <pc:spChg chg="mod">
          <ac:chgData name="Caroline Wright" userId="9958ef12-c590-47fe-8781-edd74229ab85" providerId="ADAL" clId="{2CD06969-714C-4AFD-95EC-31389B0B664A}" dt="2024-05-16T16:12:42.590" v="8226" actId="14100"/>
          <ac:spMkLst>
            <pc:docMk/>
            <pc:sldMk cId="3835459509" sldId="291"/>
            <ac:spMk id="18" creationId="{C0EC897C-5867-46EF-B17B-3DF11D455DBA}"/>
          </ac:spMkLst>
        </pc:spChg>
      </pc:sldChg>
      <pc:sldChg chg="addSp delSp modSp mod">
        <pc:chgData name="Caroline Wright" userId="9958ef12-c590-47fe-8781-edd74229ab85" providerId="ADAL" clId="{2CD06969-714C-4AFD-95EC-31389B0B664A}" dt="2024-05-16T15:37:14.429" v="8196" actId="1076"/>
        <pc:sldMkLst>
          <pc:docMk/>
          <pc:sldMk cId="841503175" sldId="300"/>
        </pc:sldMkLst>
        <pc:spChg chg="del">
          <ac:chgData name="Caroline Wright" userId="9958ef12-c590-47fe-8781-edd74229ab85" providerId="ADAL" clId="{2CD06969-714C-4AFD-95EC-31389B0B664A}" dt="2024-05-16T15:02:37.303" v="8044"/>
          <ac:spMkLst>
            <pc:docMk/>
            <pc:sldMk cId="841503175" sldId="300"/>
            <ac:spMk id="2" creationId="{8D521093-9BBB-F4F2-7DC9-1015A86245A4}"/>
          </ac:spMkLst>
        </pc:spChg>
        <pc:spChg chg="add del mod">
          <ac:chgData name="Caroline Wright" userId="9958ef12-c590-47fe-8781-edd74229ab85" providerId="ADAL" clId="{2CD06969-714C-4AFD-95EC-31389B0B664A}" dt="2024-05-16T15:37:10.496" v="8194" actId="478"/>
          <ac:spMkLst>
            <pc:docMk/>
            <pc:sldMk cId="841503175" sldId="300"/>
            <ac:spMk id="4" creationId="{498DDE95-3E6F-57D0-F179-600089407782}"/>
          </ac:spMkLst>
        </pc:spChg>
        <pc:spChg chg="add mod">
          <ac:chgData name="Caroline Wright" userId="9958ef12-c590-47fe-8781-edd74229ab85" providerId="ADAL" clId="{2CD06969-714C-4AFD-95EC-31389B0B664A}" dt="2024-05-16T15:37:14.429" v="8196" actId="1076"/>
          <ac:spMkLst>
            <pc:docMk/>
            <pc:sldMk cId="841503175" sldId="300"/>
            <ac:spMk id="5" creationId="{24210C42-C34B-733C-28BF-30B6B6ABF7A5}"/>
          </ac:spMkLst>
        </pc:spChg>
      </pc:sldChg>
      <pc:sldChg chg="addSp delSp modSp del mod modShow addCm modCm">
        <pc:chgData name="Caroline Wright" userId="9958ef12-c590-47fe-8781-edd74229ab85" providerId="ADAL" clId="{2CD06969-714C-4AFD-95EC-31389B0B664A}" dt="2024-05-17T18:35:37.748" v="11940" actId="47"/>
        <pc:sldMkLst>
          <pc:docMk/>
          <pc:sldMk cId="2707101610" sldId="307"/>
        </pc:sldMkLst>
        <pc:spChg chg="mod">
          <ac:chgData name="Caroline Wright" userId="9958ef12-c590-47fe-8781-edd74229ab85" providerId="ADAL" clId="{2CD06969-714C-4AFD-95EC-31389B0B664A}" dt="2024-05-17T18:28:29.986" v="11937" actId="6549"/>
          <ac:spMkLst>
            <pc:docMk/>
            <pc:sldMk cId="2707101610" sldId="307"/>
            <ac:spMk id="2" creationId="{09912DBE-BBE9-D369-96EF-2BE55F4235D0}"/>
          </ac:spMkLst>
        </pc:spChg>
        <pc:spChg chg="del">
          <ac:chgData name="Caroline Wright" userId="9958ef12-c590-47fe-8781-edd74229ab85" providerId="ADAL" clId="{2CD06969-714C-4AFD-95EC-31389B0B664A}" dt="2024-05-16T15:01:31.663" v="8039"/>
          <ac:spMkLst>
            <pc:docMk/>
            <pc:sldMk cId="2707101610" sldId="307"/>
            <ac:spMk id="4" creationId="{E4A5EA37-DA80-3842-05BE-52B58CBC3CDC}"/>
          </ac:spMkLst>
        </pc:spChg>
        <pc:spChg chg="add del mod">
          <ac:chgData name="Caroline Wright" userId="9958ef12-c590-47fe-8781-edd74229ab85" providerId="ADAL" clId="{2CD06969-714C-4AFD-95EC-31389B0B664A}" dt="2024-05-16T15:36:22.719" v="8181" actId="478"/>
          <ac:spMkLst>
            <pc:docMk/>
            <pc:sldMk cId="2707101610" sldId="307"/>
            <ac:spMk id="5" creationId="{90064C04-20FE-1C76-DC87-E806DBADAE97}"/>
          </ac:spMkLst>
        </pc:spChg>
        <pc:spChg chg="add mod">
          <ac:chgData name="Caroline Wright" userId="9958ef12-c590-47fe-8781-edd74229ab85" providerId="ADAL" clId="{2CD06969-714C-4AFD-95EC-31389B0B664A}" dt="2024-05-17T15:55:01.817" v="9563" actId="20577"/>
          <ac:spMkLst>
            <pc:docMk/>
            <pc:sldMk cId="2707101610" sldId="307"/>
            <ac:spMk id="6" creationId="{5EA9D8AA-F85E-1E98-CCFA-434A5628D595}"/>
          </ac:spMkLst>
        </pc:spChg>
        <pc:spChg chg="mod">
          <ac:chgData name="Caroline Wright" userId="9958ef12-c590-47fe-8781-edd74229ab85" providerId="ADAL" clId="{2CD06969-714C-4AFD-95EC-31389B0B664A}" dt="2024-05-15T20:10:32.979" v="7025" actId="1076"/>
          <ac:spMkLst>
            <pc:docMk/>
            <pc:sldMk cId="2707101610" sldId="307"/>
            <ac:spMk id="18" creationId="{C0EC897C-5867-46EF-B17B-3DF11D455DBA}"/>
          </ac:spMkLst>
        </pc:spChg>
        <pc:extLst>
          <p:ext xmlns:p="http://schemas.openxmlformats.org/presentationml/2006/main" uri="{D6D511B9-2390-475A-947B-AFAB55BFBCF1}">
            <pc226:cmChg xmlns:pc226="http://schemas.microsoft.com/office/powerpoint/2022/06/main/command" chg="add mod">
              <pc226:chgData name="Caroline Wright" userId="9958ef12-c590-47fe-8781-edd74229ab85" providerId="ADAL" clId="{2CD06969-714C-4AFD-95EC-31389B0B664A}" dt="2024-05-17T08:17:14.331" v="9082" actId="20577"/>
              <pc2:cmMkLst xmlns:pc2="http://schemas.microsoft.com/office/powerpoint/2019/9/main/command">
                <pc:docMk/>
                <pc:sldMk cId="2707101610" sldId="307"/>
                <pc2:cmMk id="{D37686E3-CAD1-4357-882C-0CCE850F78A8}"/>
              </pc2:cmMkLst>
            </pc226:cmChg>
            <pc226:cmChg xmlns:pc226="http://schemas.microsoft.com/office/powerpoint/2022/06/main/command" chg="mod">
              <pc226:chgData name="Caroline Wright" userId="9958ef12-c590-47fe-8781-edd74229ab85" providerId="ADAL" clId="{2CD06969-714C-4AFD-95EC-31389B0B664A}" dt="2024-05-17T08:17:14.331" v="9082" actId="20577"/>
              <pc2:cmMkLst xmlns:pc2="http://schemas.microsoft.com/office/powerpoint/2019/9/main/command">
                <pc:docMk/>
                <pc:sldMk cId="2707101610" sldId="307"/>
                <pc2:cmMk id="{7C2BD8FF-9D7E-4148-B1D7-6A4224488E17}"/>
              </pc2:cmMkLst>
            </pc226:cmChg>
          </p:ext>
        </pc:extLst>
      </pc:sldChg>
      <pc:sldChg chg="modSp mod">
        <pc:chgData name="Caroline Wright" userId="9958ef12-c590-47fe-8781-edd74229ab85" providerId="ADAL" clId="{2CD06969-714C-4AFD-95EC-31389B0B664A}" dt="2024-05-16T11:20:44.372" v="7550" actId="255"/>
        <pc:sldMkLst>
          <pc:docMk/>
          <pc:sldMk cId="2760280790" sldId="313"/>
        </pc:sldMkLst>
        <pc:spChg chg="mod">
          <ac:chgData name="Caroline Wright" userId="9958ef12-c590-47fe-8781-edd74229ab85" providerId="ADAL" clId="{2CD06969-714C-4AFD-95EC-31389B0B664A}" dt="2024-05-15T20:05:58.069" v="6974" actId="20577"/>
          <ac:spMkLst>
            <pc:docMk/>
            <pc:sldMk cId="2760280790" sldId="313"/>
            <ac:spMk id="4" creationId="{BD514400-0094-40B1-9FFA-ACBBCBFD151B}"/>
          </ac:spMkLst>
        </pc:spChg>
        <pc:spChg chg="mod">
          <ac:chgData name="Caroline Wright" userId="9958ef12-c590-47fe-8781-edd74229ab85" providerId="ADAL" clId="{2CD06969-714C-4AFD-95EC-31389B0B664A}" dt="2024-05-16T11:20:44.372" v="7550" actId="255"/>
          <ac:spMkLst>
            <pc:docMk/>
            <pc:sldMk cId="2760280790" sldId="313"/>
            <ac:spMk id="18" creationId="{C0EC897C-5867-46EF-B17B-3DF11D455DBA}"/>
          </ac:spMkLst>
        </pc:spChg>
      </pc:sldChg>
      <pc:sldChg chg="modSp del mod">
        <pc:chgData name="Caroline Wright" userId="9958ef12-c590-47fe-8781-edd74229ab85" providerId="ADAL" clId="{2CD06969-714C-4AFD-95EC-31389B0B664A}" dt="2024-05-15T09:57:57.873" v="634" actId="47"/>
        <pc:sldMkLst>
          <pc:docMk/>
          <pc:sldMk cId="1169898845" sldId="314"/>
        </pc:sldMkLst>
        <pc:spChg chg="mod">
          <ac:chgData name="Caroline Wright" userId="9958ef12-c590-47fe-8781-edd74229ab85" providerId="ADAL" clId="{2CD06969-714C-4AFD-95EC-31389B0B664A}" dt="2024-05-15T08:53:48.926" v="14" actId="20577"/>
          <ac:spMkLst>
            <pc:docMk/>
            <pc:sldMk cId="1169898845" sldId="314"/>
            <ac:spMk id="18" creationId="{C0EC897C-5867-46EF-B17B-3DF11D455DBA}"/>
          </ac:spMkLst>
        </pc:spChg>
      </pc:sldChg>
      <pc:sldChg chg="modSp del mod ord">
        <pc:chgData name="Caroline Wright" userId="9958ef12-c590-47fe-8781-edd74229ab85" providerId="ADAL" clId="{2CD06969-714C-4AFD-95EC-31389B0B664A}" dt="2024-05-15T11:20:22.004" v="4207" actId="47"/>
        <pc:sldMkLst>
          <pc:docMk/>
          <pc:sldMk cId="2657156274" sldId="318"/>
        </pc:sldMkLst>
        <pc:spChg chg="mod">
          <ac:chgData name="Caroline Wright" userId="9958ef12-c590-47fe-8781-edd74229ab85" providerId="ADAL" clId="{2CD06969-714C-4AFD-95EC-31389B0B664A}" dt="2024-05-15T09:48:45.847" v="250"/>
          <ac:spMkLst>
            <pc:docMk/>
            <pc:sldMk cId="2657156274" sldId="318"/>
            <ac:spMk id="4" creationId="{D4B495D3-DDAD-935F-9EAB-EE309D67D244}"/>
          </ac:spMkLst>
        </pc:spChg>
        <pc:spChg chg="mod">
          <ac:chgData name="Caroline Wright" userId="9958ef12-c590-47fe-8781-edd74229ab85" providerId="ADAL" clId="{2CD06969-714C-4AFD-95EC-31389B0B664A}" dt="2024-05-15T09:33:26.920" v="121" actId="1076"/>
          <ac:spMkLst>
            <pc:docMk/>
            <pc:sldMk cId="2657156274" sldId="318"/>
            <ac:spMk id="18" creationId="{C0EC897C-5867-46EF-B17B-3DF11D455DBA}"/>
          </ac:spMkLst>
        </pc:spChg>
      </pc:sldChg>
      <pc:sldChg chg="modSp add mod">
        <pc:chgData name="Caroline Wright" userId="9958ef12-c590-47fe-8781-edd74229ab85" providerId="ADAL" clId="{2CD06969-714C-4AFD-95EC-31389B0B664A}" dt="2024-05-15T09:34:48.623" v="155" actId="1076"/>
        <pc:sldMkLst>
          <pc:docMk/>
          <pc:sldMk cId="3584868539" sldId="319"/>
        </pc:sldMkLst>
        <pc:spChg chg="mod">
          <ac:chgData name="Caroline Wright" userId="9958ef12-c590-47fe-8781-edd74229ab85" providerId="ADAL" clId="{2CD06969-714C-4AFD-95EC-31389B0B664A}" dt="2024-05-15T09:34:48.623" v="155" actId="1076"/>
          <ac:spMkLst>
            <pc:docMk/>
            <pc:sldMk cId="3584868539" sldId="319"/>
            <ac:spMk id="18" creationId="{C0EC897C-5867-46EF-B17B-3DF11D455DBA}"/>
          </ac:spMkLst>
        </pc:spChg>
      </pc:sldChg>
      <pc:sldChg chg="addSp delSp modSp add mod addCm modCm">
        <pc:chgData name="Caroline Wright" userId="9958ef12-c590-47fe-8781-edd74229ab85" providerId="ADAL" clId="{2CD06969-714C-4AFD-95EC-31389B0B664A}" dt="2024-05-17T11:26:55.791" v="9324" actId="207"/>
        <pc:sldMkLst>
          <pc:docMk/>
          <pc:sldMk cId="832871892" sldId="320"/>
        </pc:sldMkLst>
        <pc:spChg chg="mod">
          <ac:chgData name="Caroline Wright" userId="9958ef12-c590-47fe-8781-edd74229ab85" providerId="ADAL" clId="{2CD06969-714C-4AFD-95EC-31389B0B664A}" dt="2024-05-17T11:26:55.791" v="9324" actId="207"/>
          <ac:spMkLst>
            <pc:docMk/>
            <pc:sldMk cId="832871892" sldId="320"/>
            <ac:spMk id="2" creationId="{9DF149A2-909F-4CB1-B2E8-9A5953480985}"/>
          </ac:spMkLst>
        </pc:spChg>
        <pc:spChg chg="del">
          <ac:chgData name="Caroline Wright" userId="9958ef12-c590-47fe-8781-edd74229ab85" providerId="ADAL" clId="{2CD06969-714C-4AFD-95EC-31389B0B664A}" dt="2024-05-16T14:59:17.741" v="8029"/>
          <ac:spMkLst>
            <pc:docMk/>
            <pc:sldMk cId="832871892" sldId="320"/>
            <ac:spMk id="3" creationId="{F028E7C0-8721-4046-CC1F-DB1DA5A58206}"/>
          </ac:spMkLst>
        </pc:spChg>
        <pc:spChg chg="add del mod">
          <ac:chgData name="Caroline Wright" userId="9958ef12-c590-47fe-8781-edd74229ab85" providerId="ADAL" clId="{2CD06969-714C-4AFD-95EC-31389B0B664A}" dt="2024-05-16T15:34:46.105" v="8158" actId="478"/>
          <ac:spMkLst>
            <pc:docMk/>
            <pc:sldMk cId="832871892" sldId="320"/>
            <ac:spMk id="4" creationId="{8685CD75-AC35-4DBF-786C-8FC867642457}"/>
          </ac:spMkLst>
        </pc:spChg>
        <pc:spChg chg="add mod">
          <ac:chgData name="Caroline Wright" userId="9958ef12-c590-47fe-8781-edd74229ab85" providerId="ADAL" clId="{2CD06969-714C-4AFD-95EC-31389B0B664A}" dt="2024-05-16T15:34:41.224" v="8157"/>
          <ac:spMkLst>
            <pc:docMk/>
            <pc:sldMk cId="832871892" sldId="320"/>
            <ac:spMk id="5" creationId="{BE3F4400-26CF-720E-351A-4354A6027D2A}"/>
          </ac:spMkLst>
        </pc:spChg>
        <pc:spChg chg="add mod">
          <ac:chgData name="Caroline Wright" userId="9958ef12-c590-47fe-8781-edd74229ab85" providerId="ADAL" clId="{2CD06969-714C-4AFD-95EC-31389B0B664A}" dt="2024-05-17T10:30:20.080" v="9156" actId="20577"/>
          <ac:spMkLst>
            <pc:docMk/>
            <pc:sldMk cId="832871892" sldId="320"/>
            <ac:spMk id="6" creationId="{32DA7D50-0BBB-CB3F-40DA-7FD43C614B89}"/>
          </ac:spMkLst>
        </pc:spChg>
        <pc:spChg chg="mod">
          <ac:chgData name="Caroline Wright" userId="9958ef12-c590-47fe-8781-edd74229ab85" providerId="ADAL" clId="{2CD06969-714C-4AFD-95EC-31389B0B664A}" dt="2024-05-15T11:11:35.797" v="3116" actId="1076"/>
          <ac:spMkLst>
            <pc:docMk/>
            <pc:sldMk cId="832871892" sldId="320"/>
            <ac:spMk id="18" creationId="{C0EC897C-5867-46EF-B17B-3DF11D455DBA}"/>
          </ac:spMkLst>
        </pc:spChg>
        <pc:extLst>
          <p:ext xmlns:p="http://schemas.openxmlformats.org/presentationml/2006/main" uri="{D6D511B9-2390-475A-947B-AFAB55BFBCF1}">
            <pc226:cmChg xmlns:pc226="http://schemas.microsoft.com/office/powerpoint/2022/06/main/command" chg="add mod">
              <pc226:chgData name="Caroline Wright" userId="9958ef12-c590-47fe-8781-edd74229ab85" providerId="ADAL" clId="{2CD06969-714C-4AFD-95EC-31389B0B664A}" dt="2024-05-15T20:03:00.533" v="6959" actId="20577"/>
              <pc2:cmMkLst xmlns:pc2="http://schemas.microsoft.com/office/powerpoint/2019/9/main/command">
                <pc:docMk/>
                <pc:sldMk cId="832871892" sldId="320"/>
                <pc2:cmMk id="{8D748CDD-59C5-48DC-9020-326934F5FAAB}"/>
              </pc2:cmMkLst>
            </pc226:cmChg>
          </p:ext>
        </pc:extLst>
      </pc:sldChg>
      <pc:sldChg chg="addSp delSp modSp add del mod ord modCm">
        <pc:chgData name="Caroline Wright" userId="9958ef12-c590-47fe-8781-edd74229ab85" providerId="ADAL" clId="{2CD06969-714C-4AFD-95EC-31389B0B664A}" dt="2024-05-17T15:20:36.669" v="9425" actId="47"/>
        <pc:sldMkLst>
          <pc:docMk/>
          <pc:sldMk cId="11156938" sldId="321"/>
        </pc:sldMkLst>
        <pc:spChg chg="mod">
          <ac:chgData name="Caroline Wright" userId="9958ef12-c590-47fe-8781-edd74229ab85" providerId="ADAL" clId="{2CD06969-714C-4AFD-95EC-31389B0B664A}" dt="2024-05-16T18:15:47.400" v="8963" actId="6549"/>
          <ac:spMkLst>
            <pc:docMk/>
            <pc:sldMk cId="11156938" sldId="321"/>
            <ac:spMk id="2" creationId="{9DF149A2-909F-4CB1-B2E8-9A5953480985}"/>
          </ac:spMkLst>
        </pc:spChg>
        <pc:spChg chg="del">
          <ac:chgData name="Caroline Wright" userId="9958ef12-c590-47fe-8781-edd74229ab85" providerId="ADAL" clId="{2CD06969-714C-4AFD-95EC-31389B0B664A}" dt="2024-05-16T14:59:10.622" v="8027"/>
          <ac:spMkLst>
            <pc:docMk/>
            <pc:sldMk cId="11156938" sldId="321"/>
            <ac:spMk id="3" creationId="{7B83CA3D-F7B6-C2E6-30AA-B1A1CD5A7FC8}"/>
          </ac:spMkLst>
        </pc:spChg>
        <pc:spChg chg="add mod">
          <ac:chgData name="Caroline Wright" userId="9958ef12-c590-47fe-8781-edd74229ab85" providerId="ADAL" clId="{2CD06969-714C-4AFD-95EC-31389B0B664A}" dt="2024-05-17T10:33:37.450" v="9159" actId="20577"/>
          <ac:spMkLst>
            <pc:docMk/>
            <pc:sldMk cId="11156938" sldId="321"/>
            <ac:spMk id="4" creationId="{CCDEEEA2-787E-15D7-E0A6-BB89B27FEEFC}"/>
          </ac:spMkLst>
        </pc:spChg>
        <pc:spChg chg="mod">
          <ac:chgData name="Caroline Wright" userId="9958ef12-c590-47fe-8781-edd74229ab85" providerId="ADAL" clId="{2CD06969-714C-4AFD-95EC-31389B0B664A}" dt="2024-05-17T10:30:06.949" v="9150" actId="20577"/>
          <ac:spMkLst>
            <pc:docMk/>
            <pc:sldMk cId="11156938" sldId="321"/>
            <ac:spMk id="18" creationId="{C0EC897C-5867-46EF-B17B-3DF11D455DBA}"/>
          </ac:spMkLst>
        </pc:spChg>
        <pc:extLst>
          <p:ext xmlns:p="http://schemas.openxmlformats.org/presentationml/2006/main" uri="{D6D511B9-2390-475A-947B-AFAB55BFBCF1}">
            <pc226:cmChg xmlns:pc226="http://schemas.microsoft.com/office/powerpoint/2022/06/main/command" chg="mod modRxn">
              <pc226:chgData name="Caroline Wright" userId="9958ef12-c590-47fe-8781-edd74229ab85" providerId="ADAL" clId="{2CD06969-714C-4AFD-95EC-31389B0B664A}" dt="2024-05-17T09:15:32.605" v="9083"/>
              <pc2:cmMkLst xmlns:pc2="http://schemas.microsoft.com/office/powerpoint/2019/9/main/command">
                <pc:docMk/>
                <pc:sldMk cId="11156938" sldId="321"/>
                <pc2:cmMk id="{ADC89C47-3FE9-4B1B-96C2-4E693D802B90}"/>
              </pc2:cmMkLst>
            </pc226:cmChg>
            <pc226:cmChg xmlns:pc226="http://schemas.microsoft.com/office/powerpoint/2022/06/main/command" chg="mod modRxn">
              <pc226:chgData name="Caroline Wright" userId="9958ef12-c590-47fe-8781-edd74229ab85" providerId="ADAL" clId="{2CD06969-714C-4AFD-95EC-31389B0B664A}" dt="2024-05-17T09:15:41.439" v="9085"/>
              <pc2:cmMkLst xmlns:pc2="http://schemas.microsoft.com/office/powerpoint/2019/9/main/command">
                <pc:docMk/>
                <pc:sldMk cId="11156938" sldId="321"/>
                <pc2:cmMk id="{DE2D6589-5CAD-4039-80BE-185E4BC39C00}"/>
              </pc2:cmMkLst>
            </pc226:cmChg>
          </p:ext>
        </pc:extLst>
      </pc:sldChg>
      <pc:sldChg chg="addSp delSp modSp mod delCm modCm">
        <pc:chgData name="Caroline Wright" userId="9958ef12-c590-47fe-8781-edd74229ab85" providerId="ADAL" clId="{2CD06969-714C-4AFD-95EC-31389B0B664A}" dt="2024-05-17T18:39:39.162" v="11957" actId="20577"/>
        <pc:sldMkLst>
          <pc:docMk/>
          <pc:sldMk cId="1445140139" sldId="322"/>
        </pc:sldMkLst>
        <pc:spChg chg="mod">
          <ac:chgData name="Caroline Wright" userId="9958ef12-c590-47fe-8781-edd74229ab85" providerId="ADAL" clId="{2CD06969-714C-4AFD-95EC-31389B0B664A}" dt="2024-05-17T18:37:16.882" v="11947" actId="1076"/>
          <ac:spMkLst>
            <pc:docMk/>
            <pc:sldMk cId="1445140139" sldId="322"/>
            <ac:spMk id="2" creationId="{09912DBE-BBE9-D369-96EF-2BE55F4235D0}"/>
          </ac:spMkLst>
        </pc:spChg>
        <pc:spChg chg="del">
          <ac:chgData name="Caroline Wright" userId="9958ef12-c590-47fe-8781-edd74229ab85" providerId="ADAL" clId="{2CD06969-714C-4AFD-95EC-31389B0B664A}" dt="2024-05-16T15:02:33.858" v="8043"/>
          <ac:spMkLst>
            <pc:docMk/>
            <pc:sldMk cId="1445140139" sldId="322"/>
            <ac:spMk id="6" creationId="{12E34FD9-36D8-106A-1469-B31ED8B6BC27}"/>
          </ac:spMkLst>
        </pc:spChg>
        <pc:spChg chg="add del mod">
          <ac:chgData name="Caroline Wright" userId="9958ef12-c590-47fe-8781-edd74229ab85" providerId="ADAL" clId="{2CD06969-714C-4AFD-95EC-31389B0B664A}" dt="2024-05-16T15:36:59.648" v="8191" actId="478"/>
          <ac:spMkLst>
            <pc:docMk/>
            <pc:sldMk cId="1445140139" sldId="322"/>
            <ac:spMk id="7" creationId="{0852D72E-5213-8CB5-D0A4-172390456EEB}"/>
          </ac:spMkLst>
        </pc:spChg>
        <pc:spChg chg="add mod">
          <ac:chgData name="Caroline Wright" userId="9958ef12-c590-47fe-8781-edd74229ab85" providerId="ADAL" clId="{2CD06969-714C-4AFD-95EC-31389B0B664A}" dt="2024-05-17T18:39:39.162" v="11957" actId="20577"/>
          <ac:spMkLst>
            <pc:docMk/>
            <pc:sldMk cId="1445140139" sldId="322"/>
            <ac:spMk id="9" creationId="{62B6A838-7262-E3DF-0D24-74B8F1E98D45}"/>
          </ac:spMkLst>
        </pc:spChg>
        <pc:picChg chg="mod">
          <ac:chgData name="Caroline Wright" userId="9958ef12-c590-47fe-8781-edd74229ab85" providerId="ADAL" clId="{2CD06969-714C-4AFD-95EC-31389B0B664A}" dt="2024-05-17T18:37:10.672" v="11946" actId="1076"/>
          <ac:picMkLst>
            <pc:docMk/>
            <pc:sldMk cId="1445140139" sldId="322"/>
            <ac:picMk id="7" creationId="{E452D0CE-EDA0-85C2-A718-633A95FB6B46}"/>
          </ac:picMkLst>
        </pc:picChg>
        <pc:extLst>
          <p:ext xmlns:p="http://schemas.openxmlformats.org/presentationml/2006/main" uri="{D6D511B9-2390-475A-947B-AFAB55BFBCF1}">
            <pc226:cmChg xmlns:pc226="http://schemas.microsoft.com/office/powerpoint/2022/06/main/command" chg="del mod modRxn">
              <pc226:chgData name="Caroline Wright" userId="9958ef12-c590-47fe-8781-edd74229ab85" providerId="ADAL" clId="{2CD06969-714C-4AFD-95EC-31389B0B664A}" dt="2024-05-17T18:36:56.772" v="11945"/>
              <pc2:cmMkLst xmlns:pc2="http://schemas.microsoft.com/office/powerpoint/2019/9/main/command">
                <pc:docMk/>
                <pc:sldMk cId="1445140139" sldId="322"/>
                <pc2:cmMk id="{4843DC2A-221F-4EAB-9D3A-4495256DFAF3}"/>
              </pc2:cmMkLst>
            </pc226:cmChg>
          </p:ext>
        </pc:extLst>
      </pc:sldChg>
      <pc:sldChg chg="addSp delSp modSp add mod addCm delCm modCm">
        <pc:chgData name="Caroline Wright" userId="9958ef12-c590-47fe-8781-edd74229ab85" providerId="ADAL" clId="{2CD06969-714C-4AFD-95EC-31389B0B664A}" dt="2024-05-17T18:45:12.189" v="11974" actId="20577"/>
        <pc:sldMkLst>
          <pc:docMk/>
          <pc:sldMk cId="2613850026" sldId="323"/>
        </pc:sldMkLst>
        <pc:spChg chg="del">
          <ac:chgData name="Caroline Wright" userId="9958ef12-c590-47fe-8781-edd74229ab85" providerId="ADAL" clId="{2CD06969-714C-4AFD-95EC-31389B0B664A}" dt="2024-05-16T14:59:56.333" v="8035"/>
          <ac:spMkLst>
            <pc:docMk/>
            <pc:sldMk cId="2613850026" sldId="323"/>
            <ac:spMk id="2" creationId="{51A2EDC0-8319-CB25-31F8-B8C0FD58252A}"/>
          </ac:spMkLst>
        </pc:spChg>
        <pc:spChg chg="mod">
          <ac:chgData name="Caroline Wright" userId="9958ef12-c590-47fe-8781-edd74229ab85" providerId="ADAL" clId="{2CD06969-714C-4AFD-95EC-31389B0B664A}" dt="2024-05-17T18:45:12.189" v="11974" actId="20577"/>
          <ac:spMkLst>
            <pc:docMk/>
            <pc:sldMk cId="2613850026" sldId="323"/>
            <ac:spMk id="3" creationId="{172B8F1F-6ADD-48C6-D5E0-B72F234203E2}"/>
          </ac:spMkLst>
        </pc:spChg>
        <pc:spChg chg="add del mod">
          <ac:chgData name="Caroline Wright" userId="9958ef12-c590-47fe-8781-edd74229ab85" providerId="ADAL" clId="{2CD06969-714C-4AFD-95EC-31389B0B664A}" dt="2024-05-16T15:35:52.132" v="8172" actId="478"/>
          <ac:spMkLst>
            <pc:docMk/>
            <pc:sldMk cId="2613850026" sldId="323"/>
            <ac:spMk id="4" creationId="{19DC48C5-470C-7B1E-A78B-031D9BA95921}"/>
          </ac:spMkLst>
        </pc:spChg>
        <pc:spChg chg="mod">
          <ac:chgData name="Caroline Wright" userId="9958ef12-c590-47fe-8781-edd74229ab85" providerId="ADAL" clId="{2CD06969-714C-4AFD-95EC-31389B0B664A}" dt="2024-05-15T16:16:52.003" v="6091" actId="207"/>
          <ac:spMkLst>
            <pc:docMk/>
            <pc:sldMk cId="2613850026" sldId="323"/>
            <ac:spMk id="4" creationId="{3F21EE8F-974F-8320-E35D-AFA3EC720DFA}"/>
          </ac:spMkLst>
        </pc:spChg>
        <pc:spChg chg="add mod">
          <ac:chgData name="Caroline Wright" userId="9958ef12-c590-47fe-8781-edd74229ab85" providerId="ADAL" clId="{2CD06969-714C-4AFD-95EC-31389B0B664A}" dt="2024-05-17T18:39:24.094" v="11954" actId="20577"/>
          <ac:spMkLst>
            <pc:docMk/>
            <pc:sldMk cId="2613850026" sldId="323"/>
            <ac:spMk id="5" creationId="{785FA484-B6F3-18BA-B1D0-82D3E81D4EA0}"/>
          </ac:spMkLst>
        </pc:spChg>
        <pc:spChg chg="mod">
          <ac:chgData name="Caroline Wright" userId="9958ef12-c590-47fe-8781-edd74229ab85" providerId="ADAL" clId="{2CD06969-714C-4AFD-95EC-31389B0B664A}" dt="2024-05-15T12:14:31.319" v="5106" actId="20577"/>
          <ac:spMkLst>
            <pc:docMk/>
            <pc:sldMk cId="2613850026" sldId="323"/>
            <ac:spMk id="18" creationId="{C0EC897C-5867-46EF-B17B-3DF11D455DBA}"/>
          </ac:spMkLst>
        </pc:spChg>
        <pc:extLst>
          <p:ext xmlns:p="http://schemas.openxmlformats.org/presentationml/2006/main" uri="{D6D511B9-2390-475A-947B-AFAB55BFBCF1}">
            <pc226:cmChg xmlns:pc226="http://schemas.microsoft.com/office/powerpoint/2022/06/main/command" chg="">
              <pc226:chgData name="Caroline Wright" userId="9958ef12-c590-47fe-8781-edd74229ab85" providerId="ADAL" clId="{2CD06969-714C-4AFD-95EC-31389B0B664A}" dt="2024-05-16T17:46:27.569" v="8715"/>
              <pc2:cmMkLst xmlns:pc2="http://schemas.microsoft.com/office/powerpoint/2019/9/main/command">
                <pc:docMk/>
                <pc:sldMk cId="2613850026" sldId="323"/>
                <pc2:cmMk id="{554D96B1-03DD-4266-A3AC-87CB40A04F93}"/>
              </pc2:cmMkLst>
              <pc226:cmRplyChg chg="add">
                <pc226:chgData name="Caroline Wright" userId="9958ef12-c590-47fe-8781-edd74229ab85" providerId="ADAL" clId="{2CD06969-714C-4AFD-95EC-31389B0B664A}" dt="2024-05-16T17:46:27.569" v="8715"/>
                <pc2:cmRplyMkLst xmlns:pc2="http://schemas.microsoft.com/office/powerpoint/2019/9/main/command">
                  <pc:docMk/>
                  <pc:sldMk cId="2613850026" sldId="323"/>
                  <pc2:cmMk id="{554D96B1-03DD-4266-A3AC-87CB40A04F93}"/>
                  <pc2:cmRplyMk id="{E3A690AD-CBF5-4F64-BFDC-3706BD990B8C}"/>
                </pc2:cmRplyMkLst>
              </pc226:cmRplyChg>
            </pc226:cmChg>
            <pc226:cmChg xmlns:pc226="http://schemas.microsoft.com/office/powerpoint/2022/06/main/command" chg="add del mod">
              <pc226:chgData name="Caroline Wright" userId="9958ef12-c590-47fe-8781-edd74229ab85" providerId="ADAL" clId="{2CD06969-714C-4AFD-95EC-31389B0B664A}" dt="2024-05-16T17:45:38.305" v="8664"/>
              <pc2:cmMkLst xmlns:pc2="http://schemas.microsoft.com/office/powerpoint/2019/9/main/command">
                <pc:docMk/>
                <pc:sldMk cId="2613850026" sldId="323"/>
                <pc2:cmMk id="{EE3B7DF7-ED65-4795-BC5F-362768ABC750}"/>
              </pc2:cmMkLst>
            </pc226:cmChg>
          </p:ext>
        </pc:extLst>
      </pc:sldChg>
      <pc:sldChg chg="addSp delSp modSp add del mod modCm">
        <pc:chgData name="Caroline Wright" userId="9958ef12-c590-47fe-8781-edd74229ab85" providerId="ADAL" clId="{2CD06969-714C-4AFD-95EC-31389B0B664A}" dt="2024-05-17T17:30:05.178" v="10078" actId="47"/>
        <pc:sldMkLst>
          <pc:docMk/>
          <pc:sldMk cId="3614320614" sldId="324"/>
        </pc:sldMkLst>
        <pc:spChg chg="mod">
          <ac:chgData name="Caroline Wright" userId="9958ef12-c590-47fe-8781-edd74229ab85" providerId="ADAL" clId="{2CD06969-714C-4AFD-95EC-31389B0B664A}" dt="2024-05-16T18:03:16.433" v="8893" actId="6549"/>
          <ac:spMkLst>
            <pc:docMk/>
            <pc:sldMk cId="3614320614" sldId="324"/>
            <ac:spMk id="2" creationId="{45E12AF4-1890-C13D-7896-D3D5DED5909F}"/>
          </ac:spMkLst>
        </pc:spChg>
        <pc:spChg chg="del">
          <ac:chgData name="Caroline Wright" userId="9958ef12-c590-47fe-8781-edd74229ab85" providerId="ADAL" clId="{2CD06969-714C-4AFD-95EC-31389B0B664A}" dt="2024-05-16T14:59:40.554" v="8033"/>
          <ac:spMkLst>
            <pc:docMk/>
            <pc:sldMk cId="3614320614" sldId="324"/>
            <ac:spMk id="3" creationId="{FF3B4917-3494-89C2-667A-548A47388DA2}"/>
          </ac:spMkLst>
        </pc:spChg>
        <pc:spChg chg="del mod">
          <ac:chgData name="Caroline Wright" userId="9958ef12-c590-47fe-8781-edd74229ab85" providerId="ADAL" clId="{2CD06969-714C-4AFD-95EC-31389B0B664A}" dt="2024-05-15T12:45:13.654" v="5250"/>
          <ac:spMkLst>
            <pc:docMk/>
            <pc:sldMk cId="3614320614" sldId="324"/>
            <ac:spMk id="4" creationId="{3F21EE8F-974F-8320-E35D-AFA3EC720DFA}"/>
          </ac:spMkLst>
        </pc:spChg>
        <pc:spChg chg="add del mod">
          <ac:chgData name="Caroline Wright" userId="9958ef12-c590-47fe-8781-edd74229ab85" providerId="ADAL" clId="{2CD06969-714C-4AFD-95EC-31389B0B664A}" dt="2024-05-16T15:35:16.864" v="8165" actId="478"/>
          <ac:spMkLst>
            <pc:docMk/>
            <pc:sldMk cId="3614320614" sldId="324"/>
            <ac:spMk id="4" creationId="{FAFB323D-7A7E-E2AC-C905-9A6E636D808F}"/>
          </ac:spMkLst>
        </pc:spChg>
        <pc:spChg chg="add del mod">
          <ac:chgData name="Caroline Wright" userId="9958ef12-c590-47fe-8781-edd74229ab85" providerId="ADAL" clId="{2CD06969-714C-4AFD-95EC-31389B0B664A}" dt="2024-05-17T10:13:23.854" v="9105" actId="478"/>
          <ac:spMkLst>
            <pc:docMk/>
            <pc:sldMk cId="3614320614" sldId="324"/>
            <ac:spMk id="5" creationId="{DB90CE05-8587-CFEC-7B44-2E8DDF4F0F42}"/>
          </ac:spMkLst>
        </pc:spChg>
        <pc:spChg chg="add del mod">
          <ac:chgData name="Caroline Wright" userId="9958ef12-c590-47fe-8781-edd74229ab85" providerId="ADAL" clId="{2CD06969-714C-4AFD-95EC-31389B0B664A}" dt="2024-05-17T15:54:21.111" v="9527" actId="20577"/>
          <ac:spMkLst>
            <pc:docMk/>
            <pc:sldMk cId="3614320614" sldId="324"/>
            <ac:spMk id="6" creationId="{A73186A2-9124-A358-02FE-C5BA186192C6}"/>
          </ac:spMkLst>
        </pc:spChg>
        <pc:spChg chg="mod">
          <ac:chgData name="Caroline Wright" userId="9958ef12-c590-47fe-8781-edd74229ab85" providerId="ADAL" clId="{2CD06969-714C-4AFD-95EC-31389B0B664A}" dt="2024-05-15T16:12:09.167" v="6013" actId="20577"/>
          <ac:spMkLst>
            <pc:docMk/>
            <pc:sldMk cId="3614320614" sldId="324"/>
            <ac:spMk id="18" creationId="{C0EC897C-5867-46EF-B17B-3DF11D455DBA}"/>
          </ac:spMkLst>
        </pc:spChg>
        <pc:extLst>
          <p:ext xmlns:p="http://schemas.openxmlformats.org/presentationml/2006/main" uri="{D6D511B9-2390-475A-947B-AFAB55BFBCF1}">
            <pc226:cmChg xmlns:pc226="http://schemas.microsoft.com/office/powerpoint/2022/06/main/command" chg="">
              <pc226:chgData name="Caroline Wright" userId="9958ef12-c590-47fe-8781-edd74229ab85" providerId="ADAL" clId="{2CD06969-714C-4AFD-95EC-31389B0B664A}" dt="2024-05-16T18:03:22.551" v="8894"/>
              <pc2:cmMkLst xmlns:pc2="http://schemas.microsoft.com/office/powerpoint/2019/9/main/command">
                <pc:docMk/>
                <pc:sldMk cId="3614320614" sldId="324"/>
                <pc2:cmMk id="{02DC442D-B0AA-46CB-B823-E51D7AC41D51}"/>
              </pc2:cmMkLst>
              <pc226:cmRplyChg chg="add">
                <pc226:chgData name="Caroline Wright" userId="9958ef12-c590-47fe-8781-edd74229ab85" providerId="ADAL" clId="{2CD06969-714C-4AFD-95EC-31389B0B664A}" dt="2024-05-16T18:03:22.551" v="8894"/>
                <pc2:cmRplyMkLst xmlns:pc2="http://schemas.microsoft.com/office/powerpoint/2019/9/main/command">
                  <pc:docMk/>
                  <pc:sldMk cId="3614320614" sldId="324"/>
                  <pc2:cmMk id="{02DC442D-B0AA-46CB-B823-E51D7AC41D51}"/>
                  <pc2:cmRplyMk id="{D4A9AB61-758B-4AEA-8E6E-192AFD7DA701}"/>
                </pc2:cmRplyMkLst>
              </pc226:cmRplyChg>
            </pc226:cmChg>
          </p:ext>
        </pc:extLst>
      </pc:sldChg>
      <pc:sldChg chg="addSp delSp modSp mod delCm modCm">
        <pc:chgData name="Caroline Wright" userId="9958ef12-c590-47fe-8781-edd74229ab85" providerId="ADAL" clId="{2CD06969-714C-4AFD-95EC-31389B0B664A}" dt="2024-05-17T19:11:01.348" v="11980"/>
        <pc:sldMkLst>
          <pc:docMk/>
          <pc:sldMk cId="2155550914" sldId="325"/>
        </pc:sldMkLst>
        <pc:spChg chg="mod">
          <ac:chgData name="Caroline Wright" userId="9958ef12-c590-47fe-8781-edd74229ab85" providerId="ADAL" clId="{2CD06969-714C-4AFD-95EC-31389B0B664A}" dt="2024-05-16T18:02:39.156" v="8856" actId="6549"/>
          <ac:spMkLst>
            <pc:docMk/>
            <pc:sldMk cId="2155550914" sldId="325"/>
            <ac:spMk id="2" creationId="{45E12AF4-1890-C13D-7896-D3D5DED5909F}"/>
          </ac:spMkLst>
        </pc:spChg>
        <pc:spChg chg="del">
          <ac:chgData name="Caroline Wright" userId="9958ef12-c590-47fe-8781-edd74229ab85" providerId="ADAL" clId="{2CD06969-714C-4AFD-95EC-31389B0B664A}" dt="2024-05-16T14:59:50.576" v="8034"/>
          <ac:spMkLst>
            <pc:docMk/>
            <pc:sldMk cId="2155550914" sldId="325"/>
            <ac:spMk id="3" creationId="{73505047-A0FE-DF48-C6B9-A550B15DBA91}"/>
          </ac:spMkLst>
        </pc:spChg>
        <pc:spChg chg="add del mod">
          <ac:chgData name="Caroline Wright" userId="9958ef12-c590-47fe-8781-edd74229ab85" providerId="ADAL" clId="{2CD06969-714C-4AFD-95EC-31389B0B664A}" dt="2024-05-16T15:35:27.051" v="8167" actId="478"/>
          <ac:spMkLst>
            <pc:docMk/>
            <pc:sldMk cId="2155550914" sldId="325"/>
            <ac:spMk id="4" creationId="{1E6A612F-DDA3-B996-1499-3406D85DF7DD}"/>
          </ac:spMkLst>
        </pc:spChg>
        <pc:spChg chg="add mod">
          <ac:chgData name="Caroline Wright" userId="9958ef12-c590-47fe-8781-edd74229ab85" providerId="ADAL" clId="{2CD06969-714C-4AFD-95EC-31389B0B664A}" dt="2024-05-17T18:39:19.414" v="11953" actId="20577"/>
          <ac:spMkLst>
            <pc:docMk/>
            <pc:sldMk cId="2155550914" sldId="325"/>
            <ac:spMk id="5" creationId="{D4446EB5-40F3-A3E1-C0EE-C0B8BC8869AA}"/>
          </ac:spMkLst>
        </pc:spChg>
        <pc:spChg chg="mod">
          <ac:chgData name="Caroline Wright" userId="9958ef12-c590-47fe-8781-edd74229ab85" providerId="ADAL" clId="{2CD06969-714C-4AFD-95EC-31389B0B664A}" dt="2024-05-15T21:03:59.560" v="7185" actId="20577"/>
          <ac:spMkLst>
            <pc:docMk/>
            <pc:sldMk cId="2155550914" sldId="325"/>
            <ac:spMk id="18" creationId="{C0EC897C-5867-46EF-B17B-3DF11D455DBA}"/>
          </ac:spMkLst>
        </pc:spChg>
        <pc:extLst>
          <p:ext xmlns:p="http://schemas.openxmlformats.org/presentationml/2006/main" uri="{D6D511B9-2390-475A-947B-AFAB55BFBCF1}">
            <pc226:cmChg xmlns:pc226="http://schemas.microsoft.com/office/powerpoint/2022/06/main/command" chg="del mod">
              <pc226:chgData name="Caroline Wright" userId="9958ef12-c590-47fe-8781-edd74229ab85" providerId="ADAL" clId="{2CD06969-714C-4AFD-95EC-31389B0B664A}" dt="2024-05-17T19:11:01.348" v="11980"/>
              <pc2:cmMkLst xmlns:pc2="http://schemas.microsoft.com/office/powerpoint/2019/9/main/command">
                <pc:docMk/>
                <pc:sldMk cId="2155550914" sldId="325"/>
                <pc2:cmMk id="{825042AB-3661-4CFF-A5E1-8D4209F27ABE}"/>
              </pc2:cmMkLst>
              <pc226:cmRplyChg chg="add">
                <pc226:chgData name="Caroline Wright" userId="9958ef12-c590-47fe-8781-edd74229ab85" providerId="ADAL" clId="{2CD06969-714C-4AFD-95EC-31389B0B664A}" dt="2024-05-16T18:02:46.952" v="8857"/>
                <pc2:cmRplyMkLst xmlns:pc2="http://schemas.microsoft.com/office/powerpoint/2019/9/main/command">
                  <pc:docMk/>
                  <pc:sldMk cId="2155550914" sldId="325"/>
                  <pc2:cmMk id="{825042AB-3661-4CFF-A5E1-8D4209F27ABE}"/>
                  <pc2:cmRplyMk id="{3B5F864A-A5C2-40F2-B005-4427F27B1EB9}"/>
                </pc2:cmRplyMkLst>
              </pc226:cmRplyChg>
            </pc226:cmChg>
          </p:ext>
        </pc:extLst>
      </pc:sldChg>
      <pc:sldChg chg="addSp delSp modSp del mod modShow delCm modCm">
        <pc:chgData name="Caroline Wright" userId="9958ef12-c590-47fe-8781-edd74229ab85" providerId="ADAL" clId="{2CD06969-714C-4AFD-95EC-31389B0B664A}" dt="2024-05-17T18:35:42.557" v="11941" actId="47"/>
        <pc:sldMkLst>
          <pc:docMk/>
          <pc:sldMk cId="2122910309" sldId="326"/>
        </pc:sldMkLst>
        <pc:spChg chg="mod">
          <ac:chgData name="Caroline Wright" userId="9958ef12-c590-47fe-8781-edd74229ab85" providerId="ADAL" clId="{2CD06969-714C-4AFD-95EC-31389B0B664A}" dt="2024-05-17T18:28:21.720" v="11936" actId="6549"/>
          <ac:spMkLst>
            <pc:docMk/>
            <pc:sldMk cId="2122910309" sldId="326"/>
            <ac:spMk id="2" creationId="{09912DBE-BBE9-D369-96EF-2BE55F4235D0}"/>
          </ac:spMkLst>
        </pc:spChg>
        <pc:spChg chg="del">
          <ac:chgData name="Caroline Wright" userId="9958ef12-c590-47fe-8781-edd74229ab85" providerId="ADAL" clId="{2CD06969-714C-4AFD-95EC-31389B0B664A}" dt="2024-05-16T15:01:40.721" v="8041"/>
          <ac:spMkLst>
            <pc:docMk/>
            <pc:sldMk cId="2122910309" sldId="326"/>
            <ac:spMk id="4" creationId="{43DB316E-8053-F4AA-8B68-3EAE2943943C}"/>
          </ac:spMkLst>
        </pc:spChg>
        <pc:spChg chg="add del mod">
          <ac:chgData name="Caroline Wright" userId="9958ef12-c590-47fe-8781-edd74229ab85" providerId="ADAL" clId="{2CD06969-714C-4AFD-95EC-31389B0B664A}" dt="2024-05-16T15:36:38.914" v="8186" actId="478"/>
          <ac:spMkLst>
            <pc:docMk/>
            <pc:sldMk cId="2122910309" sldId="326"/>
            <ac:spMk id="5" creationId="{F5DE4C2C-EE1F-07C9-D8BC-F4EAB157A5F8}"/>
          </ac:spMkLst>
        </pc:spChg>
        <pc:spChg chg="add mod">
          <ac:chgData name="Caroline Wright" userId="9958ef12-c590-47fe-8781-edd74229ab85" providerId="ADAL" clId="{2CD06969-714C-4AFD-95EC-31389B0B664A}" dt="2024-05-17T15:55:08.858" v="9569" actId="20577"/>
          <ac:spMkLst>
            <pc:docMk/>
            <pc:sldMk cId="2122910309" sldId="326"/>
            <ac:spMk id="6" creationId="{22A0A6C1-8391-470A-F810-CA8B391C3801}"/>
          </ac:spMkLst>
        </pc:spChg>
        <pc:spChg chg="mod">
          <ac:chgData name="Caroline Wright" userId="9958ef12-c590-47fe-8781-edd74229ab85" providerId="ADAL" clId="{2CD06969-714C-4AFD-95EC-31389B0B664A}" dt="2024-05-15T20:11:15.596" v="7029" actId="1076"/>
          <ac:spMkLst>
            <pc:docMk/>
            <pc:sldMk cId="2122910309" sldId="326"/>
            <ac:spMk id="18" creationId="{C0EC897C-5867-46EF-B17B-3DF11D455DBA}"/>
          </ac:spMkLst>
        </pc:spChg>
        <pc:extLst>
          <p:ext xmlns:p="http://schemas.openxmlformats.org/presentationml/2006/main" uri="{D6D511B9-2390-475A-947B-AFAB55BFBCF1}">
            <pc226:cmChg xmlns:pc226="http://schemas.microsoft.com/office/powerpoint/2022/06/main/command" chg="del mod">
              <pc226:chgData name="Caroline Wright" userId="9958ef12-c590-47fe-8781-edd74229ab85" providerId="ADAL" clId="{2CD06969-714C-4AFD-95EC-31389B0B664A}" dt="2024-05-16T15:04:57.821" v="8047"/>
              <pc2:cmMkLst xmlns:pc2="http://schemas.microsoft.com/office/powerpoint/2019/9/main/command">
                <pc:docMk/>
                <pc:sldMk cId="2122910309" sldId="326"/>
                <pc2:cmMk id="{8F71A95F-87C5-4FA8-B454-EDBD5390B406}"/>
              </pc2:cmMkLst>
            </pc226:cmChg>
          </p:ext>
        </pc:extLst>
      </pc:sldChg>
      <pc:sldChg chg="addSp delSp modSp mod">
        <pc:chgData name="Caroline Wright" userId="9958ef12-c590-47fe-8781-edd74229ab85" providerId="ADAL" clId="{2CD06969-714C-4AFD-95EC-31389B0B664A}" dt="2024-05-17T10:59:30.830" v="9170" actId="20577"/>
        <pc:sldMkLst>
          <pc:docMk/>
          <pc:sldMk cId="316662151" sldId="327"/>
        </pc:sldMkLst>
        <pc:spChg chg="mod">
          <ac:chgData name="Caroline Wright" userId="9958ef12-c590-47fe-8781-edd74229ab85" providerId="ADAL" clId="{2CD06969-714C-4AFD-95EC-31389B0B664A}" dt="2024-05-16T11:24:47.540" v="7560" actId="20577"/>
          <ac:spMkLst>
            <pc:docMk/>
            <pc:sldMk cId="316662151" sldId="327"/>
            <ac:spMk id="2" creationId="{09912DBE-BBE9-D369-96EF-2BE55F4235D0}"/>
          </ac:spMkLst>
        </pc:spChg>
        <pc:spChg chg="del">
          <ac:chgData name="Caroline Wright" userId="9958ef12-c590-47fe-8781-edd74229ab85" providerId="ADAL" clId="{2CD06969-714C-4AFD-95EC-31389B0B664A}" dt="2024-05-16T15:01:36.177" v="8040"/>
          <ac:spMkLst>
            <pc:docMk/>
            <pc:sldMk cId="316662151" sldId="327"/>
            <ac:spMk id="4" creationId="{43B905E6-CDA8-5F9F-7EA1-FF4AF25B062D}"/>
          </ac:spMkLst>
        </pc:spChg>
        <pc:spChg chg="add del mod">
          <ac:chgData name="Caroline Wright" userId="9958ef12-c590-47fe-8781-edd74229ab85" providerId="ADAL" clId="{2CD06969-714C-4AFD-95EC-31389B0B664A}" dt="2024-05-16T15:36:32.830" v="8184" actId="478"/>
          <ac:spMkLst>
            <pc:docMk/>
            <pc:sldMk cId="316662151" sldId="327"/>
            <ac:spMk id="5" creationId="{813C09F9-714B-C8DC-C039-AE26A89DD1AF}"/>
          </ac:spMkLst>
        </pc:spChg>
        <pc:spChg chg="add mod">
          <ac:chgData name="Caroline Wright" userId="9958ef12-c590-47fe-8781-edd74229ab85" providerId="ADAL" clId="{2CD06969-714C-4AFD-95EC-31389B0B664A}" dt="2024-05-17T10:59:30.830" v="9170" actId="20577"/>
          <ac:spMkLst>
            <pc:docMk/>
            <pc:sldMk cId="316662151" sldId="327"/>
            <ac:spMk id="6" creationId="{82E65FAD-BBF8-C1AF-AA9A-F75D75AF0A06}"/>
          </ac:spMkLst>
        </pc:spChg>
        <pc:spChg chg="mod">
          <ac:chgData name="Caroline Wright" userId="9958ef12-c590-47fe-8781-edd74229ab85" providerId="ADAL" clId="{2CD06969-714C-4AFD-95EC-31389B0B664A}" dt="2024-05-15T20:11:06.417" v="7028" actId="1076"/>
          <ac:spMkLst>
            <pc:docMk/>
            <pc:sldMk cId="316662151" sldId="327"/>
            <ac:spMk id="18" creationId="{C0EC897C-5867-46EF-B17B-3DF11D455DBA}"/>
          </ac:spMkLst>
        </pc:spChg>
      </pc:sldChg>
      <pc:sldChg chg="addSp delSp modSp mod modCm">
        <pc:chgData name="Caroline Wright" userId="9958ef12-c590-47fe-8781-edd74229ab85" providerId="ADAL" clId="{2CD06969-714C-4AFD-95EC-31389B0B664A}" dt="2024-05-17T10:59:42.368" v="9172" actId="20577"/>
        <pc:sldMkLst>
          <pc:docMk/>
          <pc:sldMk cId="2898499079" sldId="328"/>
        </pc:sldMkLst>
        <pc:spChg chg="del">
          <ac:chgData name="Caroline Wright" userId="9958ef12-c590-47fe-8781-edd74229ab85" providerId="ADAL" clId="{2CD06969-714C-4AFD-95EC-31389B0B664A}" dt="2024-05-16T15:02:26.694" v="8042"/>
          <ac:spMkLst>
            <pc:docMk/>
            <pc:sldMk cId="2898499079" sldId="328"/>
            <ac:spMk id="4" creationId="{5A1F31CA-24FC-1632-401C-79304D4EEB3C}"/>
          </ac:spMkLst>
        </pc:spChg>
        <pc:spChg chg="add del mod">
          <ac:chgData name="Caroline Wright" userId="9958ef12-c590-47fe-8781-edd74229ab85" providerId="ADAL" clId="{2CD06969-714C-4AFD-95EC-31389B0B664A}" dt="2024-05-16T15:36:53.880" v="8189" actId="478"/>
          <ac:spMkLst>
            <pc:docMk/>
            <pc:sldMk cId="2898499079" sldId="328"/>
            <ac:spMk id="5" creationId="{BE8C012E-BF0C-D816-B261-274214FF6936}"/>
          </ac:spMkLst>
        </pc:spChg>
        <pc:spChg chg="add mod">
          <ac:chgData name="Caroline Wright" userId="9958ef12-c590-47fe-8781-edd74229ab85" providerId="ADAL" clId="{2CD06969-714C-4AFD-95EC-31389B0B664A}" dt="2024-05-17T10:59:42.368" v="9172" actId="20577"/>
          <ac:spMkLst>
            <pc:docMk/>
            <pc:sldMk cId="2898499079" sldId="328"/>
            <ac:spMk id="6" creationId="{4E1B9ACD-88AA-7EA3-2F94-2ACC333E8C0C}"/>
          </ac:spMkLst>
        </pc:spChg>
        <pc:spChg chg="mod">
          <ac:chgData name="Caroline Wright" userId="9958ef12-c590-47fe-8781-edd74229ab85" providerId="ADAL" clId="{2CD06969-714C-4AFD-95EC-31389B0B664A}" dt="2024-05-15T20:11:24.722" v="7031" actId="1076"/>
          <ac:spMkLst>
            <pc:docMk/>
            <pc:sldMk cId="2898499079" sldId="328"/>
            <ac:spMk id="18" creationId="{C0EC897C-5867-46EF-B17B-3DF11D455DBA}"/>
          </ac:spMkLst>
        </pc:spChg>
        <pc:extLst>
          <p:ext xmlns:p="http://schemas.openxmlformats.org/presentationml/2006/main" uri="{D6D511B9-2390-475A-947B-AFAB55BFBCF1}">
            <pc226:cmChg xmlns:pc226="http://schemas.microsoft.com/office/powerpoint/2022/06/main/command" chg="mod modRxn">
              <pc226:chgData name="Caroline Wright" userId="9958ef12-c590-47fe-8781-edd74229ab85" providerId="ADAL" clId="{2CD06969-714C-4AFD-95EC-31389B0B664A}" dt="2024-05-17T09:16:35.629" v="9086"/>
              <pc2:cmMkLst xmlns:pc2="http://schemas.microsoft.com/office/powerpoint/2019/9/main/command">
                <pc:docMk/>
                <pc:sldMk cId="2898499079" sldId="328"/>
                <pc2:cmMk id="{C0AF5D5D-C67A-4E1D-9F4E-FC966D3124B6}"/>
              </pc2:cmMkLst>
            </pc226:cmChg>
          </p:ext>
        </pc:extLst>
      </pc:sldChg>
      <pc:sldChg chg="add">
        <pc:chgData name="Caroline Wright" userId="9958ef12-c590-47fe-8781-edd74229ab85" providerId="ADAL" clId="{2CD06969-714C-4AFD-95EC-31389B0B664A}" dt="2024-05-15T20:16:43.283" v="7034"/>
        <pc:sldMkLst>
          <pc:docMk/>
          <pc:sldMk cId="443160390" sldId="329"/>
        </pc:sldMkLst>
      </pc:sldChg>
      <pc:sldChg chg="new del">
        <pc:chgData name="Caroline Wright" userId="9958ef12-c590-47fe-8781-edd74229ab85" providerId="ADAL" clId="{2CD06969-714C-4AFD-95EC-31389B0B664A}" dt="2024-05-15T20:16:38.368" v="7033" actId="680"/>
        <pc:sldMkLst>
          <pc:docMk/>
          <pc:sldMk cId="1775633917" sldId="329"/>
        </pc:sldMkLst>
      </pc:sldChg>
      <pc:sldChg chg="modSp mod modCm">
        <pc:chgData name="Caroline Wright" userId="9958ef12-c590-47fe-8781-edd74229ab85" providerId="ADAL" clId="{2CD06969-714C-4AFD-95EC-31389B0B664A}" dt="2024-05-16T12:51:11.813" v="7641" actId="1076"/>
        <pc:sldMkLst>
          <pc:docMk/>
          <pc:sldMk cId="114875824" sldId="331"/>
        </pc:sldMkLst>
        <pc:spChg chg="mod">
          <ac:chgData name="Caroline Wright" userId="9958ef12-c590-47fe-8781-edd74229ab85" providerId="ADAL" clId="{2CD06969-714C-4AFD-95EC-31389B0B664A}" dt="2024-05-16T12:51:11.813" v="7641" actId="1076"/>
          <ac:spMkLst>
            <pc:docMk/>
            <pc:sldMk cId="114875824" sldId="331"/>
            <ac:spMk id="3" creationId="{172B8F1F-6ADD-48C6-D5E0-B72F234203E2}"/>
          </ac:spMkLst>
        </pc:spChg>
        <pc:spChg chg="mod">
          <ac:chgData name="Caroline Wright" userId="9958ef12-c590-47fe-8781-edd74229ab85" providerId="ADAL" clId="{2CD06969-714C-4AFD-95EC-31389B0B664A}" dt="2024-05-16T12:50:47.928" v="7640" actId="20577"/>
          <ac:spMkLst>
            <pc:docMk/>
            <pc:sldMk cId="114875824" sldId="331"/>
            <ac:spMk id="18" creationId="{C0EC897C-5867-46EF-B17B-3DF11D455DBA}"/>
          </ac:spMkLst>
        </pc:spChg>
        <pc:extLst>
          <p:ext xmlns:p="http://schemas.openxmlformats.org/presentationml/2006/main" uri="{D6D511B9-2390-475A-947B-AFAB55BFBCF1}">
            <pc226:cmChg xmlns:pc226="http://schemas.microsoft.com/office/powerpoint/2022/06/main/command" chg="mod">
              <pc226:chgData name="Caroline Wright" userId="9958ef12-c590-47fe-8781-edd74229ab85" providerId="ADAL" clId="{2CD06969-714C-4AFD-95EC-31389B0B664A}" dt="2024-05-16T12:50:47.928" v="7640" actId="20577"/>
              <pc2:cmMkLst xmlns:pc2="http://schemas.microsoft.com/office/powerpoint/2019/9/main/command">
                <pc:docMk/>
                <pc:sldMk cId="114875824" sldId="331"/>
                <pc2:cmMk id="{7E01F091-FD96-437E-AC6B-96105A8B49AC}"/>
              </pc2:cmMkLst>
            </pc226:cmChg>
          </p:ext>
        </pc:extLst>
      </pc:sldChg>
      <pc:sldChg chg="addSp delSp modSp mod delCm modCm">
        <pc:chgData name="Caroline Wright" userId="9958ef12-c590-47fe-8781-edd74229ab85" providerId="ADAL" clId="{2CD06969-714C-4AFD-95EC-31389B0B664A}" dt="2024-05-17T18:50:35.294" v="11978" actId="20577"/>
        <pc:sldMkLst>
          <pc:docMk/>
          <pc:sldMk cId="3460738243" sldId="332"/>
        </pc:sldMkLst>
        <pc:spChg chg="mod">
          <ac:chgData name="Caroline Wright" userId="9958ef12-c590-47fe-8781-edd74229ab85" providerId="ADAL" clId="{2CD06969-714C-4AFD-95EC-31389B0B664A}" dt="2024-05-17T18:50:35.294" v="11978" actId="20577"/>
          <ac:spMkLst>
            <pc:docMk/>
            <pc:sldMk cId="3460738243" sldId="332"/>
            <ac:spMk id="2" creationId="{9DF149A2-909F-4CB1-B2E8-9A5953480985}"/>
          </ac:spMkLst>
        </pc:spChg>
        <pc:spChg chg="del">
          <ac:chgData name="Caroline Wright" userId="9958ef12-c590-47fe-8781-edd74229ab85" providerId="ADAL" clId="{2CD06969-714C-4AFD-95EC-31389B0B664A}" dt="2024-05-16T15:34:54.966" v="8160"/>
          <ac:spMkLst>
            <pc:docMk/>
            <pc:sldMk cId="3460738243" sldId="332"/>
            <ac:spMk id="3" creationId="{C0F8251A-2E37-66C0-1435-70482920A6B3}"/>
          </ac:spMkLst>
        </pc:spChg>
        <pc:spChg chg="add mod">
          <ac:chgData name="Caroline Wright" userId="9958ef12-c590-47fe-8781-edd74229ab85" providerId="ADAL" clId="{2CD06969-714C-4AFD-95EC-31389B0B664A}" dt="2024-05-17T18:39:12.734" v="11952" actId="20577"/>
          <ac:spMkLst>
            <pc:docMk/>
            <pc:sldMk cId="3460738243" sldId="332"/>
            <ac:spMk id="4" creationId="{85DCD53C-D196-F71A-7B7C-BC6DDC2F6FB6}"/>
          </ac:spMkLst>
        </pc:spChg>
        <pc:extLst>
          <p:ext xmlns:p="http://schemas.openxmlformats.org/presentationml/2006/main" uri="{D6D511B9-2390-475A-947B-AFAB55BFBCF1}">
            <pc226:cmChg xmlns:pc226="http://schemas.microsoft.com/office/powerpoint/2022/06/main/command" chg="mod">
              <pc226:chgData name="Caroline Wright" userId="9958ef12-c590-47fe-8781-edd74229ab85" providerId="ADAL" clId="{2CD06969-714C-4AFD-95EC-31389B0B664A}" dt="2024-05-16T18:19:27.495" v="9076" actId="20577"/>
              <pc2:cmMkLst xmlns:pc2="http://schemas.microsoft.com/office/powerpoint/2019/9/main/command">
                <pc:docMk/>
                <pc:sldMk cId="3460738243" sldId="332"/>
                <pc2:cmMk id="{9AA04565-6B87-45AD-AB9F-F0F97868FD01}"/>
              </pc2:cmMkLst>
            </pc226:cmChg>
            <pc226:cmChg xmlns:pc226="http://schemas.microsoft.com/office/powerpoint/2022/06/main/command" chg="del mod">
              <pc226:chgData name="Caroline Wright" userId="9958ef12-c590-47fe-8781-edd74229ab85" providerId="ADAL" clId="{2CD06969-714C-4AFD-95EC-31389B0B664A}" dt="2024-05-17T18:36:04.990" v="11943"/>
              <pc2:cmMkLst xmlns:pc2="http://schemas.microsoft.com/office/powerpoint/2019/9/main/command">
                <pc:docMk/>
                <pc:sldMk cId="3460738243" sldId="332"/>
                <pc2:cmMk id="{85AE6C89-CB48-4367-8356-07B341759596}"/>
              </pc2:cmMkLst>
            </pc226:cmChg>
          </p:ext>
        </pc:extLst>
      </pc:sldChg>
      <pc:sldChg chg="addSp delSp modSp mod addCm delCm modCm">
        <pc:chgData name="Caroline Wright" userId="9958ef12-c590-47fe-8781-edd74229ab85" providerId="ADAL" clId="{2CD06969-714C-4AFD-95EC-31389B0B664A}" dt="2024-05-17T19:11:10.763" v="11983"/>
        <pc:sldMkLst>
          <pc:docMk/>
          <pc:sldMk cId="1800377345" sldId="333"/>
        </pc:sldMkLst>
        <pc:spChg chg="del">
          <ac:chgData name="Caroline Wright" userId="9958ef12-c590-47fe-8781-edd74229ab85" providerId="ADAL" clId="{2CD06969-714C-4AFD-95EC-31389B0B664A}" dt="2024-05-16T15:00:00.624" v="8036"/>
          <ac:spMkLst>
            <pc:docMk/>
            <pc:sldMk cId="1800377345" sldId="333"/>
            <ac:spMk id="2" creationId="{3C619FEB-42BC-A5E0-B279-63CF6C0E2928}"/>
          </ac:spMkLst>
        </pc:spChg>
        <pc:spChg chg="mod">
          <ac:chgData name="Caroline Wright" userId="9958ef12-c590-47fe-8781-edd74229ab85" providerId="ADAL" clId="{2CD06969-714C-4AFD-95EC-31389B0B664A}" dt="2024-05-16T18:04:03.047" v="8897" actId="6549"/>
          <ac:spMkLst>
            <pc:docMk/>
            <pc:sldMk cId="1800377345" sldId="333"/>
            <ac:spMk id="3" creationId="{172B8F1F-6ADD-48C6-D5E0-B72F234203E2}"/>
          </ac:spMkLst>
        </pc:spChg>
        <pc:spChg chg="add del mod">
          <ac:chgData name="Caroline Wright" userId="9958ef12-c590-47fe-8781-edd74229ab85" providerId="ADAL" clId="{2CD06969-714C-4AFD-95EC-31389B0B664A}" dt="2024-05-16T15:36:00.748" v="8175" actId="478"/>
          <ac:spMkLst>
            <pc:docMk/>
            <pc:sldMk cId="1800377345" sldId="333"/>
            <ac:spMk id="4" creationId="{559880AE-6885-E085-D7C0-E6E54B8C6F86}"/>
          </ac:spMkLst>
        </pc:spChg>
        <pc:spChg chg="add mod">
          <ac:chgData name="Caroline Wright" userId="9958ef12-c590-47fe-8781-edd74229ab85" providerId="ADAL" clId="{2CD06969-714C-4AFD-95EC-31389B0B664A}" dt="2024-05-17T18:39:30.279" v="11955" actId="20577"/>
          <ac:spMkLst>
            <pc:docMk/>
            <pc:sldMk cId="1800377345" sldId="333"/>
            <ac:spMk id="5" creationId="{BAB31354-2421-53B1-321B-9C3D43C91E6B}"/>
          </ac:spMkLst>
        </pc:spChg>
        <pc:extLst>
          <p:ext xmlns:p="http://schemas.openxmlformats.org/presentationml/2006/main" uri="{D6D511B9-2390-475A-947B-AFAB55BFBCF1}">
            <pc226:cmChg xmlns:pc226="http://schemas.microsoft.com/office/powerpoint/2022/06/main/command" chg="del mod modRxn">
              <pc226:chgData name="Caroline Wright" userId="9958ef12-c590-47fe-8781-edd74229ab85" providerId="ADAL" clId="{2CD06969-714C-4AFD-95EC-31389B0B664A}" dt="2024-05-17T19:11:08.762" v="11981"/>
              <pc2:cmMkLst xmlns:pc2="http://schemas.microsoft.com/office/powerpoint/2019/9/main/command">
                <pc:docMk/>
                <pc:sldMk cId="1800377345" sldId="333"/>
                <pc2:cmMk id="{C0D5B618-1E91-4950-A41F-E7F44FC7A711}"/>
              </pc2:cmMkLst>
              <pc226:cmRplyChg chg="mod modRxn">
                <pc226:chgData name="Caroline Wright" userId="9958ef12-c590-47fe-8781-edd74229ab85" providerId="ADAL" clId="{2CD06969-714C-4AFD-95EC-31389B0B664A}" dt="2024-05-16T11:42:42.772" v="7569"/>
                <pc2:cmRplyMkLst xmlns:pc2="http://schemas.microsoft.com/office/powerpoint/2019/9/main/command">
                  <pc:docMk/>
                  <pc:sldMk cId="1800377345" sldId="333"/>
                  <pc2:cmMk id="{C0D5B618-1E91-4950-A41F-E7F44FC7A711}"/>
                  <pc2:cmRplyMk id="{CEDE946C-67DC-4B36-A8E9-1E0399A6D5A6}"/>
                </pc2:cmRplyMkLst>
              </pc226:cmRplyChg>
            </pc226:cmChg>
            <pc226:cmChg xmlns:pc226="http://schemas.microsoft.com/office/powerpoint/2022/06/main/command" chg="del mod modRxn">
              <pc226:chgData name="Caroline Wright" userId="9958ef12-c590-47fe-8781-edd74229ab85" providerId="ADAL" clId="{2CD06969-714C-4AFD-95EC-31389B0B664A}" dt="2024-05-17T19:11:09.780" v="11982"/>
              <pc2:cmMkLst xmlns:pc2="http://schemas.microsoft.com/office/powerpoint/2019/9/main/command">
                <pc:docMk/>
                <pc:sldMk cId="1800377345" sldId="333"/>
                <pc2:cmMk id="{57C7556C-0DD0-4D19-B2AB-07E34F92BD16}"/>
              </pc2:cmMkLst>
            </pc226:cmChg>
            <pc226:cmChg xmlns:pc226="http://schemas.microsoft.com/office/powerpoint/2022/06/main/command" chg="add del mod">
              <pc226:chgData name="Caroline Wright" userId="9958ef12-c590-47fe-8781-edd74229ab85" providerId="ADAL" clId="{2CD06969-714C-4AFD-95EC-31389B0B664A}" dt="2024-05-17T19:11:10.763" v="11983"/>
              <pc2:cmMkLst xmlns:pc2="http://schemas.microsoft.com/office/powerpoint/2019/9/main/command">
                <pc:docMk/>
                <pc:sldMk cId="1800377345" sldId="333"/>
                <pc2:cmMk id="{5D808FF6-3BD5-442F-BC13-7FD3EA17B0A4}"/>
              </pc2:cmMkLst>
              <pc226:cmRplyChg chg="add">
                <pc226:chgData name="Caroline Wright" userId="9958ef12-c590-47fe-8781-edd74229ab85" providerId="ADAL" clId="{2CD06969-714C-4AFD-95EC-31389B0B664A}" dt="2024-05-16T18:03:48.318" v="8895"/>
                <pc2:cmRplyMkLst xmlns:pc2="http://schemas.microsoft.com/office/powerpoint/2019/9/main/command">
                  <pc:docMk/>
                  <pc:sldMk cId="1800377345" sldId="333"/>
                  <pc2:cmMk id="{5D808FF6-3BD5-442F-BC13-7FD3EA17B0A4}"/>
                  <pc2:cmRplyMk id="{41F96ED0-12BE-4933-9454-E1B8F82B3956}"/>
                </pc2:cmRplyMkLst>
              </pc226:cmRplyChg>
            </pc226:cmChg>
          </p:ext>
        </pc:extLst>
      </pc:sldChg>
      <pc:sldChg chg="addSp delSp modSp add del mod delCm modCm">
        <pc:chgData name="Caroline Wright" userId="9958ef12-c590-47fe-8781-edd74229ab85" providerId="ADAL" clId="{2CD06969-714C-4AFD-95EC-31389B0B664A}" dt="2024-05-17T17:31:56.743" v="10081" actId="47"/>
        <pc:sldMkLst>
          <pc:docMk/>
          <pc:sldMk cId="2205928851" sldId="334"/>
        </pc:sldMkLst>
        <pc:spChg chg="del">
          <ac:chgData name="Caroline Wright" userId="9958ef12-c590-47fe-8781-edd74229ab85" providerId="ADAL" clId="{2CD06969-714C-4AFD-95EC-31389B0B664A}" dt="2024-05-16T15:00:04.445" v="8037"/>
          <ac:spMkLst>
            <pc:docMk/>
            <pc:sldMk cId="2205928851" sldId="334"/>
            <ac:spMk id="2" creationId="{C8C0613B-1D7B-132E-9E0B-095D09EE316D}"/>
          </ac:spMkLst>
        </pc:spChg>
        <pc:spChg chg="del mod">
          <ac:chgData name="Caroline Wright" userId="9958ef12-c590-47fe-8781-edd74229ab85" providerId="ADAL" clId="{2CD06969-714C-4AFD-95EC-31389B0B664A}" dt="2024-05-16T08:51:07.105" v="7230"/>
          <ac:spMkLst>
            <pc:docMk/>
            <pc:sldMk cId="2205928851" sldId="334"/>
            <ac:spMk id="3" creationId="{172B8F1F-6ADD-48C6-D5E0-B72F234203E2}"/>
          </ac:spMkLst>
        </pc:spChg>
        <pc:spChg chg="add del mod">
          <ac:chgData name="Caroline Wright" userId="9958ef12-c590-47fe-8781-edd74229ab85" providerId="ADAL" clId="{2CD06969-714C-4AFD-95EC-31389B0B664A}" dt="2024-05-16T15:36:11.681" v="8177" actId="478"/>
          <ac:spMkLst>
            <pc:docMk/>
            <pc:sldMk cId="2205928851" sldId="334"/>
            <ac:spMk id="3" creationId="{6BE55D39-CAE7-FA06-016B-0AA1421BA084}"/>
          </ac:spMkLst>
        </pc:spChg>
        <pc:spChg chg="mod">
          <ac:chgData name="Caroline Wright" userId="9958ef12-c590-47fe-8781-edd74229ab85" providerId="ADAL" clId="{2CD06969-714C-4AFD-95EC-31389B0B664A}" dt="2024-05-16T11:21:51.734" v="7558" actId="1076"/>
          <ac:spMkLst>
            <pc:docMk/>
            <pc:sldMk cId="2205928851" sldId="334"/>
            <ac:spMk id="4" creationId="{459A3D44-E939-202D-6A96-F40099E20442}"/>
          </ac:spMkLst>
        </pc:spChg>
        <pc:spChg chg="add mod">
          <ac:chgData name="Caroline Wright" userId="9958ef12-c590-47fe-8781-edd74229ab85" providerId="ADAL" clId="{2CD06969-714C-4AFD-95EC-31389B0B664A}" dt="2024-05-17T15:54:48.774" v="9551" actId="20577"/>
          <ac:spMkLst>
            <pc:docMk/>
            <pc:sldMk cId="2205928851" sldId="334"/>
            <ac:spMk id="5" creationId="{169C17FB-224E-E6AF-1C23-30A7D0F515AB}"/>
          </ac:spMkLst>
        </pc:spChg>
        <pc:spChg chg="mod">
          <ac:chgData name="Caroline Wright" userId="9958ef12-c590-47fe-8781-edd74229ab85" providerId="ADAL" clId="{2CD06969-714C-4AFD-95EC-31389B0B664A}" dt="2024-05-16T11:21:44.115" v="7557" actId="20577"/>
          <ac:spMkLst>
            <pc:docMk/>
            <pc:sldMk cId="2205928851" sldId="334"/>
            <ac:spMk id="18" creationId="{C0EC897C-5867-46EF-B17B-3DF11D455DBA}"/>
          </ac:spMkLst>
        </pc:spChg>
        <pc:extLst>
          <p:ext xmlns:p="http://schemas.openxmlformats.org/presentationml/2006/main" uri="{D6D511B9-2390-475A-947B-AFAB55BFBCF1}">
            <pc226:cmChg xmlns:pc226="http://schemas.microsoft.com/office/powerpoint/2022/06/main/command" chg="del mod">
              <pc226:chgData name="Caroline Wright" userId="9958ef12-c590-47fe-8781-edd74229ab85" providerId="ADAL" clId="{2CD06969-714C-4AFD-95EC-31389B0B664A}" dt="2024-05-16T08:51:12.803" v="7232"/>
              <pc2:cmMkLst xmlns:pc2="http://schemas.microsoft.com/office/powerpoint/2019/9/main/command">
                <pc:docMk/>
                <pc:sldMk cId="2205928851" sldId="334"/>
                <pc2:cmMk id="{C7A28305-7947-48B8-99A2-5E060A407282}"/>
              </pc2:cmMkLst>
            </pc226:cmChg>
            <pc226:cmChg xmlns:pc226="http://schemas.microsoft.com/office/powerpoint/2022/06/main/command" chg="del mod">
              <pc226:chgData name="Caroline Wright" userId="9958ef12-c590-47fe-8781-edd74229ab85" providerId="ADAL" clId="{2CD06969-714C-4AFD-95EC-31389B0B664A}" dt="2024-05-16T08:51:15.807" v="7233"/>
              <pc2:cmMkLst xmlns:pc2="http://schemas.microsoft.com/office/powerpoint/2019/9/main/command">
                <pc:docMk/>
                <pc:sldMk cId="2205928851" sldId="334"/>
                <pc2:cmMk id="{642B442F-5ED8-41CF-B203-DBACA7906CB9}"/>
              </pc2:cmMkLst>
            </pc226:cmChg>
          </p:ext>
        </pc:extLst>
      </pc:sldChg>
      <pc:sldChg chg="addSp delSp modSp add del mod modCm">
        <pc:chgData name="Caroline Wright" userId="9958ef12-c590-47fe-8781-edd74229ab85" providerId="ADAL" clId="{2CD06969-714C-4AFD-95EC-31389B0B664A}" dt="2024-05-17T18:39:34.621" v="11956" actId="20577"/>
        <pc:sldMkLst>
          <pc:docMk/>
          <pc:sldMk cId="141217991" sldId="335"/>
        </pc:sldMkLst>
        <pc:spChg chg="del">
          <ac:chgData name="Caroline Wright" userId="9958ef12-c590-47fe-8781-edd74229ab85" providerId="ADAL" clId="{2CD06969-714C-4AFD-95EC-31389B0B664A}" dt="2024-05-16T15:01:27.470" v="8038"/>
          <ac:spMkLst>
            <pc:docMk/>
            <pc:sldMk cId="141217991" sldId="335"/>
            <ac:spMk id="2" creationId="{095E1FAA-8012-1762-E81A-A585800777DD}"/>
          </ac:spMkLst>
        </pc:spChg>
        <pc:spChg chg="add del mod">
          <ac:chgData name="Caroline Wright" userId="9958ef12-c590-47fe-8781-edd74229ab85" providerId="ADAL" clId="{2CD06969-714C-4AFD-95EC-31389B0B664A}" dt="2024-05-16T15:36:17.797" v="8179" actId="478"/>
          <ac:spMkLst>
            <pc:docMk/>
            <pc:sldMk cId="141217991" sldId="335"/>
            <ac:spMk id="3" creationId="{7032EFD3-3952-D0E7-756B-FB9CD6E15A49}"/>
          </ac:spMkLst>
        </pc:spChg>
        <pc:spChg chg="mod">
          <ac:chgData name="Caroline Wright" userId="9958ef12-c590-47fe-8781-edd74229ab85" providerId="ADAL" clId="{2CD06969-714C-4AFD-95EC-31389B0B664A}" dt="2024-05-16T15:09:47.181" v="8135" actId="20577"/>
          <ac:spMkLst>
            <pc:docMk/>
            <pc:sldMk cId="141217991" sldId="335"/>
            <ac:spMk id="4" creationId="{459A3D44-E939-202D-6A96-F40099E20442}"/>
          </ac:spMkLst>
        </pc:spChg>
        <pc:spChg chg="add mod">
          <ac:chgData name="Caroline Wright" userId="9958ef12-c590-47fe-8781-edd74229ab85" providerId="ADAL" clId="{2CD06969-714C-4AFD-95EC-31389B0B664A}" dt="2024-05-17T18:39:34.621" v="11956" actId="20577"/>
          <ac:spMkLst>
            <pc:docMk/>
            <pc:sldMk cId="141217991" sldId="335"/>
            <ac:spMk id="5" creationId="{44EF0DC5-D9EC-0376-3902-07B83024ECC7}"/>
          </ac:spMkLst>
        </pc:spChg>
        <pc:spChg chg="mod">
          <ac:chgData name="Caroline Wright" userId="9958ef12-c590-47fe-8781-edd74229ab85" providerId="ADAL" clId="{2CD06969-714C-4AFD-95EC-31389B0B664A}" dt="2024-05-16T11:25:36.769" v="7562" actId="20577"/>
          <ac:spMkLst>
            <pc:docMk/>
            <pc:sldMk cId="141217991" sldId="335"/>
            <ac:spMk id="18" creationId="{C0EC897C-5867-46EF-B17B-3DF11D455DBA}"/>
          </ac:spMkLst>
        </pc:spChg>
        <pc:extLst>
          <p:ext xmlns:p="http://schemas.openxmlformats.org/presentationml/2006/main" uri="{D6D511B9-2390-475A-947B-AFAB55BFBCF1}">
            <pc226:cmChg xmlns:pc226="http://schemas.microsoft.com/office/powerpoint/2022/06/main/command" chg="mod modRxn">
              <pc226:chgData name="Caroline Wright" userId="9958ef12-c590-47fe-8781-edd74229ab85" providerId="ADAL" clId="{2CD06969-714C-4AFD-95EC-31389B0B664A}" dt="2024-05-16T15:09:47.181" v="8135" actId="20577"/>
              <pc2:cmMkLst xmlns:pc2="http://schemas.microsoft.com/office/powerpoint/2019/9/main/command">
                <pc:docMk/>
                <pc:sldMk cId="141217991" sldId="335"/>
                <pc2:cmMk id="{5F1C41DA-C5D5-4EA4-B83C-6CA2CEED09BD}"/>
              </pc2:cmMkLst>
              <pc226:cmRplyChg chg="add">
                <pc226:chgData name="Caroline Wright" userId="9958ef12-c590-47fe-8781-edd74229ab85" providerId="ADAL" clId="{2CD06969-714C-4AFD-95EC-31389B0B664A}" dt="2024-05-16T12:53:00.724" v="7703"/>
                <pc2:cmRplyMkLst xmlns:pc2="http://schemas.microsoft.com/office/powerpoint/2019/9/main/command">
                  <pc:docMk/>
                  <pc:sldMk cId="141217991" sldId="335"/>
                  <pc2:cmMk id="{5F1C41DA-C5D5-4EA4-B83C-6CA2CEED09BD}"/>
                  <pc2:cmRplyMk id="{F2679CA6-207C-4711-AE28-0D293A2118ED}"/>
                </pc2:cmRplyMkLst>
              </pc226:cmRplyChg>
            </pc226:cmChg>
          </p:ext>
        </pc:extLst>
      </pc:sldChg>
      <pc:sldChg chg="addSp delSp modSp mod">
        <pc:chgData name="Caroline Wright" userId="9958ef12-c590-47fe-8781-edd74229ab85" providerId="ADAL" clId="{2CD06969-714C-4AFD-95EC-31389B0B664A}" dt="2024-05-17T19:10:02.768" v="11979" actId="20577"/>
        <pc:sldMkLst>
          <pc:docMk/>
          <pc:sldMk cId="475204229" sldId="336"/>
        </pc:sldMkLst>
        <pc:spChg chg="mod">
          <ac:chgData name="Caroline Wright" userId="9958ef12-c590-47fe-8781-edd74229ab85" providerId="ADAL" clId="{2CD06969-714C-4AFD-95EC-31389B0B664A}" dt="2024-05-17T18:34:29.905" v="11939" actId="6549"/>
          <ac:spMkLst>
            <pc:docMk/>
            <pc:sldMk cId="475204229" sldId="336"/>
            <ac:spMk id="2" creationId="{09912DBE-BBE9-D369-96EF-2BE55F4235D0}"/>
          </ac:spMkLst>
        </pc:spChg>
        <pc:spChg chg="del">
          <ac:chgData name="Caroline Wright" userId="9958ef12-c590-47fe-8781-edd74229ab85" providerId="ADAL" clId="{2CD06969-714C-4AFD-95EC-31389B0B664A}" dt="2024-05-16T14:58:39.903" v="8024"/>
          <ac:spMkLst>
            <pc:docMk/>
            <pc:sldMk cId="475204229" sldId="336"/>
            <ac:spMk id="4" creationId="{A7ADD7F4-EDE7-ACC5-670F-E6EB9091E4BD}"/>
          </ac:spMkLst>
        </pc:spChg>
        <pc:spChg chg="add mod">
          <ac:chgData name="Caroline Wright" userId="9958ef12-c590-47fe-8781-edd74229ab85" providerId="ADAL" clId="{2CD06969-714C-4AFD-95EC-31389B0B664A}" dt="2024-05-17T19:10:02.768" v="11979" actId="20577"/>
          <ac:spMkLst>
            <pc:docMk/>
            <pc:sldMk cId="475204229" sldId="336"/>
            <ac:spMk id="5" creationId="{485C0023-9F0B-B1BD-2724-8DB3FC446EBB}"/>
          </ac:spMkLst>
        </pc:spChg>
      </pc:sldChg>
      <pc:sldChg chg="modSp add mod addCm">
        <pc:chgData name="Caroline Wright" userId="9958ef12-c590-47fe-8781-edd74229ab85" providerId="ADAL" clId="{2CD06969-714C-4AFD-95EC-31389B0B664A}" dt="2024-05-17T10:44:22.330" v="9162" actId="20577"/>
        <pc:sldMkLst>
          <pc:docMk/>
          <pc:sldMk cId="3335704245" sldId="337"/>
        </pc:sldMkLst>
        <pc:spChg chg="mod">
          <ac:chgData name="Caroline Wright" userId="9958ef12-c590-47fe-8781-edd74229ab85" providerId="ADAL" clId="{2CD06969-714C-4AFD-95EC-31389B0B664A}" dt="2024-05-16T16:23:13.770" v="8612" actId="20577"/>
          <ac:spMkLst>
            <pc:docMk/>
            <pc:sldMk cId="3335704245" sldId="337"/>
            <ac:spMk id="4" creationId="{BD514400-0094-40B1-9FFA-ACBBCBFD151B}"/>
          </ac:spMkLst>
        </pc:spChg>
        <pc:spChg chg="mod">
          <ac:chgData name="Caroline Wright" userId="9958ef12-c590-47fe-8781-edd74229ab85" providerId="ADAL" clId="{2CD06969-714C-4AFD-95EC-31389B0B664A}" dt="2024-05-17T10:44:22.330" v="9162" actId="20577"/>
          <ac:spMkLst>
            <pc:docMk/>
            <pc:sldMk cId="3335704245" sldId="337"/>
            <ac:spMk id="5" creationId="{0182CD9E-4F95-09D2-98F9-E958DAE88B32}"/>
          </ac:spMkLst>
        </pc:spChg>
        <pc:spChg chg="mod">
          <ac:chgData name="Caroline Wright" userId="9958ef12-c590-47fe-8781-edd74229ab85" providerId="ADAL" clId="{2CD06969-714C-4AFD-95EC-31389B0B664A}" dt="2024-05-16T16:21:45.709" v="8569" actId="20577"/>
          <ac:spMkLst>
            <pc:docMk/>
            <pc:sldMk cId="3335704245" sldId="337"/>
            <ac:spMk id="18" creationId="{C0EC897C-5867-46EF-B17B-3DF11D455DBA}"/>
          </ac:spMkLst>
        </pc:spChg>
        <pc:extLst>
          <p:ext xmlns:p="http://schemas.openxmlformats.org/presentationml/2006/main" uri="{D6D511B9-2390-475A-947B-AFAB55BFBCF1}">
            <pc226:cmChg xmlns:pc226="http://schemas.microsoft.com/office/powerpoint/2022/06/main/command" chg="add">
              <pc226:chgData name="Caroline Wright" userId="9958ef12-c590-47fe-8781-edd74229ab85" providerId="ADAL" clId="{2CD06969-714C-4AFD-95EC-31389B0B664A}" dt="2024-05-17T09:18:18.048" v="9088"/>
              <pc2:cmMkLst xmlns:pc2="http://schemas.microsoft.com/office/powerpoint/2019/9/main/command">
                <pc:docMk/>
                <pc:sldMk cId="3335704245" sldId="337"/>
                <pc2:cmMk id="{042C22CA-3E8D-4E9D-8D85-E71F885C0AA8}"/>
              </pc2:cmMkLst>
            </pc226:cmChg>
          </p:ext>
        </pc:extLst>
      </pc:sldChg>
      <pc:sldChg chg="modSp add mod">
        <pc:chgData name="Caroline Wright" userId="9958ef12-c590-47fe-8781-edd74229ab85" providerId="ADAL" clId="{2CD06969-714C-4AFD-95EC-31389B0B664A}" dt="2024-05-17T18:42:50.674" v="11973" actId="20577"/>
        <pc:sldMkLst>
          <pc:docMk/>
          <pc:sldMk cId="258411415" sldId="338"/>
        </pc:sldMkLst>
        <pc:spChg chg="mod">
          <ac:chgData name="Caroline Wright" userId="9958ef12-c590-47fe-8781-edd74229ab85" providerId="ADAL" clId="{2CD06969-714C-4AFD-95EC-31389B0B664A}" dt="2024-05-17T18:42:50.674" v="11973" actId="20577"/>
          <ac:spMkLst>
            <pc:docMk/>
            <pc:sldMk cId="258411415" sldId="338"/>
            <ac:spMk id="2" creationId="{9DF149A2-909F-4CB1-B2E8-9A5953480985}"/>
          </ac:spMkLst>
        </pc:spChg>
        <pc:spChg chg="mod">
          <ac:chgData name="Caroline Wright" userId="9958ef12-c590-47fe-8781-edd74229ab85" providerId="ADAL" clId="{2CD06969-714C-4AFD-95EC-31389B0B664A}" dt="2024-05-17T18:39:06.949" v="11951" actId="20577"/>
          <ac:spMkLst>
            <pc:docMk/>
            <pc:sldMk cId="258411415" sldId="338"/>
            <ac:spMk id="4" creationId="{CCDEEEA2-787E-15D7-E0A6-BB89B27FEEFC}"/>
          </ac:spMkLst>
        </pc:spChg>
        <pc:spChg chg="mod">
          <ac:chgData name="Caroline Wright" userId="9958ef12-c590-47fe-8781-edd74229ab85" providerId="ADAL" clId="{2CD06969-714C-4AFD-95EC-31389B0B664A}" dt="2024-05-17T15:16:30.038" v="9394" actId="20577"/>
          <ac:spMkLst>
            <pc:docMk/>
            <pc:sldMk cId="258411415" sldId="338"/>
            <ac:spMk id="18" creationId="{C0EC897C-5867-46EF-B17B-3DF11D455DBA}"/>
          </ac:spMkLst>
        </pc:spChg>
      </pc:sldChg>
      <pc:sldChg chg="modSp add mod">
        <pc:chgData name="Caroline Wright" userId="9958ef12-c590-47fe-8781-edd74229ab85" providerId="ADAL" clId="{2CD06969-714C-4AFD-95EC-31389B0B664A}" dt="2024-05-17T18:38:55.900" v="11949" actId="20577"/>
        <pc:sldMkLst>
          <pc:docMk/>
          <pc:sldMk cId="3354895316" sldId="339"/>
        </pc:sldMkLst>
        <pc:spChg chg="mod">
          <ac:chgData name="Caroline Wright" userId="9958ef12-c590-47fe-8781-edd74229ab85" providerId="ADAL" clId="{2CD06969-714C-4AFD-95EC-31389B0B664A}" dt="2024-05-17T17:44:46.112" v="11882" actId="255"/>
          <ac:spMkLst>
            <pc:docMk/>
            <pc:sldMk cId="3354895316" sldId="339"/>
            <ac:spMk id="2" creationId="{45E12AF4-1890-C13D-7896-D3D5DED5909F}"/>
          </ac:spMkLst>
        </pc:spChg>
        <pc:spChg chg="mod">
          <ac:chgData name="Caroline Wright" userId="9958ef12-c590-47fe-8781-edd74229ab85" providerId="ADAL" clId="{2CD06969-714C-4AFD-95EC-31389B0B664A}" dt="2024-05-17T18:38:55.900" v="11949" actId="20577"/>
          <ac:spMkLst>
            <pc:docMk/>
            <pc:sldMk cId="3354895316" sldId="339"/>
            <ac:spMk id="5" creationId="{D4446EB5-40F3-A3E1-C0EE-C0B8BC8869AA}"/>
          </ac:spMkLst>
        </pc:spChg>
      </pc:sldChg>
      <pc:sldMasterChg chg="modSldLayout">
        <pc:chgData name="Caroline Wright" userId="9958ef12-c590-47fe-8781-edd74229ab85" providerId="ADAL" clId="{2CD06969-714C-4AFD-95EC-31389B0B664A}" dt="2024-05-17T10:16:18.109" v="9125" actId="16037"/>
        <pc:sldMasterMkLst>
          <pc:docMk/>
          <pc:sldMasterMk cId="977274830" sldId="2147483648"/>
        </pc:sldMasterMkLst>
        <pc:sldLayoutChg chg="delSp modSp mod">
          <pc:chgData name="Caroline Wright" userId="9958ef12-c590-47fe-8781-edd74229ab85" providerId="ADAL" clId="{2CD06969-714C-4AFD-95EC-31389B0B664A}" dt="2024-05-17T10:15:56.213" v="9124" actId="1076"/>
          <pc:sldLayoutMkLst>
            <pc:docMk/>
            <pc:sldMasterMk cId="977274830" sldId="2147483648"/>
            <pc:sldLayoutMk cId="2285459828" sldId="2147483650"/>
          </pc:sldLayoutMkLst>
          <pc:spChg chg="del">
            <ac:chgData name="Caroline Wright" userId="9958ef12-c590-47fe-8781-edd74229ab85" providerId="ADAL" clId="{2CD06969-714C-4AFD-95EC-31389B0B664A}" dt="2024-05-16T14:53:33.960" v="7818" actId="478"/>
            <ac:spMkLst>
              <pc:docMk/>
              <pc:sldMasterMk cId="977274830" sldId="2147483648"/>
              <pc:sldLayoutMk cId="2285459828" sldId="2147483650"/>
              <ac:spMk id="4" creationId="{950AE1DB-A979-CB47-8885-502535260737}"/>
            </ac:spMkLst>
          </pc:spChg>
          <pc:spChg chg="mod">
            <ac:chgData name="Caroline Wright" userId="9958ef12-c590-47fe-8781-edd74229ab85" providerId="ADAL" clId="{2CD06969-714C-4AFD-95EC-31389B0B664A}" dt="2024-05-17T10:15:56.213" v="9124" actId="1076"/>
            <ac:spMkLst>
              <pc:docMk/>
              <pc:sldMasterMk cId="977274830" sldId="2147483648"/>
              <pc:sldLayoutMk cId="2285459828" sldId="2147483650"/>
              <ac:spMk id="5" creationId="{1DCBF391-AC7C-1942-884E-5EEBA783AABC}"/>
            </ac:spMkLst>
          </pc:spChg>
          <pc:spChg chg="del">
            <ac:chgData name="Caroline Wright" userId="9958ef12-c590-47fe-8781-edd74229ab85" providerId="ADAL" clId="{2CD06969-714C-4AFD-95EC-31389B0B664A}" dt="2024-05-16T14:53:31.977" v="7817" actId="478"/>
            <ac:spMkLst>
              <pc:docMk/>
              <pc:sldMasterMk cId="977274830" sldId="2147483648"/>
              <pc:sldLayoutMk cId="2285459828" sldId="2147483650"/>
              <ac:spMk id="6" creationId="{A8F69BC2-3A41-0443-B8E8-D644BD3D94E2}"/>
            </ac:spMkLst>
          </pc:spChg>
        </pc:sldLayoutChg>
        <pc:sldLayoutChg chg="delSp modSp mod">
          <pc:chgData name="Caroline Wright" userId="9958ef12-c590-47fe-8781-edd74229ab85" providerId="ADAL" clId="{2CD06969-714C-4AFD-95EC-31389B0B664A}" dt="2024-05-17T10:16:18.109" v="9125" actId="16037"/>
          <pc:sldLayoutMkLst>
            <pc:docMk/>
            <pc:sldMasterMk cId="977274830" sldId="2147483648"/>
            <pc:sldLayoutMk cId="2048991367" sldId="2147483655"/>
          </pc:sldLayoutMkLst>
          <pc:spChg chg="del">
            <ac:chgData name="Caroline Wright" userId="9958ef12-c590-47fe-8781-edd74229ab85" providerId="ADAL" clId="{2CD06969-714C-4AFD-95EC-31389B0B664A}" dt="2024-05-17T10:14:14.425" v="9108" actId="478"/>
            <ac:spMkLst>
              <pc:docMk/>
              <pc:sldMasterMk cId="977274830" sldId="2147483648"/>
              <pc:sldLayoutMk cId="2048991367" sldId="2147483655"/>
              <ac:spMk id="2" creationId="{64A6990D-ABC2-5A4B-848F-D676350B3D22}"/>
            </ac:spMkLst>
          </pc:spChg>
          <pc:spChg chg="mod">
            <ac:chgData name="Caroline Wright" userId="9958ef12-c590-47fe-8781-edd74229ab85" providerId="ADAL" clId="{2CD06969-714C-4AFD-95EC-31389B0B664A}" dt="2024-05-17T10:16:18.109" v="9125" actId="16037"/>
            <ac:spMkLst>
              <pc:docMk/>
              <pc:sldMasterMk cId="977274830" sldId="2147483648"/>
              <pc:sldLayoutMk cId="2048991367" sldId="2147483655"/>
              <ac:spMk id="3" creationId="{BF059A17-9775-B84F-A0E5-FEAEC9456E71}"/>
            </ac:spMkLst>
          </pc:spChg>
          <pc:spChg chg="del">
            <ac:chgData name="Caroline Wright" userId="9958ef12-c590-47fe-8781-edd74229ab85" providerId="ADAL" clId="{2CD06969-714C-4AFD-95EC-31389B0B664A}" dt="2024-05-17T10:14:18.664" v="9109" actId="478"/>
            <ac:spMkLst>
              <pc:docMk/>
              <pc:sldMasterMk cId="977274830" sldId="2147483648"/>
              <pc:sldLayoutMk cId="2048991367" sldId="2147483655"/>
              <ac:spMk id="4" creationId="{AE1CACE4-11F5-9140-9F29-9CD9910A8E21}"/>
            </ac:spMkLst>
          </pc:spChg>
        </pc:sldLayoutChg>
      </pc:sldMasterChg>
    </pc:docChg>
  </pc:docChgLst>
  <pc:docChgLst>
    <pc:chgData name="FRIEND, Matt (NHS ENGLAND - T1510)" userId="S::matt.friend2_nhs.net#ext#@nhsengland.onmicrosoft.com::cf827b21-300d-413c-95e4-71b0d6567eba" providerId="AD" clId="Web-{F5C406CC-98B1-4CE0-4768-4795F0A85C0C}"/>
    <pc:docChg chg="modSld">
      <pc:chgData name="FRIEND, Matt (NHS ENGLAND - T1510)" userId="S::matt.friend2_nhs.net#ext#@nhsengland.onmicrosoft.com::cf827b21-300d-413c-95e4-71b0d6567eba" providerId="AD" clId="Web-{F5C406CC-98B1-4CE0-4768-4795F0A85C0C}" dt="2024-05-17T15:48:33.475" v="3" actId="20577"/>
      <pc:docMkLst>
        <pc:docMk/>
      </pc:docMkLst>
      <pc:sldChg chg="delSp modSp">
        <pc:chgData name="FRIEND, Matt (NHS ENGLAND - T1510)" userId="S::matt.friend2_nhs.net#ext#@nhsengland.onmicrosoft.com::cf827b21-300d-413c-95e4-71b0d6567eba" providerId="AD" clId="Web-{F5C406CC-98B1-4CE0-4768-4795F0A85C0C}" dt="2024-05-17T15:48:33.475" v="3" actId="20577"/>
        <pc:sldMkLst>
          <pc:docMk/>
          <pc:sldMk cId="1445140139" sldId="322"/>
        </pc:sldMkLst>
        <pc:spChg chg="del">
          <ac:chgData name="FRIEND, Matt (NHS ENGLAND - T1510)" userId="S::matt.friend2_nhs.net#ext#@nhsengland.onmicrosoft.com::cf827b21-300d-413c-95e4-71b0d6567eba" providerId="AD" clId="Web-{F5C406CC-98B1-4CE0-4768-4795F0A85C0C}" dt="2024-05-17T15:47:51.831" v="0"/>
          <ac:spMkLst>
            <pc:docMk/>
            <pc:sldMk cId="1445140139" sldId="322"/>
            <ac:spMk id="5" creationId="{40DD529A-DD24-4FEC-A82D-36EAA153783A}"/>
          </ac:spMkLst>
        </pc:spChg>
        <pc:spChg chg="mod">
          <ac:chgData name="FRIEND, Matt (NHS ENGLAND - T1510)" userId="S::matt.friend2_nhs.net#ext#@nhsengland.onmicrosoft.com::cf827b21-300d-413c-95e4-71b0d6567eba" providerId="AD" clId="Web-{F5C406CC-98B1-4CE0-4768-4795F0A85C0C}" dt="2024-05-17T15:48:33.475" v="3" actId="20577"/>
          <ac:spMkLst>
            <pc:docMk/>
            <pc:sldMk cId="1445140139" sldId="322"/>
            <ac:spMk id="18" creationId="{C0EC897C-5867-46EF-B17B-3DF11D455DBA}"/>
          </ac:spMkLst>
        </pc:spChg>
        <pc:picChg chg="del">
          <ac:chgData name="FRIEND, Matt (NHS ENGLAND - T1510)" userId="S::matt.friend2_nhs.net#ext#@nhsengland.onmicrosoft.com::cf827b21-300d-413c-95e4-71b0d6567eba" providerId="AD" clId="Web-{F5C406CC-98B1-4CE0-4768-4795F0A85C0C}" dt="2024-05-17T15:48:14.567" v="1"/>
          <ac:picMkLst>
            <pc:docMk/>
            <pc:sldMk cId="1445140139" sldId="322"/>
            <ac:picMk id="4" creationId="{6D942751-2580-DCFD-ED63-4686CC728673}"/>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8853"/>
          </a:xfrm>
          <a:prstGeom prst="rect">
            <a:avLst/>
          </a:prstGeom>
        </p:spPr>
        <p:txBody>
          <a:bodyPr vert="horz" lIns="95718" tIns="47859" rIns="95718" bIns="47859" rtlCol="0"/>
          <a:lstStyle>
            <a:lvl1pPr algn="l">
              <a:defRPr sz="1300"/>
            </a:lvl1pPr>
          </a:lstStyle>
          <a:p>
            <a:endParaRPr lang="en-US" dirty="0"/>
          </a:p>
        </p:txBody>
      </p:sp>
      <p:sp>
        <p:nvSpPr>
          <p:cNvPr id="3" name="Date Placeholder 2"/>
          <p:cNvSpPr>
            <a:spLocks noGrp="1"/>
          </p:cNvSpPr>
          <p:nvPr>
            <p:ph type="dt" idx="1"/>
          </p:nvPr>
        </p:nvSpPr>
        <p:spPr>
          <a:xfrm>
            <a:off x="3857637" y="0"/>
            <a:ext cx="2951163" cy="498853"/>
          </a:xfrm>
          <a:prstGeom prst="rect">
            <a:avLst/>
          </a:prstGeom>
        </p:spPr>
        <p:txBody>
          <a:bodyPr vert="horz" lIns="95718" tIns="47859" rIns="95718" bIns="47859" rtlCol="0"/>
          <a:lstStyle>
            <a:lvl1pPr algn="r">
              <a:defRPr sz="1300"/>
            </a:lvl1pPr>
          </a:lstStyle>
          <a:p>
            <a:fld id="{826E8166-861C-9749-BA34-7BAEFB665376}" type="datetimeFigureOut">
              <a:rPr lang="en-US" smtClean="0"/>
              <a:t>5/16/2024</a:t>
            </a:fld>
            <a:endParaRPr lang="en-US" dirty="0"/>
          </a:p>
        </p:txBody>
      </p:sp>
      <p:sp>
        <p:nvSpPr>
          <p:cNvPr id="4" name="Slide Image Placeholder 3"/>
          <p:cNvSpPr>
            <a:spLocks noGrp="1" noRot="1" noChangeAspect="1"/>
          </p:cNvSpPr>
          <p:nvPr>
            <p:ph type="sldImg" idx="2"/>
          </p:nvPr>
        </p:nvSpPr>
        <p:spPr>
          <a:xfrm>
            <a:off x="422275" y="1243013"/>
            <a:ext cx="5965825" cy="3355975"/>
          </a:xfrm>
          <a:prstGeom prst="rect">
            <a:avLst/>
          </a:prstGeom>
          <a:noFill/>
          <a:ln w="12700">
            <a:solidFill>
              <a:prstClr val="black"/>
            </a:solidFill>
          </a:ln>
        </p:spPr>
        <p:txBody>
          <a:bodyPr vert="horz" lIns="95718" tIns="47859" rIns="95718" bIns="47859" rtlCol="0" anchor="ctr"/>
          <a:lstStyle/>
          <a:p>
            <a:endParaRPr lang="en-US" dirty="0"/>
          </a:p>
        </p:txBody>
      </p:sp>
      <p:sp>
        <p:nvSpPr>
          <p:cNvPr id="5" name="Notes Placeholder 4"/>
          <p:cNvSpPr>
            <a:spLocks noGrp="1"/>
          </p:cNvSpPr>
          <p:nvPr>
            <p:ph type="body" sz="quarter" idx="3"/>
          </p:nvPr>
        </p:nvSpPr>
        <p:spPr>
          <a:xfrm>
            <a:off x="681038" y="4784835"/>
            <a:ext cx="5448300" cy="3914864"/>
          </a:xfrm>
          <a:prstGeom prst="rect">
            <a:avLst/>
          </a:prstGeom>
        </p:spPr>
        <p:txBody>
          <a:bodyPr vert="horz" lIns="95718" tIns="47859" rIns="95718" bIns="47859"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43662"/>
            <a:ext cx="2951163" cy="498851"/>
          </a:xfrm>
          <a:prstGeom prst="rect">
            <a:avLst/>
          </a:prstGeom>
        </p:spPr>
        <p:txBody>
          <a:bodyPr vert="horz" lIns="95718" tIns="47859" rIns="95718" bIns="47859" rtlCol="0" anchor="b"/>
          <a:lstStyle>
            <a:lvl1pPr algn="l">
              <a:defRPr sz="1300"/>
            </a:lvl1pPr>
          </a:lstStyle>
          <a:p>
            <a:endParaRPr lang="en-US" dirty="0"/>
          </a:p>
        </p:txBody>
      </p:sp>
      <p:sp>
        <p:nvSpPr>
          <p:cNvPr id="7" name="Slide Number Placeholder 6"/>
          <p:cNvSpPr>
            <a:spLocks noGrp="1"/>
          </p:cNvSpPr>
          <p:nvPr>
            <p:ph type="sldNum" sz="quarter" idx="5"/>
          </p:nvPr>
        </p:nvSpPr>
        <p:spPr>
          <a:xfrm>
            <a:off x="3857637" y="9443662"/>
            <a:ext cx="2951163" cy="498851"/>
          </a:xfrm>
          <a:prstGeom prst="rect">
            <a:avLst/>
          </a:prstGeom>
        </p:spPr>
        <p:txBody>
          <a:bodyPr vert="horz" lIns="95718" tIns="47859" rIns="95718" bIns="47859" rtlCol="0" anchor="b"/>
          <a:lstStyle>
            <a:lvl1pPr algn="r">
              <a:defRPr sz="1300"/>
            </a:lvl1pPr>
          </a:lstStyle>
          <a:p>
            <a:fld id="{475A181E-18D3-E54E-A851-DA26FBA37517}" type="slidenum">
              <a:rPr lang="en-US" smtClean="0"/>
              <a:t>‹#›</a:t>
            </a:fld>
            <a:endParaRPr lang="en-US" dirty="0"/>
          </a:p>
        </p:txBody>
      </p:sp>
    </p:spTree>
    <p:extLst>
      <p:ext uri="{BB962C8B-B14F-4D97-AF65-F5344CB8AC3E}">
        <p14:creationId xmlns:p14="http://schemas.microsoft.com/office/powerpoint/2010/main" val="1584487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75A181E-18D3-E54E-A851-DA26FBA37517}" type="slidenum">
              <a:rPr lang="en-US" smtClean="0"/>
              <a:t>1</a:t>
            </a:fld>
            <a:endParaRPr lang="en-US" dirty="0"/>
          </a:p>
        </p:txBody>
      </p:sp>
    </p:spTree>
    <p:extLst>
      <p:ext uri="{BB962C8B-B14F-4D97-AF65-F5344CB8AC3E}">
        <p14:creationId xmlns:p14="http://schemas.microsoft.com/office/powerpoint/2010/main" val="1963496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75A181E-18D3-E54E-A851-DA26FBA37517}" type="slidenum">
              <a:rPr lang="en-US" smtClean="0"/>
              <a:t>2</a:t>
            </a:fld>
            <a:endParaRPr lang="en-US" dirty="0"/>
          </a:p>
        </p:txBody>
      </p:sp>
    </p:spTree>
    <p:extLst>
      <p:ext uri="{BB962C8B-B14F-4D97-AF65-F5344CB8AC3E}">
        <p14:creationId xmlns:p14="http://schemas.microsoft.com/office/powerpoint/2010/main" val="787083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75A181E-18D3-E54E-A851-DA26FBA37517}" type="slidenum">
              <a:rPr lang="en-US" smtClean="0"/>
              <a:t>10</a:t>
            </a:fld>
            <a:endParaRPr lang="en-US" dirty="0"/>
          </a:p>
        </p:txBody>
      </p:sp>
    </p:spTree>
    <p:extLst>
      <p:ext uri="{BB962C8B-B14F-4D97-AF65-F5344CB8AC3E}">
        <p14:creationId xmlns:p14="http://schemas.microsoft.com/office/powerpoint/2010/main" val="4175947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75A181E-18D3-E54E-A851-DA26FBA37517}" type="slidenum">
              <a:rPr lang="en-US" smtClean="0"/>
              <a:t>11</a:t>
            </a:fld>
            <a:endParaRPr lang="en-US" dirty="0"/>
          </a:p>
        </p:txBody>
      </p:sp>
    </p:spTree>
    <p:extLst>
      <p:ext uri="{BB962C8B-B14F-4D97-AF65-F5344CB8AC3E}">
        <p14:creationId xmlns:p14="http://schemas.microsoft.com/office/powerpoint/2010/main" val="3326333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29806-0B63-3C4D-83C6-EB7449762F4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7F12C8C-64A8-644F-84BF-02281CC056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C7C3F2F-27E5-0643-8728-ABCC65ABB768}"/>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F51E5450-6193-3240-9A16-84D9F2330527}"/>
              </a:ext>
            </a:extLst>
          </p:cNvPr>
          <p:cNvSpPr>
            <a:spLocks noGrp="1"/>
          </p:cNvSpPr>
          <p:nvPr>
            <p:ph type="ftr" sz="quarter" idx="11"/>
          </p:nvPr>
        </p:nvSpPr>
        <p:spPr/>
        <p:txBody>
          <a:bodyPr/>
          <a:lstStyle/>
          <a:p>
            <a:r>
              <a:rPr lang="en-GB"/>
              <a:t>THIS CONTENT IS UNDER STRICT EMBARGO UNTIL MONDAY 20 MAY PM     NHS ORGANISATIONS MUST FOLLOW THE COMMUNICATIONS SCHEDULE ON SLIDE 5</a:t>
            </a:r>
            <a:endParaRPr lang="en-US" dirty="0"/>
          </a:p>
        </p:txBody>
      </p:sp>
      <p:sp>
        <p:nvSpPr>
          <p:cNvPr id="6" name="Slide Number Placeholder 5">
            <a:extLst>
              <a:ext uri="{FF2B5EF4-FFF2-40B4-BE49-F238E27FC236}">
                <a16:creationId xmlns:a16="http://schemas.microsoft.com/office/drawing/2014/main" id="{40336D19-6B42-DA42-8A5F-29621CD44AD8}"/>
              </a:ext>
            </a:extLst>
          </p:cNvPr>
          <p:cNvSpPr>
            <a:spLocks noGrp="1"/>
          </p:cNvSpPr>
          <p:nvPr>
            <p:ph type="sldNum" sz="quarter" idx="12"/>
          </p:nvPr>
        </p:nvSpPr>
        <p:spPr/>
        <p:txBody>
          <a:bodyPr/>
          <a:lstStyle/>
          <a:p>
            <a:fld id="{C733BBA1-C3A5-544F-A37C-DC155C341E59}" type="slidenum">
              <a:rPr lang="en-US" smtClean="0"/>
              <a:t>‹#›</a:t>
            </a:fld>
            <a:endParaRPr lang="en-US" dirty="0"/>
          </a:p>
        </p:txBody>
      </p:sp>
    </p:spTree>
    <p:extLst>
      <p:ext uri="{BB962C8B-B14F-4D97-AF65-F5344CB8AC3E}">
        <p14:creationId xmlns:p14="http://schemas.microsoft.com/office/powerpoint/2010/main" val="1569485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D5298-4327-424A-9A76-0C9DBA9551B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E0C6471-175B-994D-9F2E-CB418270FD6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01D6198-B718-6E4F-A26A-7A817FB93B8B}"/>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AB8288C4-E793-004F-BA04-683A2B0BF2CD}"/>
              </a:ext>
            </a:extLst>
          </p:cNvPr>
          <p:cNvSpPr>
            <a:spLocks noGrp="1"/>
          </p:cNvSpPr>
          <p:nvPr>
            <p:ph type="ftr" sz="quarter" idx="11"/>
          </p:nvPr>
        </p:nvSpPr>
        <p:spPr/>
        <p:txBody>
          <a:bodyPr/>
          <a:lstStyle/>
          <a:p>
            <a:r>
              <a:rPr lang="en-GB"/>
              <a:t>THIS CONTENT IS UNDER STRICT EMBARGO UNTIL MONDAY 20 MAY PM     NHS ORGANISATIONS MUST FOLLOW THE COMMUNICATIONS SCHEDULE ON SLIDE 5</a:t>
            </a:r>
            <a:endParaRPr lang="en-US" dirty="0"/>
          </a:p>
        </p:txBody>
      </p:sp>
      <p:sp>
        <p:nvSpPr>
          <p:cNvPr id="6" name="Slide Number Placeholder 5">
            <a:extLst>
              <a:ext uri="{FF2B5EF4-FFF2-40B4-BE49-F238E27FC236}">
                <a16:creationId xmlns:a16="http://schemas.microsoft.com/office/drawing/2014/main" id="{540CCAAE-C738-2B40-9AA0-3F6DBA272DC2}"/>
              </a:ext>
            </a:extLst>
          </p:cNvPr>
          <p:cNvSpPr>
            <a:spLocks noGrp="1"/>
          </p:cNvSpPr>
          <p:nvPr>
            <p:ph type="sldNum" sz="quarter" idx="12"/>
          </p:nvPr>
        </p:nvSpPr>
        <p:spPr/>
        <p:txBody>
          <a:bodyPr/>
          <a:lstStyle/>
          <a:p>
            <a:fld id="{C733BBA1-C3A5-544F-A37C-DC155C341E59}" type="slidenum">
              <a:rPr lang="en-US" smtClean="0"/>
              <a:t>‹#›</a:t>
            </a:fld>
            <a:endParaRPr lang="en-US" dirty="0"/>
          </a:p>
        </p:txBody>
      </p:sp>
    </p:spTree>
    <p:extLst>
      <p:ext uri="{BB962C8B-B14F-4D97-AF65-F5344CB8AC3E}">
        <p14:creationId xmlns:p14="http://schemas.microsoft.com/office/powerpoint/2010/main" val="3336604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55A6D45-753F-9448-8A15-010E1A3B6DC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499A812-2FB8-8548-95F8-FF1F2D03676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5753112-209B-3640-A795-9F3A80B8EBF1}"/>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702F184A-31A6-444C-A5BB-092520942DF8}"/>
              </a:ext>
            </a:extLst>
          </p:cNvPr>
          <p:cNvSpPr>
            <a:spLocks noGrp="1"/>
          </p:cNvSpPr>
          <p:nvPr>
            <p:ph type="ftr" sz="quarter" idx="11"/>
          </p:nvPr>
        </p:nvSpPr>
        <p:spPr/>
        <p:txBody>
          <a:bodyPr/>
          <a:lstStyle/>
          <a:p>
            <a:r>
              <a:rPr lang="en-GB"/>
              <a:t>THIS CONTENT IS UNDER STRICT EMBARGO UNTIL MONDAY 20 MAY PM     NHS ORGANISATIONS MUST FOLLOW THE COMMUNICATIONS SCHEDULE ON SLIDE 5</a:t>
            </a:r>
            <a:endParaRPr lang="en-US" dirty="0"/>
          </a:p>
        </p:txBody>
      </p:sp>
      <p:sp>
        <p:nvSpPr>
          <p:cNvPr id="6" name="Slide Number Placeholder 5">
            <a:extLst>
              <a:ext uri="{FF2B5EF4-FFF2-40B4-BE49-F238E27FC236}">
                <a16:creationId xmlns:a16="http://schemas.microsoft.com/office/drawing/2014/main" id="{FF8DB644-0BCD-AD4D-A5BA-823B1ECAD4BF}"/>
              </a:ext>
            </a:extLst>
          </p:cNvPr>
          <p:cNvSpPr>
            <a:spLocks noGrp="1"/>
          </p:cNvSpPr>
          <p:nvPr>
            <p:ph type="sldNum" sz="quarter" idx="12"/>
          </p:nvPr>
        </p:nvSpPr>
        <p:spPr/>
        <p:txBody>
          <a:bodyPr/>
          <a:lstStyle/>
          <a:p>
            <a:fld id="{C733BBA1-C3A5-544F-A37C-DC155C341E59}" type="slidenum">
              <a:rPr lang="en-US" smtClean="0"/>
              <a:t>‹#›</a:t>
            </a:fld>
            <a:endParaRPr lang="en-US" dirty="0"/>
          </a:p>
        </p:txBody>
      </p:sp>
    </p:spTree>
    <p:extLst>
      <p:ext uri="{BB962C8B-B14F-4D97-AF65-F5344CB8AC3E}">
        <p14:creationId xmlns:p14="http://schemas.microsoft.com/office/powerpoint/2010/main" val="2493624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8E61E-ABA0-A749-8C39-11B23BF9846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0300E7-E425-0245-A63E-6F3ECAC64D0A}"/>
              </a:ext>
            </a:extLst>
          </p:cNvPr>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ooter Placeholder 4">
            <a:extLst>
              <a:ext uri="{FF2B5EF4-FFF2-40B4-BE49-F238E27FC236}">
                <a16:creationId xmlns:a16="http://schemas.microsoft.com/office/drawing/2014/main" id="{1DCBF391-AC7C-1942-884E-5EEBA783AABC}"/>
              </a:ext>
            </a:extLst>
          </p:cNvPr>
          <p:cNvSpPr>
            <a:spLocks noGrp="1"/>
          </p:cNvSpPr>
          <p:nvPr>
            <p:ph type="ftr" sz="quarter" idx="11"/>
          </p:nvPr>
        </p:nvSpPr>
        <p:spPr>
          <a:xfrm>
            <a:off x="2407084" y="6311900"/>
            <a:ext cx="7377831" cy="401638"/>
          </a:xfrm>
        </p:spPr>
        <p:txBody>
          <a:bodyPr/>
          <a:lstStyle>
            <a:lvl1pPr>
              <a:defRPr b="1">
                <a:solidFill>
                  <a:srgbClr val="FF0000"/>
                </a:solidFill>
              </a:defRPr>
            </a:lvl1pPr>
          </a:lstStyle>
          <a:p>
            <a:r>
              <a:rPr lang="en-GB"/>
              <a:t>THIS CONTENT IS UNDER STRICT EMBARGO UNTIL MONDAY 20 MAY PM     NHS ORGANISATIONS MUST FOLLOW THE COMMUNICATIONS SCHEDULE ON SLIDE 5</a:t>
            </a:r>
            <a:endParaRPr lang="en-US" dirty="0"/>
          </a:p>
        </p:txBody>
      </p:sp>
    </p:spTree>
    <p:extLst>
      <p:ext uri="{BB962C8B-B14F-4D97-AF65-F5344CB8AC3E}">
        <p14:creationId xmlns:p14="http://schemas.microsoft.com/office/powerpoint/2010/main" val="2285459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C9CE7-E0C3-0E4B-AC75-987EE6CF944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C6B5D188-9480-4741-99EE-860DFCAE0B4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4B7CB94-2AB6-CC45-A4DE-EEC9970F2C56}"/>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61C53760-D08F-384D-8DE0-9C1449ACCED0}"/>
              </a:ext>
            </a:extLst>
          </p:cNvPr>
          <p:cNvSpPr>
            <a:spLocks noGrp="1"/>
          </p:cNvSpPr>
          <p:nvPr>
            <p:ph type="ftr" sz="quarter" idx="11"/>
          </p:nvPr>
        </p:nvSpPr>
        <p:spPr/>
        <p:txBody>
          <a:bodyPr/>
          <a:lstStyle/>
          <a:p>
            <a:r>
              <a:rPr lang="en-GB"/>
              <a:t>THIS CONTENT IS UNDER STRICT EMBARGO UNTIL MONDAY 20 MAY PM     NHS ORGANISATIONS MUST FOLLOW THE COMMUNICATIONS SCHEDULE ON SLIDE 5</a:t>
            </a:r>
            <a:endParaRPr lang="en-US" dirty="0"/>
          </a:p>
        </p:txBody>
      </p:sp>
      <p:sp>
        <p:nvSpPr>
          <p:cNvPr id="6" name="Slide Number Placeholder 5">
            <a:extLst>
              <a:ext uri="{FF2B5EF4-FFF2-40B4-BE49-F238E27FC236}">
                <a16:creationId xmlns:a16="http://schemas.microsoft.com/office/drawing/2014/main" id="{267549F9-7CE3-494B-8876-611A8E05DC8E}"/>
              </a:ext>
            </a:extLst>
          </p:cNvPr>
          <p:cNvSpPr>
            <a:spLocks noGrp="1"/>
          </p:cNvSpPr>
          <p:nvPr>
            <p:ph type="sldNum" sz="quarter" idx="12"/>
          </p:nvPr>
        </p:nvSpPr>
        <p:spPr/>
        <p:txBody>
          <a:bodyPr/>
          <a:lstStyle/>
          <a:p>
            <a:fld id="{C733BBA1-C3A5-544F-A37C-DC155C341E59}" type="slidenum">
              <a:rPr lang="en-US" smtClean="0"/>
              <a:t>‹#›</a:t>
            </a:fld>
            <a:endParaRPr lang="en-US" dirty="0"/>
          </a:p>
        </p:txBody>
      </p:sp>
    </p:spTree>
    <p:extLst>
      <p:ext uri="{BB962C8B-B14F-4D97-AF65-F5344CB8AC3E}">
        <p14:creationId xmlns:p14="http://schemas.microsoft.com/office/powerpoint/2010/main" val="3908645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27A69-A989-9542-A63A-05BA6D8D5EB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6330BA5-521A-3649-80F0-F6FFAF4F1DD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155991E-B298-BC49-AF60-B527002173E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762825A-9E37-C744-87E4-EC1018D4E9BB}"/>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236C8660-B05C-DD41-B241-5C03164A449F}"/>
              </a:ext>
            </a:extLst>
          </p:cNvPr>
          <p:cNvSpPr>
            <a:spLocks noGrp="1"/>
          </p:cNvSpPr>
          <p:nvPr>
            <p:ph type="ftr" sz="quarter" idx="11"/>
          </p:nvPr>
        </p:nvSpPr>
        <p:spPr/>
        <p:txBody>
          <a:bodyPr/>
          <a:lstStyle/>
          <a:p>
            <a:r>
              <a:rPr lang="en-GB"/>
              <a:t>THIS CONTENT IS UNDER STRICT EMBARGO UNTIL MONDAY 20 MAY PM     NHS ORGANISATIONS MUST FOLLOW THE COMMUNICATIONS SCHEDULE ON SLIDE 5</a:t>
            </a:r>
            <a:endParaRPr lang="en-US" dirty="0"/>
          </a:p>
        </p:txBody>
      </p:sp>
      <p:sp>
        <p:nvSpPr>
          <p:cNvPr id="7" name="Slide Number Placeholder 6">
            <a:extLst>
              <a:ext uri="{FF2B5EF4-FFF2-40B4-BE49-F238E27FC236}">
                <a16:creationId xmlns:a16="http://schemas.microsoft.com/office/drawing/2014/main" id="{FEC29EE1-F2E1-A544-A59A-287D5BE3FE11}"/>
              </a:ext>
            </a:extLst>
          </p:cNvPr>
          <p:cNvSpPr>
            <a:spLocks noGrp="1"/>
          </p:cNvSpPr>
          <p:nvPr>
            <p:ph type="sldNum" sz="quarter" idx="12"/>
          </p:nvPr>
        </p:nvSpPr>
        <p:spPr/>
        <p:txBody>
          <a:bodyPr/>
          <a:lstStyle/>
          <a:p>
            <a:fld id="{C733BBA1-C3A5-544F-A37C-DC155C341E59}" type="slidenum">
              <a:rPr lang="en-US" smtClean="0"/>
              <a:t>‹#›</a:t>
            </a:fld>
            <a:endParaRPr lang="en-US" dirty="0"/>
          </a:p>
        </p:txBody>
      </p:sp>
    </p:spTree>
    <p:extLst>
      <p:ext uri="{BB962C8B-B14F-4D97-AF65-F5344CB8AC3E}">
        <p14:creationId xmlns:p14="http://schemas.microsoft.com/office/powerpoint/2010/main" val="790722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4E204-95FB-0B4D-8EB4-98EB2B1D5F8D}"/>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191F583-EE28-BC49-B2EA-9DB4963C24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2A3FA7D-D777-3447-86B9-B0A1526E4AE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6C0588D1-6448-F74D-B288-E04A5E2DF8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0E34E04-084A-4545-8D64-8917F8E9592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2A90A42-D7C1-CD41-81C7-48995C02A5EB}"/>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6363BFF5-542B-1F4E-8B47-048AF7546259}"/>
              </a:ext>
            </a:extLst>
          </p:cNvPr>
          <p:cNvSpPr>
            <a:spLocks noGrp="1"/>
          </p:cNvSpPr>
          <p:nvPr>
            <p:ph type="ftr" sz="quarter" idx="11"/>
          </p:nvPr>
        </p:nvSpPr>
        <p:spPr/>
        <p:txBody>
          <a:bodyPr/>
          <a:lstStyle/>
          <a:p>
            <a:r>
              <a:rPr lang="en-GB"/>
              <a:t>THIS CONTENT IS UNDER STRICT EMBARGO UNTIL MONDAY 20 MAY PM     NHS ORGANISATIONS MUST FOLLOW THE COMMUNICATIONS SCHEDULE ON SLIDE 5</a:t>
            </a:r>
            <a:endParaRPr lang="en-US" dirty="0"/>
          </a:p>
        </p:txBody>
      </p:sp>
      <p:sp>
        <p:nvSpPr>
          <p:cNvPr id="9" name="Slide Number Placeholder 8">
            <a:extLst>
              <a:ext uri="{FF2B5EF4-FFF2-40B4-BE49-F238E27FC236}">
                <a16:creationId xmlns:a16="http://schemas.microsoft.com/office/drawing/2014/main" id="{7DEAE386-DC64-1549-808D-A665905D9CD7}"/>
              </a:ext>
            </a:extLst>
          </p:cNvPr>
          <p:cNvSpPr>
            <a:spLocks noGrp="1"/>
          </p:cNvSpPr>
          <p:nvPr>
            <p:ph type="sldNum" sz="quarter" idx="12"/>
          </p:nvPr>
        </p:nvSpPr>
        <p:spPr/>
        <p:txBody>
          <a:bodyPr/>
          <a:lstStyle/>
          <a:p>
            <a:fld id="{C733BBA1-C3A5-544F-A37C-DC155C341E59}" type="slidenum">
              <a:rPr lang="en-US" smtClean="0"/>
              <a:t>‹#›</a:t>
            </a:fld>
            <a:endParaRPr lang="en-US" dirty="0"/>
          </a:p>
        </p:txBody>
      </p:sp>
    </p:spTree>
    <p:extLst>
      <p:ext uri="{BB962C8B-B14F-4D97-AF65-F5344CB8AC3E}">
        <p14:creationId xmlns:p14="http://schemas.microsoft.com/office/powerpoint/2010/main" val="2868908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CFE21-642F-0448-A4C2-FD453DBC66C8}"/>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4E48AFC-B5E1-EB46-8F11-86CE9AC7FFC1}"/>
              </a:ext>
            </a:extLst>
          </p:cNvPr>
          <p:cNvSpPr>
            <a:spLocks noGrp="1"/>
          </p:cNvSpPr>
          <p:nvPr>
            <p:ph type="dt" sz="half" idx="10"/>
          </p:nvPr>
        </p:nvSpPr>
        <p:spPr/>
        <p:txBody>
          <a:bodyPr/>
          <a:lstStyle/>
          <a:p>
            <a:endParaRPr lang="en-US" dirty="0"/>
          </a:p>
        </p:txBody>
      </p:sp>
      <p:sp>
        <p:nvSpPr>
          <p:cNvPr id="4" name="Footer Placeholder 3">
            <a:extLst>
              <a:ext uri="{FF2B5EF4-FFF2-40B4-BE49-F238E27FC236}">
                <a16:creationId xmlns:a16="http://schemas.microsoft.com/office/drawing/2014/main" id="{EE6F4745-B7DB-C24C-A575-FFC7C9DD2058}"/>
              </a:ext>
            </a:extLst>
          </p:cNvPr>
          <p:cNvSpPr>
            <a:spLocks noGrp="1"/>
          </p:cNvSpPr>
          <p:nvPr>
            <p:ph type="ftr" sz="quarter" idx="11"/>
          </p:nvPr>
        </p:nvSpPr>
        <p:spPr/>
        <p:txBody>
          <a:bodyPr/>
          <a:lstStyle/>
          <a:p>
            <a:r>
              <a:rPr lang="en-GB"/>
              <a:t>THIS CONTENT IS UNDER STRICT EMBARGO UNTIL MONDAY 20 MAY PM     NHS ORGANISATIONS MUST FOLLOW THE COMMUNICATIONS SCHEDULE ON SLIDE 5</a:t>
            </a:r>
            <a:endParaRPr lang="en-US" dirty="0"/>
          </a:p>
        </p:txBody>
      </p:sp>
      <p:sp>
        <p:nvSpPr>
          <p:cNvPr id="5" name="Slide Number Placeholder 4">
            <a:extLst>
              <a:ext uri="{FF2B5EF4-FFF2-40B4-BE49-F238E27FC236}">
                <a16:creationId xmlns:a16="http://schemas.microsoft.com/office/drawing/2014/main" id="{6C5AB4C5-8F35-744F-9859-CB97F571E415}"/>
              </a:ext>
            </a:extLst>
          </p:cNvPr>
          <p:cNvSpPr>
            <a:spLocks noGrp="1"/>
          </p:cNvSpPr>
          <p:nvPr>
            <p:ph type="sldNum" sz="quarter" idx="12"/>
          </p:nvPr>
        </p:nvSpPr>
        <p:spPr/>
        <p:txBody>
          <a:bodyPr/>
          <a:lstStyle/>
          <a:p>
            <a:fld id="{C733BBA1-C3A5-544F-A37C-DC155C341E59}" type="slidenum">
              <a:rPr lang="en-US" smtClean="0"/>
              <a:t>‹#›</a:t>
            </a:fld>
            <a:endParaRPr lang="en-US" dirty="0"/>
          </a:p>
        </p:txBody>
      </p:sp>
    </p:spTree>
    <p:extLst>
      <p:ext uri="{BB962C8B-B14F-4D97-AF65-F5344CB8AC3E}">
        <p14:creationId xmlns:p14="http://schemas.microsoft.com/office/powerpoint/2010/main" val="3866325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F059A17-9775-B84F-A0E5-FEAEC9456E71}"/>
              </a:ext>
            </a:extLst>
          </p:cNvPr>
          <p:cNvSpPr>
            <a:spLocks noGrp="1"/>
          </p:cNvSpPr>
          <p:nvPr>
            <p:ph type="ftr" sz="quarter" idx="11"/>
          </p:nvPr>
        </p:nvSpPr>
        <p:spPr>
          <a:xfrm>
            <a:off x="2015067" y="6356350"/>
            <a:ext cx="8509000" cy="365125"/>
          </a:xfrm>
        </p:spPr>
        <p:txBody>
          <a:bodyPr/>
          <a:lstStyle>
            <a:lvl1pPr>
              <a:defRPr>
                <a:latin typeface="Arial" panose="020B0604020202020204" pitchFamily="34" charset="0"/>
                <a:cs typeface="Arial" panose="020B0604020202020204" pitchFamily="34" charset="0"/>
              </a:defRPr>
            </a:lvl1pPr>
          </a:lstStyle>
          <a:p>
            <a:r>
              <a:rPr lang="en-GB"/>
              <a:t>THIS CONTENT IS UNDER STRICT EMBARGO UNTIL MONDAY 20 MAY PM     NHS ORGANISATIONS MUST FOLLOW THE COMMUNICATIONS SCHEDULE ON SLIDE 5</a:t>
            </a:r>
            <a:endParaRPr lang="en-US" dirty="0"/>
          </a:p>
        </p:txBody>
      </p:sp>
    </p:spTree>
    <p:extLst>
      <p:ext uri="{BB962C8B-B14F-4D97-AF65-F5344CB8AC3E}">
        <p14:creationId xmlns:p14="http://schemas.microsoft.com/office/powerpoint/2010/main" val="2048991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62339-D994-AF46-AF60-6014CA3BE57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846AE4A-2DCA-BF4C-906D-C2410B257E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93F82C15-26AE-6E48-BF01-94E692447D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199E6D8-6262-AF43-9CD3-53916FC9AD4E}"/>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0A0E859D-DADD-DF4A-A2ED-00E04893C95C}"/>
              </a:ext>
            </a:extLst>
          </p:cNvPr>
          <p:cNvSpPr>
            <a:spLocks noGrp="1"/>
          </p:cNvSpPr>
          <p:nvPr>
            <p:ph type="ftr" sz="quarter" idx="11"/>
          </p:nvPr>
        </p:nvSpPr>
        <p:spPr/>
        <p:txBody>
          <a:bodyPr/>
          <a:lstStyle/>
          <a:p>
            <a:r>
              <a:rPr lang="en-GB"/>
              <a:t>THIS CONTENT IS UNDER STRICT EMBARGO UNTIL MONDAY 20 MAY PM     NHS ORGANISATIONS MUST FOLLOW THE COMMUNICATIONS SCHEDULE ON SLIDE 5</a:t>
            </a:r>
            <a:endParaRPr lang="en-US" dirty="0"/>
          </a:p>
        </p:txBody>
      </p:sp>
      <p:sp>
        <p:nvSpPr>
          <p:cNvPr id="7" name="Slide Number Placeholder 6">
            <a:extLst>
              <a:ext uri="{FF2B5EF4-FFF2-40B4-BE49-F238E27FC236}">
                <a16:creationId xmlns:a16="http://schemas.microsoft.com/office/drawing/2014/main" id="{EC02ABE5-07EB-A14D-879D-E5907F07BD9E}"/>
              </a:ext>
            </a:extLst>
          </p:cNvPr>
          <p:cNvSpPr>
            <a:spLocks noGrp="1"/>
          </p:cNvSpPr>
          <p:nvPr>
            <p:ph type="sldNum" sz="quarter" idx="12"/>
          </p:nvPr>
        </p:nvSpPr>
        <p:spPr/>
        <p:txBody>
          <a:bodyPr/>
          <a:lstStyle/>
          <a:p>
            <a:fld id="{C733BBA1-C3A5-544F-A37C-DC155C341E59}" type="slidenum">
              <a:rPr lang="en-US" smtClean="0"/>
              <a:t>‹#›</a:t>
            </a:fld>
            <a:endParaRPr lang="en-US" dirty="0"/>
          </a:p>
        </p:txBody>
      </p:sp>
    </p:spTree>
    <p:extLst>
      <p:ext uri="{BB962C8B-B14F-4D97-AF65-F5344CB8AC3E}">
        <p14:creationId xmlns:p14="http://schemas.microsoft.com/office/powerpoint/2010/main" val="705813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4D76-6428-DC47-8E99-20ECF42A8DD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6B486B40-9B5A-4E4E-A9E5-13C64EF40C4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7796C68-5926-1E47-BCD3-6EC9ECB9C5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EED8F31-180A-154F-9E1D-0FCF906FF02B}"/>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23B43D1C-D62B-BA4F-8D02-777B3FF06FA9}"/>
              </a:ext>
            </a:extLst>
          </p:cNvPr>
          <p:cNvSpPr>
            <a:spLocks noGrp="1"/>
          </p:cNvSpPr>
          <p:nvPr>
            <p:ph type="ftr" sz="quarter" idx="11"/>
          </p:nvPr>
        </p:nvSpPr>
        <p:spPr/>
        <p:txBody>
          <a:bodyPr/>
          <a:lstStyle/>
          <a:p>
            <a:r>
              <a:rPr lang="en-GB"/>
              <a:t>THIS CONTENT IS UNDER STRICT EMBARGO UNTIL MONDAY 20 MAY PM     NHS ORGANISATIONS MUST FOLLOW THE COMMUNICATIONS SCHEDULE ON SLIDE 5</a:t>
            </a:r>
            <a:endParaRPr lang="en-US" dirty="0"/>
          </a:p>
        </p:txBody>
      </p:sp>
      <p:sp>
        <p:nvSpPr>
          <p:cNvPr id="7" name="Slide Number Placeholder 6">
            <a:extLst>
              <a:ext uri="{FF2B5EF4-FFF2-40B4-BE49-F238E27FC236}">
                <a16:creationId xmlns:a16="http://schemas.microsoft.com/office/drawing/2014/main" id="{03E91F6E-7545-1E4E-BA28-66C345ABFBB9}"/>
              </a:ext>
            </a:extLst>
          </p:cNvPr>
          <p:cNvSpPr>
            <a:spLocks noGrp="1"/>
          </p:cNvSpPr>
          <p:nvPr>
            <p:ph type="sldNum" sz="quarter" idx="12"/>
          </p:nvPr>
        </p:nvSpPr>
        <p:spPr/>
        <p:txBody>
          <a:bodyPr/>
          <a:lstStyle/>
          <a:p>
            <a:fld id="{C733BBA1-C3A5-544F-A37C-DC155C341E59}" type="slidenum">
              <a:rPr lang="en-US" smtClean="0"/>
              <a:t>‹#›</a:t>
            </a:fld>
            <a:endParaRPr lang="en-US" dirty="0"/>
          </a:p>
        </p:txBody>
      </p:sp>
    </p:spTree>
    <p:extLst>
      <p:ext uri="{BB962C8B-B14F-4D97-AF65-F5344CB8AC3E}">
        <p14:creationId xmlns:p14="http://schemas.microsoft.com/office/powerpoint/2010/main" val="2519706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6EFF85C-7694-AF44-81FD-6B81F61B74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CBD5E35-8067-7446-BD15-6C09C14F2EE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0D85020-7D9E-B247-A77F-FDE5A57288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a:extLst>
              <a:ext uri="{FF2B5EF4-FFF2-40B4-BE49-F238E27FC236}">
                <a16:creationId xmlns:a16="http://schemas.microsoft.com/office/drawing/2014/main" id="{E02475BB-0F46-0340-85D1-152E9486BB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THIS CONTENT IS UNDER STRICT EMBARGO UNTIL MONDAY 20 MAY PM     NHS ORGANISATIONS MUST FOLLOW THE COMMUNICATIONS SCHEDULE ON SLIDE 5</a:t>
            </a:r>
            <a:endParaRPr lang="en-US" dirty="0"/>
          </a:p>
        </p:txBody>
      </p:sp>
      <p:sp>
        <p:nvSpPr>
          <p:cNvPr id="6" name="Slide Number Placeholder 5">
            <a:extLst>
              <a:ext uri="{FF2B5EF4-FFF2-40B4-BE49-F238E27FC236}">
                <a16:creationId xmlns:a16="http://schemas.microsoft.com/office/drawing/2014/main" id="{C4750FE9-D9E3-8E46-B5DE-0437F497B3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33BBA1-C3A5-544F-A37C-DC155C341E59}" type="slidenum">
              <a:rPr lang="en-US" smtClean="0"/>
              <a:t>‹#›</a:t>
            </a:fld>
            <a:endParaRPr lang="en-US" dirty="0"/>
          </a:p>
        </p:txBody>
      </p:sp>
    </p:spTree>
    <p:extLst>
      <p:ext uri="{BB962C8B-B14F-4D97-AF65-F5344CB8AC3E}">
        <p14:creationId xmlns:p14="http://schemas.microsoft.com/office/powerpoint/2010/main" val="9772748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s://www.nhs.uk/service-search/sexual-health/find-a-sexual-health-clinic"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nhs.uk/conditions/hepatitis-b/" TargetMode="External"/><Relationship Id="rId5" Type="http://schemas.openxmlformats.org/officeDocument/2006/relationships/hyperlink" Target="https://www.nhs.uk/service-search/other-health-services/hiv-testing" TargetMode="External"/><Relationship Id="rId4" Type="http://schemas.openxmlformats.org/officeDocument/2006/relationships/hyperlink" Target="https://www.nhs.uk/conditions/hiv-and-aids/diagnosi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hepctest.nhs.uk/" TargetMode="Externa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image" Target="../media/image1.jpeg"/><Relationship Id="rId7" Type="http://schemas.openxmlformats.org/officeDocument/2006/relationships/slide" Target="slide6.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4.xml"/><Relationship Id="rId10" Type="http://schemas.openxmlformats.org/officeDocument/2006/relationships/slide" Target="slide10.xml"/><Relationship Id="rId4" Type="http://schemas.openxmlformats.org/officeDocument/2006/relationships/slide" Target="slide3.xml"/><Relationship Id="rId9" Type="http://schemas.openxmlformats.org/officeDocument/2006/relationships/slide" Target="slide8.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infectedbloodinquiry.org.uk/" TargetMode="External"/><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hyperlink" Target="https://www.infectedbloodinquiry.org.uk/terms-reference"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infectedbloodinquiry.org.uk/reports"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hyperlink" Target="https://nhs.uk/infected-blood-support"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nhs.uk/infected-blood-support"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nhs.uk/infected-blood-support"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hepctest.nhs.uk/" TargetMode="External"/><Relationship Id="rId7" Type="http://schemas.openxmlformats.org/officeDocument/2006/relationships/hyperlink" Target="https://gbr01.safelinks.protection.outlook.com/?url=https%3A%2F%2Fwww.blood.co.uk%2Fthe-donation-process%2Ffurther-information%2Fyour-safety%2F&amp;data=05%7C02%7Ccaroline.wright50%40nhs.net%7Cc7627588fa68485167d208dc75c0d7b7%7C37c354b285b047f5b22207b48d774ee3%7C0%7C0%7C638514718311790312%7CUnknown%7CTWFpbGZsb3d8eyJWIjoiMC4wLjAwMDAiLCJQIjoiV2luMzIiLCJBTiI6Ik1haWwiLCJXVCI6Mn0%3D%7C0%7C%7C%7C&amp;sdata=XB4qvQ%2BzrUCxgtPUs9%2B76Mv7RJEpN0YENKnNH74dTTI%3D&amp;reserved=0"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https://www.nhs.uk/service-search/other-health-services/hiv-testing" TargetMode="External"/><Relationship Id="rId5" Type="http://schemas.openxmlformats.org/officeDocument/2006/relationships/hyperlink" Target="https://www.nhs.uk/conditions/hiv-and-aids/diagnosis/" TargetMode="External"/><Relationship Id="rId4" Type="http://schemas.openxmlformats.org/officeDocument/2006/relationships/hyperlink" Target="https://www.nhs.uk/conditions/hepatitis-b/"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 picture containing drawing&#10;&#10;Description automatically generated">
            <a:extLst>
              <a:ext uri="{FF2B5EF4-FFF2-40B4-BE49-F238E27FC236}">
                <a16:creationId xmlns:a16="http://schemas.microsoft.com/office/drawing/2014/main" id="{2327BAA0-987E-C547-9403-EF286C09511B}"/>
              </a:ext>
            </a:extLst>
          </p:cNvPr>
          <p:cNvPicPr>
            <a:picLocks noChangeAspect="1"/>
          </p:cNvPicPr>
          <p:nvPr/>
        </p:nvPicPr>
        <p:blipFill rotWithShape="1">
          <a:blip r:embed="rId3"/>
          <a:srcRect l="6010" t="8883" r="5470" b="10197"/>
          <a:stretch/>
        </p:blipFill>
        <p:spPr>
          <a:xfrm>
            <a:off x="9937108" y="288758"/>
            <a:ext cx="1950092" cy="898358"/>
          </a:xfrm>
          <a:prstGeom prst="rect">
            <a:avLst/>
          </a:prstGeom>
        </p:spPr>
      </p:pic>
      <p:sp>
        <p:nvSpPr>
          <p:cNvPr id="35" name="TextBox 34">
            <a:extLst>
              <a:ext uri="{FF2B5EF4-FFF2-40B4-BE49-F238E27FC236}">
                <a16:creationId xmlns:a16="http://schemas.microsoft.com/office/drawing/2014/main" id="{1CF84402-09F7-3149-946A-AED2C93D60E1}"/>
              </a:ext>
            </a:extLst>
          </p:cNvPr>
          <p:cNvSpPr txBox="1"/>
          <p:nvPr/>
        </p:nvSpPr>
        <p:spPr>
          <a:xfrm>
            <a:off x="1127464" y="1827201"/>
            <a:ext cx="10005134" cy="1708160"/>
          </a:xfrm>
          <a:prstGeom prst="rect">
            <a:avLst/>
          </a:prstGeom>
          <a:noFill/>
        </p:spPr>
        <p:txBody>
          <a:bodyPr wrap="square" lIns="91440" tIns="45720" rIns="91440" bIns="45720" rtlCol="0" anchor="t">
            <a:spAutoFit/>
          </a:bodyPr>
          <a:lstStyle/>
          <a:p>
            <a:pPr>
              <a:lnSpc>
                <a:spcPts val="6280"/>
              </a:lnSpc>
            </a:pPr>
            <a:r>
              <a:rPr lang="en-US" sz="6600" b="1" dirty="0">
                <a:solidFill>
                  <a:srgbClr val="005EB8"/>
                </a:solidFill>
                <a:latin typeface="Arial"/>
                <a:cs typeface="Arial"/>
              </a:rPr>
              <a:t>Infected Blood Inquiry Communications Toolkit</a:t>
            </a:r>
          </a:p>
        </p:txBody>
      </p:sp>
      <p:pic>
        <p:nvPicPr>
          <p:cNvPr id="42" name="Picture 41" descr="A picture containing drawing&#10;&#10;Description automatically generated">
            <a:extLst>
              <a:ext uri="{FF2B5EF4-FFF2-40B4-BE49-F238E27FC236}">
                <a16:creationId xmlns:a16="http://schemas.microsoft.com/office/drawing/2014/main" id="{8C36CA3A-6BD3-964D-93BB-D02A9C96F85E}"/>
              </a:ext>
            </a:extLst>
          </p:cNvPr>
          <p:cNvPicPr>
            <a:picLocks noChangeAspect="1"/>
          </p:cNvPicPr>
          <p:nvPr/>
        </p:nvPicPr>
        <p:blipFill rotWithShape="1">
          <a:blip r:embed="rId3"/>
          <a:srcRect l="6010" t="8883" r="5470" b="10197"/>
          <a:stretch/>
        </p:blipFill>
        <p:spPr>
          <a:xfrm>
            <a:off x="9937108" y="288758"/>
            <a:ext cx="1950092" cy="898358"/>
          </a:xfrm>
          <a:prstGeom prst="rect">
            <a:avLst/>
          </a:prstGeom>
        </p:spPr>
      </p:pic>
      <p:sp>
        <p:nvSpPr>
          <p:cNvPr id="2" name="TextBox 1">
            <a:extLst>
              <a:ext uri="{FF2B5EF4-FFF2-40B4-BE49-F238E27FC236}">
                <a16:creationId xmlns:a16="http://schemas.microsoft.com/office/drawing/2014/main" id="{9CE59A5D-7950-4D1D-8F80-6D622E9A8383}"/>
              </a:ext>
            </a:extLst>
          </p:cNvPr>
          <p:cNvSpPr txBox="1"/>
          <p:nvPr/>
        </p:nvSpPr>
        <p:spPr>
          <a:xfrm>
            <a:off x="1915260" y="4353589"/>
            <a:ext cx="7924157" cy="400110"/>
          </a:xfrm>
          <a:prstGeom prst="rect">
            <a:avLst/>
          </a:prstGeom>
          <a:noFill/>
        </p:spPr>
        <p:txBody>
          <a:bodyPr wrap="none" lIns="91440" tIns="45720" rIns="91440" bIns="45720" rtlCol="0" anchor="t">
            <a:spAutoFit/>
          </a:bodyPr>
          <a:lstStyle/>
          <a:p>
            <a:r>
              <a:rPr lang="en-GB" sz="2000" b="1" dirty="0">
                <a:solidFill>
                  <a:srgbClr val="005EB8"/>
                </a:solidFill>
                <a:latin typeface="Arial"/>
                <a:cs typeface="Arial"/>
              </a:rPr>
              <a:t>To support publication of the final Inquiry report on 20 May 2024</a:t>
            </a:r>
          </a:p>
        </p:txBody>
      </p:sp>
      <p:sp>
        <p:nvSpPr>
          <p:cNvPr id="3" name="Footer Placeholder 2">
            <a:extLst>
              <a:ext uri="{FF2B5EF4-FFF2-40B4-BE49-F238E27FC236}">
                <a16:creationId xmlns:a16="http://schemas.microsoft.com/office/drawing/2014/main" id="{7A696B80-68E2-4BEA-2B1E-4E3B8774A4FA}"/>
              </a:ext>
            </a:extLst>
          </p:cNvPr>
          <p:cNvSpPr>
            <a:spLocks noGrp="1"/>
          </p:cNvSpPr>
          <p:nvPr>
            <p:ph type="ftr" sz="quarter" idx="11"/>
          </p:nvPr>
        </p:nvSpPr>
        <p:spPr>
          <a:xfrm>
            <a:off x="530344" y="5972037"/>
            <a:ext cx="11058682" cy="365125"/>
          </a:xfrm>
        </p:spPr>
        <p:txBody>
          <a:bodyPr/>
          <a:lstStyle/>
          <a:p>
            <a:r>
              <a:rPr lang="en-GB" sz="1400" b="1" dirty="0">
                <a:solidFill>
                  <a:srgbClr val="FF0000"/>
                </a:solidFill>
                <a:latin typeface="Arial" panose="020B0604020202020204" pitchFamily="34" charset="0"/>
                <a:cs typeface="Arial" panose="020B0604020202020204" pitchFamily="34" charset="0"/>
              </a:rPr>
              <a:t>THIS CONTENT IS UNDER STRICT EMBARGO UNTIL MONDAY 20 MAY PM     </a:t>
            </a:r>
          </a:p>
          <a:p>
            <a:r>
              <a:rPr lang="en-GB" sz="1400" b="1" dirty="0">
                <a:solidFill>
                  <a:srgbClr val="FF0000"/>
                </a:solidFill>
                <a:latin typeface="Arial" panose="020B0604020202020204" pitchFamily="34" charset="0"/>
                <a:cs typeface="Arial" panose="020B0604020202020204" pitchFamily="34" charset="0"/>
              </a:rPr>
              <a:t>NHS ORGANISATIONS MUST FOLLOW THE COMMUNICATIONS SCHEDULE ON SLIDE 5</a:t>
            </a:r>
            <a:endParaRPr lang="en-US" sz="14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21258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drawing&#10;&#10;Description automatically generated">
            <a:extLst>
              <a:ext uri="{FF2B5EF4-FFF2-40B4-BE49-F238E27FC236}">
                <a16:creationId xmlns:a16="http://schemas.microsoft.com/office/drawing/2014/main" id="{DE885FC2-DE0D-1444-8F30-851D7676A124}"/>
              </a:ext>
            </a:extLst>
          </p:cNvPr>
          <p:cNvPicPr>
            <a:picLocks noChangeAspect="1"/>
          </p:cNvPicPr>
          <p:nvPr/>
        </p:nvPicPr>
        <p:blipFill rotWithShape="1">
          <a:blip r:embed="rId3"/>
          <a:srcRect l="6010" t="8883" r="5470" b="10197"/>
          <a:stretch/>
        </p:blipFill>
        <p:spPr>
          <a:xfrm>
            <a:off x="9937108" y="288758"/>
            <a:ext cx="1950092" cy="898358"/>
          </a:xfrm>
          <a:prstGeom prst="rect">
            <a:avLst/>
          </a:prstGeom>
        </p:spPr>
      </p:pic>
      <p:pic>
        <p:nvPicPr>
          <p:cNvPr id="13" name="Picture 12" descr="A picture containing drawing&#10;&#10;Description automatically generated">
            <a:extLst>
              <a:ext uri="{FF2B5EF4-FFF2-40B4-BE49-F238E27FC236}">
                <a16:creationId xmlns:a16="http://schemas.microsoft.com/office/drawing/2014/main" id="{EAC2B0A7-A308-AB4E-AD4D-CE7684588906}"/>
              </a:ext>
            </a:extLst>
          </p:cNvPr>
          <p:cNvPicPr>
            <a:picLocks noChangeAspect="1"/>
          </p:cNvPicPr>
          <p:nvPr/>
        </p:nvPicPr>
        <p:blipFill rotWithShape="1">
          <a:blip r:embed="rId3"/>
          <a:srcRect l="6010" t="8883" r="5470" b="10197"/>
          <a:stretch/>
        </p:blipFill>
        <p:spPr>
          <a:xfrm>
            <a:off x="9937108" y="288758"/>
            <a:ext cx="1950092" cy="898358"/>
          </a:xfrm>
          <a:prstGeom prst="rect">
            <a:avLst/>
          </a:prstGeom>
        </p:spPr>
      </p:pic>
      <p:sp>
        <p:nvSpPr>
          <p:cNvPr id="18" name="TextBox 17">
            <a:extLst>
              <a:ext uri="{FF2B5EF4-FFF2-40B4-BE49-F238E27FC236}">
                <a16:creationId xmlns:a16="http://schemas.microsoft.com/office/drawing/2014/main" id="{C0EC897C-5867-46EF-B17B-3DF11D455DBA}"/>
              </a:ext>
            </a:extLst>
          </p:cNvPr>
          <p:cNvSpPr txBox="1"/>
          <p:nvPr/>
        </p:nvSpPr>
        <p:spPr>
          <a:xfrm>
            <a:off x="503843" y="288822"/>
            <a:ext cx="9537779" cy="646331"/>
          </a:xfrm>
          <a:prstGeom prst="rect">
            <a:avLst/>
          </a:prstGeom>
          <a:noFill/>
        </p:spPr>
        <p:txBody>
          <a:bodyPr wrap="square" lIns="91440" tIns="45720" rIns="91440" bIns="45720" rtlCol="0" anchor="t">
            <a:spAutoFit/>
          </a:bodyPr>
          <a:lstStyle/>
          <a:p>
            <a:r>
              <a:rPr lang="en-US" sz="3600" b="1" dirty="0">
                <a:solidFill>
                  <a:srgbClr val="005EB8"/>
                </a:solidFill>
                <a:latin typeface="Arial"/>
                <a:cs typeface="Arial"/>
              </a:rPr>
              <a:t>Key messages - clinical teams</a:t>
            </a:r>
            <a:endParaRPr lang="en-US" dirty="0"/>
          </a:p>
        </p:txBody>
      </p:sp>
      <p:sp>
        <p:nvSpPr>
          <p:cNvPr id="4" name="TextBox 3">
            <a:extLst>
              <a:ext uri="{FF2B5EF4-FFF2-40B4-BE49-F238E27FC236}">
                <a16:creationId xmlns:a16="http://schemas.microsoft.com/office/drawing/2014/main" id="{459A3D44-E939-202D-6A96-F40099E20442}"/>
              </a:ext>
            </a:extLst>
          </p:cNvPr>
          <p:cNvSpPr txBox="1"/>
          <p:nvPr/>
        </p:nvSpPr>
        <p:spPr>
          <a:xfrm>
            <a:off x="427337" y="1302617"/>
            <a:ext cx="11179416" cy="48013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dirty="0">
                <a:solidFill>
                  <a:srgbClr val="000000"/>
                </a:solidFill>
                <a:latin typeface="Arial"/>
                <a:ea typeface="+mn-lt"/>
                <a:cs typeface="Arial"/>
              </a:rPr>
              <a:t>Although</a:t>
            </a:r>
            <a:r>
              <a:rPr lang="en-GB" dirty="0">
                <a:latin typeface="Arial"/>
                <a:ea typeface="+mn-lt"/>
                <a:cs typeface="Arial"/>
              </a:rPr>
              <a:t> it is unlikely there are people living with undetected HIV from the infected blood period, concerned patients can be pointed towards </a:t>
            </a:r>
            <a:r>
              <a:rPr lang="en-GB" dirty="0">
                <a:latin typeface="Arial"/>
                <a:ea typeface="+mn-lt"/>
                <a:cs typeface="Arial"/>
                <a:hlinkClick r:id="rId4"/>
              </a:rPr>
              <a:t>information on HIV diagnosis</a:t>
            </a:r>
            <a:r>
              <a:rPr lang="en-GB" dirty="0">
                <a:latin typeface="Arial"/>
                <a:ea typeface="+mn-lt"/>
                <a:cs typeface="Arial"/>
              </a:rPr>
              <a:t> and the </a:t>
            </a:r>
            <a:r>
              <a:rPr lang="en-GB" dirty="0">
                <a:latin typeface="Arial"/>
                <a:ea typeface="+mn-lt"/>
                <a:cs typeface="Arial"/>
                <a:hlinkClick r:id="rId5"/>
              </a:rPr>
              <a:t>HIV testing services search tool</a:t>
            </a:r>
            <a:r>
              <a:rPr lang="en-GB" dirty="0">
                <a:latin typeface="Arial"/>
                <a:ea typeface="+mn-lt"/>
                <a:cs typeface="Arial"/>
              </a:rPr>
              <a:t>. </a:t>
            </a:r>
          </a:p>
          <a:p>
            <a:pPr marL="285750" indent="-285750">
              <a:buFont typeface="Arial"/>
              <a:buChar char="•"/>
            </a:pPr>
            <a:endParaRPr lang="en-GB" dirty="0">
              <a:latin typeface="Arial"/>
              <a:cs typeface="Arial"/>
            </a:endParaRPr>
          </a:p>
          <a:p>
            <a:pPr marL="285750" indent="-285750">
              <a:buFont typeface="Arial"/>
              <a:buChar char="•"/>
            </a:pPr>
            <a:r>
              <a:rPr lang="en-GB" dirty="0">
                <a:latin typeface="Arial"/>
                <a:ea typeface="+mn-lt"/>
                <a:cs typeface="Arial"/>
              </a:rPr>
              <a:t>Hepatitis B, another infection that can be linked to infected blood, usually clears up on its own without treatment, but some patients acquire chronic hepatitis B. Patients concerned about hepatitis B infection can be directed towards relevant </a:t>
            </a:r>
            <a:r>
              <a:rPr lang="en-GB" dirty="0">
                <a:latin typeface="Arial"/>
                <a:ea typeface="+mn-lt"/>
                <a:cs typeface="Arial"/>
                <a:hlinkClick r:id="rId6"/>
              </a:rPr>
              <a:t>hepatitis B information</a:t>
            </a:r>
            <a:r>
              <a:rPr lang="en-GB" dirty="0">
                <a:latin typeface="Arial"/>
                <a:ea typeface="+mn-lt"/>
                <a:cs typeface="Arial"/>
              </a:rPr>
              <a:t> or to visit their GP or </a:t>
            </a:r>
            <a:r>
              <a:rPr lang="en-GB" dirty="0">
                <a:latin typeface="Arial"/>
                <a:ea typeface="+mn-lt"/>
                <a:cs typeface="Arial"/>
                <a:hlinkClick r:id="rId7"/>
              </a:rPr>
              <a:t>local sexual health clinic</a:t>
            </a:r>
            <a:r>
              <a:rPr lang="en-GB" dirty="0">
                <a:latin typeface="Arial"/>
                <a:ea typeface="+mn-lt"/>
                <a:cs typeface="Arial"/>
              </a:rPr>
              <a:t>.</a:t>
            </a:r>
          </a:p>
          <a:p>
            <a:pPr marL="285750" indent="-285750">
              <a:buFont typeface="Arial"/>
              <a:buChar char="•"/>
            </a:pPr>
            <a:endParaRPr lang="en-GB" dirty="0">
              <a:latin typeface="Arial"/>
              <a:ea typeface="+mn-lt"/>
              <a:cs typeface="Arial"/>
            </a:endParaRPr>
          </a:p>
          <a:p>
            <a:pPr marL="285750" indent="-285750">
              <a:buFont typeface="Arial,Sans-Serif"/>
              <a:buChar char="•"/>
            </a:pPr>
            <a:r>
              <a:rPr lang="en-GB" dirty="0">
                <a:latin typeface="Arial"/>
                <a:ea typeface="+mn-lt"/>
                <a:cs typeface="Arial"/>
              </a:rPr>
              <a:t>All blood donors are screened at every donation and every donation is tested before it is sent to hospitals. Blood services and blood safety has been transformed not only in terms of technological advances in testing but also in the way donors are recruited and checked they are safe to donate.</a:t>
            </a:r>
            <a:br>
              <a:rPr lang="en-GB" dirty="0">
                <a:latin typeface="Arial"/>
                <a:ea typeface="+mn-lt"/>
                <a:cs typeface="Arial"/>
              </a:rPr>
            </a:br>
            <a:r>
              <a:rPr lang="en-GB" dirty="0">
                <a:latin typeface="Arial"/>
                <a:ea typeface="+mn-lt"/>
                <a:cs typeface="Arial"/>
              </a:rPr>
              <a:t> </a:t>
            </a:r>
            <a:endParaRPr lang="en-US" dirty="0">
              <a:latin typeface="Arial"/>
              <a:ea typeface="+mn-lt"/>
              <a:cs typeface="Arial"/>
            </a:endParaRPr>
          </a:p>
          <a:p>
            <a:pPr marL="285750" indent="-285750">
              <a:buFont typeface="Arial,Sans-Serif"/>
              <a:buChar char="•"/>
            </a:pPr>
            <a:r>
              <a:rPr lang="en-GB" dirty="0">
                <a:latin typeface="Arial"/>
                <a:ea typeface="+mn-lt"/>
                <a:cs typeface="Arial"/>
              </a:rPr>
              <a:t>There have been no reported and confirmed cases of hepatitis C, from any UK blood component, since a 1997 transfusion and for HIV from a transfusion in 2002.</a:t>
            </a:r>
          </a:p>
          <a:p>
            <a:pPr marL="285750" indent="-285750">
              <a:buFont typeface="Arial,Sans-Serif"/>
              <a:buChar char="•"/>
            </a:pPr>
            <a:endParaRPr lang="en-GB" dirty="0">
              <a:latin typeface="Arial"/>
              <a:ea typeface="+mn-lt"/>
              <a:cs typeface="Arial"/>
            </a:endParaRPr>
          </a:p>
          <a:p>
            <a:pPr marL="285750" indent="-285750">
              <a:buFont typeface="Arial,Sans-Serif"/>
              <a:buChar char="•"/>
            </a:pPr>
            <a:r>
              <a:rPr lang="en-GB" dirty="0">
                <a:latin typeface="Arial"/>
                <a:ea typeface="+mn-lt"/>
                <a:cs typeface="Arial"/>
              </a:rPr>
              <a:t>NHS England will convene an Extraordinary Clinical Reference Group to inform relevant actions from a specialised commissioning perspective, following the Inquiry report publication. </a:t>
            </a:r>
          </a:p>
        </p:txBody>
      </p:sp>
      <p:sp>
        <p:nvSpPr>
          <p:cNvPr id="5" name="Footer Placeholder 2">
            <a:extLst>
              <a:ext uri="{FF2B5EF4-FFF2-40B4-BE49-F238E27FC236}">
                <a16:creationId xmlns:a16="http://schemas.microsoft.com/office/drawing/2014/main" id="{44EF0DC5-D9EC-0376-3902-07B83024ECC7}"/>
              </a:ext>
            </a:extLst>
          </p:cNvPr>
          <p:cNvSpPr>
            <a:spLocks noGrp="1"/>
          </p:cNvSpPr>
          <p:nvPr>
            <p:ph type="ftr" sz="quarter" idx="11"/>
          </p:nvPr>
        </p:nvSpPr>
        <p:spPr>
          <a:xfrm>
            <a:off x="1752600" y="6229220"/>
            <a:ext cx="8326582" cy="365125"/>
          </a:xfrm>
        </p:spPr>
        <p:txBody>
          <a:bodyPr/>
          <a:lstStyle/>
          <a:p>
            <a:r>
              <a:rPr lang="en-GB" b="1" dirty="0">
                <a:solidFill>
                  <a:srgbClr val="FF0000"/>
                </a:solidFill>
                <a:latin typeface="Arial" panose="020B0604020202020204" pitchFamily="34" charset="0"/>
                <a:cs typeface="Arial" panose="020B0604020202020204" pitchFamily="34" charset="0"/>
              </a:rPr>
              <a:t>THIS CONTENT IS UNDER STRICT EMBARGO UNTIL MONDAY 20 MAY PM     </a:t>
            </a:r>
          </a:p>
          <a:p>
            <a:r>
              <a:rPr lang="en-GB" b="1" dirty="0">
                <a:solidFill>
                  <a:srgbClr val="FF0000"/>
                </a:solidFill>
                <a:latin typeface="Arial" panose="020B0604020202020204" pitchFamily="34" charset="0"/>
                <a:cs typeface="Arial" panose="020B0604020202020204" pitchFamily="34" charset="0"/>
              </a:rPr>
              <a:t>NHS ORGANISATIONS MUST FOLLOW THE COMMUNICATIONS SCHEDULE ON SLIDE 5</a:t>
            </a:r>
            <a:endParaRPr lang="en-US"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2179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drawing&#10;&#10;Description automatically generated">
            <a:extLst>
              <a:ext uri="{FF2B5EF4-FFF2-40B4-BE49-F238E27FC236}">
                <a16:creationId xmlns:a16="http://schemas.microsoft.com/office/drawing/2014/main" id="{DE885FC2-DE0D-1444-8F30-851D7676A124}"/>
              </a:ext>
            </a:extLst>
          </p:cNvPr>
          <p:cNvPicPr>
            <a:picLocks noChangeAspect="1"/>
          </p:cNvPicPr>
          <p:nvPr/>
        </p:nvPicPr>
        <p:blipFill rotWithShape="1">
          <a:blip r:embed="rId3"/>
          <a:srcRect l="6010" t="8883" r="5470" b="10197"/>
          <a:stretch/>
        </p:blipFill>
        <p:spPr>
          <a:xfrm>
            <a:off x="9937108" y="288758"/>
            <a:ext cx="1950092" cy="898358"/>
          </a:xfrm>
          <a:prstGeom prst="rect">
            <a:avLst/>
          </a:prstGeom>
        </p:spPr>
      </p:pic>
      <p:pic>
        <p:nvPicPr>
          <p:cNvPr id="13" name="Picture 12" descr="A picture containing drawing&#10;&#10;Description automatically generated">
            <a:extLst>
              <a:ext uri="{FF2B5EF4-FFF2-40B4-BE49-F238E27FC236}">
                <a16:creationId xmlns:a16="http://schemas.microsoft.com/office/drawing/2014/main" id="{EAC2B0A7-A308-AB4E-AD4D-CE7684588906}"/>
              </a:ext>
            </a:extLst>
          </p:cNvPr>
          <p:cNvPicPr>
            <a:picLocks noChangeAspect="1"/>
          </p:cNvPicPr>
          <p:nvPr/>
        </p:nvPicPr>
        <p:blipFill rotWithShape="1">
          <a:blip r:embed="rId3"/>
          <a:srcRect l="6010" t="8883" r="5470" b="10197"/>
          <a:stretch/>
        </p:blipFill>
        <p:spPr>
          <a:xfrm>
            <a:off x="9937108" y="288758"/>
            <a:ext cx="1950092" cy="898358"/>
          </a:xfrm>
          <a:prstGeom prst="rect">
            <a:avLst/>
          </a:prstGeom>
        </p:spPr>
      </p:pic>
      <p:sp>
        <p:nvSpPr>
          <p:cNvPr id="18" name="TextBox 17">
            <a:extLst>
              <a:ext uri="{FF2B5EF4-FFF2-40B4-BE49-F238E27FC236}">
                <a16:creationId xmlns:a16="http://schemas.microsoft.com/office/drawing/2014/main" id="{C0EC897C-5867-46EF-B17B-3DF11D455DBA}"/>
              </a:ext>
            </a:extLst>
          </p:cNvPr>
          <p:cNvSpPr txBox="1"/>
          <p:nvPr/>
        </p:nvSpPr>
        <p:spPr>
          <a:xfrm>
            <a:off x="582275" y="426744"/>
            <a:ext cx="6363258" cy="826701"/>
          </a:xfrm>
          <a:prstGeom prst="rect">
            <a:avLst/>
          </a:prstGeom>
          <a:noFill/>
        </p:spPr>
        <p:txBody>
          <a:bodyPr wrap="square" lIns="91440" tIns="45720" rIns="91440" bIns="45720" rtlCol="0" anchor="t">
            <a:spAutoFit/>
          </a:bodyPr>
          <a:lstStyle/>
          <a:p>
            <a:pPr>
              <a:lnSpc>
                <a:spcPts val="6280"/>
              </a:lnSpc>
            </a:pPr>
            <a:r>
              <a:rPr lang="en-US" sz="4400" b="1" dirty="0">
                <a:solidFill>
                  <a:srgbClr val="005EB8"/>
                </a:solidFill>
                <a:latin typeface="Arial"/>
                <a:cs typeface="Arial"/>
              </a:rPr>
              <a:t>Social media</a:t>
            </a:r>
          </a:p>
        </p:txBody>
      </p:sp>
      <p:sp>
        <p:nvSpPr>
          <p:cNvPr id="3" name="TextBox 2">
            <a:extLst>
              <a:ext uri="{FF2B5EF4-FFF2-40B4-BE49-F238E27FC236}">
                <a16:creationId xmlns:a16="http://schemas.microsoft.com/office/drawing/2014/main" id="{05853CAC-E882-4EAF-B7A1-891C68040ABE}"/>
              </a:ext>
            </a:extLst>
          </p:cNvPr>
          <p:cNvSpPr txBox="1"/>
          <p:nvPr/>
        </p:nvSpPr>
        <p:spPr>
          <a:xfrm>
            <a:off x="1182848" y="1652631"/>
            <a:ext cx="184731" cy="369332"/>
          </a:xfrm>
          <a:prstGeom prst="rect">
            <a:avLst/>
          </a:prstGeom>
          <a:noFill/>
        </p:spPr>
        <p:txBody>
          <a:bodyPr wrap="none" rtlCol="0">
            <a:spAutoFit/>
          </a:bodyPr>
          <a:lstStyle/>
          <a:p>
            <a:endParaRPr lang="en-GB" dirty="0"/>
          </a:p>
        </p:txBody>
      </p:sp>
      <p:sp>
        <p:nvSpPr>
          <p:cNvPr id="2" name="TextBox 1">
            <a:extLst>
              <a:ext uri="{FF2B5EF4-FFF2-40B4-BE49-F238E27FC236}">
                <a16:creationId xmlns:a16="http://schemas.microsoft.com/office/drawing/2014/main" id="{09912DBE-BBE9-D369-96EF-2BE55F4235D0}"/>
              </a:ext>
            </a:extLst>
          </p:cNvPr>
          <p:cNvSpPr txBox="1"/>
          <p:nvPr/>
        </p:nvSpPr>
        <p:spPr>
          <a:xfrm>
            <a:off x="973336" y="2362188"/>
            <a:ext cx="5384712" cy="2246769"/>
          </a:xfrm>
          <a:prstGeom prst="rect">
            <a:avLst/>
          </a:prstGeom>
          <a:noFill/>
        </p:spPr>
        <p:txBody>
          <a:bodyPr wrap="square" lIns="91440" tIns="45720" rIns="91440" bIns="45720" anchor="t">
            <a:spAutoFit/>
          </a:bodyPr>
          <a:lstStyle/>
          <a:p>
            <a:r>
              <a:rPr lang="en-GB" b="1" dirty="0">
                <a:latin typeface="Arial"/>
                <a:ea typeface="Calibri"/>
                <a:cs typeface="Arial"/>
              </a:rPr>
              <a:t>Post for the hepatitis C portal:</a:t>
            </a:r>
            <a:br>
              <a:rPr lang="en-GB" i="1" dirty="0">
                <a:latin typeface="Arial"/>
                <a:ea typeface="Calibri"/>
                <a:cs typeface="Arial"/>
              </a:rPr>
            </a:br>
            <a:br>
              <a:rPr lang="en-GB" i="1" dirty="0">
                <a:latin typeface="Arial"/>
                <a:ea typeface="Calibri"/>
                <a:cs typeface="Arial"/>
              </a:rPr>
            </a:br>
            <a:r>
              <a:rPr lang="en-GB" i="1" dirty="0">
                <a:latin typeface="Arial"/>
                <a:ea typeface="Calibri"/>
                <a:cs typeface="Arial"/>
              </a:rPr>
              <a:t>Anyone worried they may be at risk of hepatitis C can order a confidential test online through our website.</a:t>
            </a:r>
            <a:endParaRPr lang="en-US" dirty="0">
              <a:latin typeface="Arial"/>
              <a:cs typeface="Arial"/>
            </a:endParaRPr>
          </a:p>
          <a:p>
            <a:endParaRPr lang="en-GB" dirty="0">
              <a:latin typeface="Arial"/>
              <a:cs typeface="Arial"/>
            </a:endParaRPr>
          </a:p>
          <a:p>
            <a:r>
              <a:rPr lang="en-GB" i="1" dirty="0">
                <a:solidFill>
                  <a:srgbClr val="FF0000"/>
                </a:solidFill>
                <a:latin typeface="Arial"/>
                <a:ea typeface="Segoe UI Emoji"/>
                <a:cs typeface="Arial"/>
              </a:rPr>
              <a:t>➡️</a:t>
            </a:r>
            <a:r>
              <a:rPr lang="en-GB" i="1" dirty="0">
                <a:solidFill>
                  <a:srgbClr val="FF0000"/>
                </a:solidFill>
                <a:latin typeface="Arial"/>
                <a:ea typeface="Calibri"/>
                <a:cs typeface="Arial"/>
              </a:rPr>
              <a:t> </a:t>
            </a:r>
            <a:r>
              <a:rPr lang="en-GB" i="1" dirty="0">
                <a:solidFill>
                  <a:srgbClr val="FF0000"/>
                </a:solidFill>
                <a:latin typeface="Arial"/>
                <a:ea typeface="Calibri"/>
                <a:cs typeface="Arial"/>
                <a:hlinkClick r:id="rId4"/>
              </a:rPr>
              <a:t>http://hepctest.nhs.uk</a:t>
            </a:r>
            <a:endParaRPr lang="en-GB" dirty="0">
              <a:latin typeface="Arial"/>
              <a:cs typeface="Arial"/>
            </a:endParaRPr>
          </a:p>
          <a:p>
            <a:endParaRPr lang="en-GB" sz="1400" dirty="0">
              <a:solidFill>
                <a:srgbClr val="FF0000"/>
              </a:solidFill>
              <a:latin typeface="Arial"/>
              <a:ea typeface="Calibri"/>
              <a:cs typeface="Arial"/>
            </a:endParaRPr>
          </a:p>
        </p:txBody>
      </p:sp>
      <p:sp>
        <p:nvSpPr>
          <p:cNvPr id="9" name="Footer Placeholder 2">
            <a:extLst>
              <a:ext uri="{FF2B5EF4-FFF2-40B4-BE49-F238E27FC236}">
                <a16:creationId xmlns:a16="http://schemas.microsoft.com/office/drawing/2014/main" id="{62B6A838-7262-E3DF-0D24-74B8F1E98D45}"/>
              </a:ext>
            </a:extLst>
          </p:cNvPr>
          <p:cNvSpPr>
            <a:spLocks noGrp="1"/>
          </p:cNvSpPr>
          <p:nvPr>
            <p:ph type="ftr" sz="quarter" idx="11"/>
          </p:nvPr>
        </p:nvSpPr>
        <p:spPr>
          <a:xfrm>
            <a:off x="1932709" y="6333129"/>
            <a:ext cx="8326582" cy="365125"/>
          </a:xfrm>
        </p:spPr>
        <p:txBody>
          <a:bodyPr/>
          <a:lstStyle/>
          <a:p>
            <a:r>
              <a:rPr lang="en-GB" b="1" dirty="0">
                <a:solidFill>
                  <a:srgbClr val="FF0000"/>
                </a:solidFill>
                <a:latin typeface="Arial" panose="020B0604020202020204" pitchFamily="34" charset="0"/>
                <a:cs typeface="Arial" panose="020B0604020202020204" pitchFamily="34" charset="0"/>
              </a:rPr>
              <a:t>THIS CONTENT IS UNDER STRICT EMBARGO UNTIL MONDAY 20 MAY PM    </a:t>
            </a:r>
          </a:p>
          <a:p>
            <a:r>
              <a:rPr lang="en-GB" b="1" dirty="0">
                <a:solidFill>
                  <a:srgbClr val="FF0000"/>
                </a:solidFill>
                <a:latin typeface="Arial" panose="020B0604020202020204" pitchFamily="34" charset="0"/>
                <a:cs typeface="Arial" panose="020B0604020202020204" pitchFamily="34" charset="0"/>
              </a:rPr>
              <a:t> NHS ORGANISATIONS MUST FOLLOW THE COMMUNICATIONS SCHEDULE ON SLIDE 5</a:t>
            </a:r>
            <a:endParaRPr lang="en-US" b="1" dirty="0">
              <a:solidFill>
                <a:srgbClr val="FF0000"/>
              </a:solidFill>
              <a:latin typeface="Arial" panose="020B0604020202020204" pitchFamily="34" charset="0"/>
              <a:cs typeface="Arial" panose="020B0604020202020204" pitchFamily="34" charset="0"/>
            </a:endParaRPr>
          </a:p>
        </p:txBody>
      </p:sp>
      <p:pic>
        <p:nvPicPr>
          <p:cNvPr id="7" name="Picture 6" descr="A person holding a test tube&#10;&#10;Description automatically generated">
            <a:extLst>
              <a:ext uri="{FF2B5EF4-FFF2-40B4-BE49-F238E27FC236}">
                <a16:creationId xmlns:a16="http://schemas.microsoft.com/office/drawing/2014/main" id="{E452D0CE-EDA0-85C2-A718-633A95FB6B46}"/>
              </a:ext>
            </a:extLst>
          </p:cNvPr>
          <p:cNvPicPr>
            <a:picLocks noChangeAspect="1"/>
          </p:cNvPicPr>
          <p:nvPr/>
        </p:nvPicPr>
        <p:blipFill>
          <a:blip r:embed="rId5"/>
          <a:stretch>
            <a:fillRect/>
          </a:stretch>
        </p:blipFill>
        <p:spPr>
          <a:xfrm>
            <a:off x="6916327" y="2362188"/>
            <a:ext cx="2935265" cy="2862197"/>
          </a:xfrm>
          <a:prstGeom prst="rect">
            <a:avLst/>
          </a:prstGeom>
        </p:spPr>
      </p:pic>
    </p:spTree>
    <p:extLst>
      <p:ext uri="{BB962C8B-B14F-4D97-AF65-F5344CB8AC3E}">
        <p14:creationId xmlns:p14="http://schemas.microsoft.com/office/powerpoint/2010/main" val="1445140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drawing&#10;&#10;Description automatically generated">
            <a:extLst>
              <a:ext uri="{FF2B5EF4-FFF2-40B4-BE49-F238E27FC236}">
                <a16:creationId xmlns:a16="http://schemas.microsoft.com/office/drawing/2014/main" id="{DE885FC2-DE0D-1444-8F30-851D7676A124}"/>
              </a:ext>
            </a:extLst>
          </p:cNvPr>
          <p:cNvPicPr>
            <a:picLocks noChangeAspect="1"/>
          </p:cNvPicPr>
          <p:nvPr/>
        </p:nvPicPr>
        <p:blipFill rotWithShape="1">
          <a:blip r:embed="rId3"/>
          <a:srcRect l="6010" t="8883" r="5470" b="10197"/>
          <a:stretch/>
        </p:blipFill>
        <p:spPr>
          <a:xfrm>
            <a:off x="9937108" y="288758"/>
            <a:ext cx="1950092" cy="898358"/>
          </a:xfrm>
          <a:prstGeom prst="rect">
            <a:avLst/>
          </a:prstGeom>
        </p:spPr>
      </p:pic>
      <p:pic>
        <p:nvPicPr>
          <p:cNvPr id="13" name="Picture 12" descr="A picture containing drawing&#10;&#10;Description automatically generated">
            <a:extLst>
              <a:ext uri="{FF2B5EF4-FFF2-40B4-BE49-F238E27FC236}">
                <a16:creationId xmlns:a16="http://schemas.microsoft.com/office/drawing/2014/main" id="{EAC2B0A7-A308-AB4E-AD4D-CE7684588906}"/>
              </a:ext>
            </a:extLst>
          </p:cNvPr>
          <p:cNvPicPr>
            <a:picLocks noChangeAspect="1"/>
          </p:cNvPicPr>
          <p:nvPr/>
        </p:nvPicPr>
        <p:blipFill rotWithShape="1">
          <a:blip r:embed="rId3"/>
          <a:srcRect l="6010" t="8883" r="5470" b="10197"/>
          <a:stretch/>
        </p:blipFill>
        <p:spPr>
          <a:xfrm>
            <a:off x="9937108" y="288758"/>
            <a:ext cx="1950092" cy="898358"/>
          </a:xfrm>
          <a:prstGeom prst="rect">
            <a:avLst/>
          </a:prstGeom>
        </p:spPr>
      </p:pic>
      <p:sp>
        <p:nvSpPr>
          <p:cNvPr id="18" name="TextBox 17">
            <a:extLst>
              <a:ext uri="{FF2B5EF4-FFF2-40B4-BE49-F238E27FC236}">
                <a16:creationId xmlns:a16="http://schemas.microsoft.com/office/drawing/2014/main" id="{C0EC897C-5867-46EF-B17B-3DF11D455DBA}"/>
              </a:ext>
            </a:extLst>
          </p:cNvPr>
          <p:cNvSpPr txBox="1"/>
          <p:nvPr/>
        </p:nvSpPr>
        <p:spPr>
          <a:xfrm>
            <a:off x="582275" y="426744"/>
            <a:ext cx="6363258" cy="842859"/>
          </a:xfrm>
          <a:prstGeom prst="rect">
            <a:avLst/>
          </a:prstGeom>
          <a:noFill/>
        </p:spPr>
        <p:txBody>
          <a:bodyPr wrap="square" lIns="91440" tIns="45720" rIns="91440" bIns="45720" rtlCol="0" anchor="t">
            <a:spAutoFit/>
          </a:bodyPr>
          <a:lstStyle/>
          <a:p>
            <a:pPr>
              <a:lnSpc>
                <a:spcPts val="6280"/>
              </a:lnSpc>
            </a:pPr>
            <a:r>
              <a:rPr lang="en-US" sz="4400" b="1" dirty="0">
                <a:solidFill>
                  <a:srgbClr val="005EB8"/>
                </a:solidFill>
                <a:latin typeface="Arial"/>
                <a:cs typeface="Arial"/>
              </a:rPr>
              <a:t>Contents</a:t>
            </a:r>
            <a:endParaRPr lang="en-US" dirty="0"/>
          </a:p>
        </p:txBody>
      </p:sp>
      <p:sp>
        <p:nvSpPr>
          <p:cNvPr id="3" name="TextBox 2">
            <a:extLst>
              <a:ext uri="{FF2B5EF4-FFF2-40B4-BE49-F238E27FC236}">
                <a16:creationId xmlns:a16="http://schemas.microsoft.com/office/drawing/2014/main" id="{05853CAC-E882-4EAF-B7A1-891C68040ABE}"/>
              </a:ext>
            </a:extLst>
          </p:cNvPr>
          <p:cNvSpPr txBox="1"/>
          <p:nvPr/>
        </p:nvSpPr>
        <p:spPr>
          <a:xfrm>
            <a:off x="1182848" y="1652631"/>
            <a:ext cx="184731" cy="369332"/>
          </a:xfrm>
          <a:prstGeom prst="rect">
            <a:avLst/>
          </a:prstGeom>
          <a:noFill/>
        </p:spPr>
        <p:txBody>
          <a:bodyPr wrap="none" rtlCol="0">
            <a:spAutoFit/>
          </a:bodyPr>
          <a:lstStyle/>
          <a:p>
            <a:endParaRPr lang="en-GB" dirty="0"/>
          </a:p>
        </p:txBody>
      </p:sp>
      <p:sp>
        <p:nvSpPr>
          <p:cNvPr id="2" name="TextBox 1">
            <a:extLst>
              <a:ext uri="{FF2B5EF4-FFF2-40B4-BE49-F238E27FC236}">
                <a16:creationId xmlns:a16="http://schemas.microsoft.com/office/drawing/2014/main" id="{09912DBE-BBE9-D369-96EF-2BE55F4235D0}"/>
              </a:ext>
            </a:extLst>
          </p:cNvPr>
          <p:cNvSpPr txBox="1"/>
          <p:nvPr/>
        </p:nvSpPr>
        <p:spPr>
          <a:xfrm>
            <a:off x="716644" y="1472435"/>
            <a:ext cx="6094520" cy="2308324"/>
          </a:xfrm>
          <a:prstGeom prst="rect">
            <a:avLst/>
          </a:prstGeom>
          <a:noFill/>
        </p:spPr>
        <p:txBody>
          <a:bodyPr wrap="square" lIns="91440" tIns="45720" rIns="91440" bIns="45720" anchor="t">
            <a:spAutoFit/>
          </a:bodyPr>
          <a:lstStyle/>
          <a:p>
            <a:pPr marL="342900" indent="-342900">
              <a:buFontTx/>
              <a:buAutoNum type="arabicPeriod"/>
            </a:pPr>
            <a:r>
              <a:rPr lang="en-GB" dirty="0">
                <a:cs typeface="Arial"/>
                <a:hlinkClick r:id="rId4" action="ppaction://hlinksldjump"/>
              </a:rPr>
              <a:t>About this toolkit</a:t>
            </a:r>
            <a:endParaRPr lang="en-GB" dirty="0">
              <a:cs typeface="Arial"/>
            </a:endParaRPr>
          </a:p>
          <a:p>
            <a:pPr marL="342900" indent="-342900">
              <a:buAutoNum type="arabicPeriod"/>
            </a:pPr>
            <a:r>
              <a:rPr lang="en-GB" dirty="0">
                <a:latin typeface="Arial"/>
                <a:cs typeface="Arial"/>
                <a:hlinkClick r:id="rId5" action="ppaction://hlinksldjump"/>
              </a:rPr>
              <a:t>Background </a:t>
            </a:r>
            <a:endParaRPr lang="en-GB" dirty="0">
              <a:latin typeface="Arial"/>
              <a:cs typeface="Arial"/>
            </a:endParaRPr>
          </a:p>
          <a:p>
            <a:pPr marL="342900" indent="-342900">
              <a:buAutoNum type="arabicPeriod"/>
            </a:pPr>
            <a:r>
              <a:rPr lang="en-GB" dirty="0">
                <a:latin typeface="Arial"/>
                <a:cs typeface="Arial"/>
                <a:hlinkClick r:id="rId6" action="ppaction://hlinksldjump"/>
              </a:rPr>
              <a:t>Communications schedule </a:t>
            </a:r>
            <a:endParaRPr lang="en-GB" dirty="0">
              <a:latin typeface="Arial"/>
              <a:cs typeface="Arial"/>
            </a:endParaRPr>
          </a:p>
          <a:p>
            <a:pPr marL="342900" indent="-342900">
              <a:buAutoNum type="arabicPeriod"/>
            </a:pPr>
            <a:r>
              <a:rPr lang="en-GB" dirty="0">
                <a:latin typeface="Arial"/>
                <a:cs typeface="Arial"/>
                <a:hlinkClick r:id="rId7" action="ppaction://hlinksldjump"/>
              </a:rPr>
              <a:t>Key actions required of NHS organisations</a:t>
            </a:r>
            <a:endParaRPr lang="en-GB" dirty="0">
              <a:latin typeface="Arial"/>
              <a:cs typeface="Arial"/>
            </a:endParaRPr>
          </a:p>
          <a:p>
            <a:pPr marL="342900" indent="-342900">
              <a:buAutoNum type="arabicPeriod"/>
            </a:pPr>
            <a:r>
              <a:rPr lang="en-GB" dirty="0">
                <a:latin typeface="Arial"/>
                <a:cs typeface="Arial"/>
                <a:hlinkClick r:id="rId8" action="ppaction://hlinksldjump"/>
              </a:rPr>
              <a:t>Key messages – general</a:t>
            </a:r>
            <a:endParaRPr lang="en-GB" dirty="0">
              <a:latin typeface="Arial"/>
              <a:cs typeface="Arial"/>
            </a:endParaRPr>
          </a:p>
          <a:p>
            <a:pPr marL="342900" indent="-342900">
              <a:buAutoNum type="arabicPeriod"/>
            </a:pPr>
            <a:r>
              <a:rPr lang="en-GB" dirty="0">
                <a:latin typeface="Arial"/>
                <a:cs typeface="Arial"/>
                <a:hlinkClick r:id="rId9" action="ppaction://hlinksldjump"/>
              </a:rPr>
              <a:t>Key messages – patients and the public</a:t>
            </a:r>
            <a:endParaRPr lang="en-GB" dirty="0">
              <a:latin typeface="Arial"/>
              <a:cs typeface="Arial"/>
            </a:endParaRPr>
          </a:p>
          <a:p>
            <a:pPr marL="342900" indent="-342900">
              <a:buAutoNum type="arabicPeriod"/>
            </a:pPr>
            <a:r>
              <a:rPr lang="en-GB" dirty="0">
                <a:latin typeface="Arial"/>
                <a:cs typeface="Arial"/>
                <a:hlinkClick r:id="rId10" action="ppaction://hlinksldjump"/>
              </a:rPr>
              <a:t>Key messages – clinical teams </a:t>
            </a:r>
            <a:endParaRPr lang="en-GB" dirty="0">
              <a:latin typeface="Arial"/>
              <a:cs typeface="Arial"/>
            </a:endParaRPr>
          </a:p>
          <a:p>
            <a:pPr marL="342900" indent="-342900">
              <a:buAutoNum type="arabicPeriod"/>
            </a:pPr>
            <a:r>
              <a:rPr lang="en-GB" dirty="0">
                <a:latin typeface="Arial"/>
                <a:cs typeface="Arial"/>
                <a:hlinkClick r:id="rId11" action="ppaction://hlinksldjump"/>
              </a:rPr>
              <a:t>Social media assets </a:t>
            </a:r>
            <a:endParaRPr lang="en-GB" dirty="0">
              <a:latin typeface="Arial"/>
              <a:cs typeface="Arial"/>
            </a:endParaRPr>
          </a:p>
        </p:txBody>
      </p:sp>
      <p:sp>
        <p:nvSpPr>
          <p:cNvPr id="5" name="Footer Placeholder 2">
            <a:extLst>
              <a:ext uri="{FF2B5EF4-FFF2-40B4-BE49-F238E27FC236}">
                <a16:creationId xmlns:a16="http://schemas.microsoft.com/office/drawing/2014/main" id="{485C0023-9F0B-B1BD-2724-8DB3FC446EBB}"/>
              </a:ext>
            </a:extLst>
          </p:cNvPr>
          <p:cNvSpPr>
            <a:spLocks noGrp="1"/>
          </p:cNvSpPr>
          <p:nvPr>
            <p:ph type="ftr" sz="quarter" idx="11"/>
          </p:nvPr>
        </p:nvSpPr>
        <p:spPr>
          <a:xfrm>
            <a:off x="404191" y="6066131"/>
            <a:ext cx="11058939" cy="365125"/>
          </a:xfrm>
        </p:spPr>
        <p:txBody>
          <a:bodyPr/>
          <a:lstStyle/>
          <a:p>
            <a:r>
              <a:rPr lang="en-GB" sz="1400" b="1" dirty="0">
                <a:solidFill>
                  <a:srgbClr val="FF0000"/>
                </a:solidFill>
                <a:latin typeface="Arial" panose="020B0604020202020204" pitchFamily="34" charset="0"/>
                <a:cs typeface="Arial" panose="020B0604020202020204" pitchFamily="34" charset="0"/>
              </a:rPr>
              <a:t>THIS CONTENT IS UNDER STRICT EMBARGO UNTIL MONDAY 20 MAY PM     </a:t>
            </a:r>
          </a:p>
          <a:p>
            <a:r>
              <a:rPr lang="en-GB" sz="1400" b="1" dirty="0">
                <a:solidFill>
                  <a:srgbClr val="FF0000"/>
                </a:solidFill>
                <a:latin typeface="Arial" panose="020B0604020202020204" pitchFamily="34" charset="0"/>
                <a:cs typeface="Arial" panose="020B0604020202020204" pitchFamily="34" charset="0"/>
              </a:rPr>
              <a:t>NHS ORGANISATIONS MUST FOLLOW THE COMMUNICATIONS SCHEDULE ON SLIDE 5</a:t>
            </a:r>
            <a:endParaRPr lang="en-US" sz="14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52042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drawing&#10;&#10;Description automatically generated">
            <a:extLst>
              <a:ext uri="{FF2B5EF4-FFF2-40B4-BE49-F238E27FC236}">
                <a16:creationId xmlns:a16="http://schemas.microsoft.com/office/drawing/2014/main" id="{DE885FC2-DE0D-1444-8F30-851D7676A124}"/>
              </a:ext>
            </a:extLst>
          </p:cNvPr>
          <p:cNvPicPr>
            <a:picLocks noChangeAspect="1"/>
          </p:cNvPicPr>
          <p:nvPr/>
        </p:nvPicPr>
        <p:blipFill rotWithShape="1">
          <a:blip r:embed="rId2"/>
          <a:srcRect l="6010" t="8883" r="5470" b="10197"/>
          <a:stretch/>
        </p:blipFill>
        <p:spPr>
          <a:xfrm>
            <a:off x="9937108" y="288758"/>
            <a:ext cx="1950092" cy="898358"/>
          </a:xfrm>
          <a:prstGeom prst="rect">
            <a:avLst/>
          </a:prstGeom>
        </p:spPr>
      </p:pic>
      <p:pic>
        <p:nvPicPr>
          <p:cNvPr id="13" name="Picture 12" descr="A picture containing drawing&#10;&#10;Description automatically generated">
            <a:extLst>
              <a:ext uri="{FF2B5EF4-FFF2-40B4-BE49-F238E27FC236}">
                <a16:creationId xmlns:a16="http://schemas.microsoft.com/office/drawing/2014/main" id="{EAC2B0A7-A308-AB4E-AD4D-CE7684588906}"/>
              </a:ext>
            </a:extLst>
          </p:cNvPr>
          <p:cNvPicPr>
            <a:picLocks noChangeAspect="1"/>
          </p:cNvPicPr>
          <p:nvPr/>
        </p:nvPicPr>
        <p:blipFill rotWithShape="1">
          <a:blip r:embed="rId2"/>
          <a:srcRect l="6010" t="8883" r="5470" b="10197"/>
          <a:stretch/>
        </p:blipFill>
        <p:spPr>
          <a:xfrm>
            <a:off x="9937108" y="288758"/>
            <a:ext cx="1950092" cy="898358"/>
          </a:xfrm>
          <a:prstGeom prst="rect">
            <a:avLst/>
          </a:prstGeom>
        </p:spPr>
      </p:pic>
      <p:sp>
        <p:nvSpPr>
          <p:cNvPr id="18" name="TextBox 17">
            <a:extLst>
              <a:ext uri="{FF2B5EF4-FFF2-40B4-BE49-F238E27FC236}">
                <a16:creationId xmlns:a16="http://schemas.microsoft.com/office/drawing/2014/main" id="{C0EC897C-5867-46EF-B17B-3DF11D455DBA}"/>
              </a:ext>
            </a:extLst>
          </p:cNvPr>
          <p:cNvSpPr txBox="1"/>
          <p:nvPr/>
        </p:nvSpPr>
        <p:spPr>
          <a:xfrm>
            <a:off x="503843" y="288822"/>
            <a:ext cx="9537779" cy="646331"/>
          </a:xfrm>
          <a:prstGeom prst="rect">
            <a:avLst/>
          </a:prstGeom>
          <a:noFill/>
        </p:spPr>
        <p:txBody>
          <a:bodyPr wrap="square" lIns="91440" tIns="45720" rIns="91440" bIns="45720" rtlCol="0" anchor="t">
            <a:spAutoFit/>
          </a:bodyPr>
          <a:lstStyle/>
          <a:p>
            <a:r>
              <a:rPr lang="en-US" sz="3600" b="1" dirty="0">
                <a:solidFill>
                  <a:srgbClr val="005EB8"/>
                </a:solidFill>
                <a:latin typeface="Arial"/>
                <a:cs typeface="Arial"/>
              </a:rPr>
              <a:t>About this toolkit</a:t>
            </a:r>
            <a:endParaRPr lang="en-US" sz="3600" b="1" dirty="0">
              <a:solidFill>
                <a:srgbClr val="005EB8"/>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45E12AF4-1890-C13D-7896-D3D5DED5909F}"/>
              </a:ext>
            </a:extLst>
          </p:cNvPr>
          <p:cNvSpPr txBox="1"/>
          <p:nvPr/>
        </p:nvSpPr>
        <p:spPr>
          <a:xfrm>
            <a:off x="394923" y="1498689"/>
            <a:ext cx="11402154"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GB" dirty="0">
                <a:latin typeface="Arial"/>
                <a:cs typeface="Arial"/>
              </a:rPr>
              <a:t>This toolkit has been developed to assist NHS communications teams working across systems to respond to the publication of the Infected Blood Inquiry’s final report. </a:t>
            </a:r>
          </a:p>
          <a:p>
            <a:pPr marL="285750" indent="-285750">
              <a:buFont typeface="Arial" panose="020B0604020202020204" pitchFamily="34" charset="0"/>
              <a:buChar char="•"/>
            </a:pPr>
            <a:endParaRPr lang="en-GB" dirty="0">
              <a:latin typeface="Arial"/>
              <a:cs typeface="Arial"/>
            </a:endParaRPr>
          </a:p>
          <a:p>
            <a:pPr marL="285750" indent="-285750">
              <a:buFont typeface="Arial" panose="020B0604020202020204" pitchFamily="34" charset="0"/>
              <a:buChar char="•"/>
            </a:pPr>
            <a:r>
              <a:rPr lang="en-GB" dirty="0">
                <a:latin typeface="Arial"/>
                <a:cs typeface="Arial"/>
              </a:rPr>
              <a:t>The pack has been shared by NHSE regional communications teams for cascade to all NHS organisations who may have a connection to this issue, or who may see an increase in contact from patients following the report publication. </a:t>
            </a:r>
          </a:p>
          <a:p>
            <a:pPr marL="285750" indent="-285750">
              <a:buFont typeface="Arial" panose="020B0604020202020204" pitchFamily="34" charset="0"/>
              <a:buChar char="•"/>
            </a:pPr>
            <a:endParaRPr lang="en-GB" dirty="0">
              <a:latin typeface="Arial"/>
              <a:cs typeface="Arial"/>
            </a:endParaRPr>
          </a:p>
          <a:p>
            <a:pPr marL="285750" indent="-285750">
              <a:buFont typeface="Arial" panose="020B0604020202020204" pitchFamily="34" charset="0"/>
              <a:buChar char="•"/>
            </a:pPr>
            <a:r>
              <a:rPr lang="en-GB" dirty="0">
                <a:latin typeface="Arial"/>
                <a:cs typeface="Arial"/>
              </a:rPr>
              <a:t>Please contact your NHSE regional communications team with any questions you may have about the content of this pack.</a:t>
            </a:r>
          </a:p>
        </p:txBody>
      </p:sp>
      <p:sp>
        <p:nvSpPr>
          <p:cNvPr id="5" name="Footer Placeholder 2">
            <a:extLst>
              <a:ext uri="{FF2B5EF4-FFF2-40B4-BE49-F238E27FC236}">
                <a16:creationId xmlns:a16="http://schemas.microsoft.com/office/drawing/2014/main" id="{D4446EB5-40F3-A3E1-C0EE-C0B8BC8869AA}"/>
              </a:ext>
            </a:extLst>
          </p:cNvPr>
          <p:cNvSpPr>
            <a:spLocks noGrp="1"/>
          </p:cNvSpPr>
          <p:nvPr>
            <p:ph type="ftr" sz="quarter" idx="11"/>
          </p:nvPr>
        </p:nvSpPr>
        <p:spPr>
          <a:xfrm>
            <a:off x="1715040" y="6240393"/>
            <a:ext cx="8326582" cy="365125"/>
          </a:xfrm>
        </p:spPr>
        <p:txBody>
          <a:bodyPr/>
          <a:lstStyle/>
          <a:p>
            <a:r>
              <a:rPr lang="en-GB" b="1" dirty="0">
                <a:solidFill>
                  <a:srgbClr val="FF0000"/>
                </a:solidFill>
                <a:latin typeface="Arial" panose="020B0604020202020204" pitchFamily="34" charset="0"/>
                <a:cs typeface="Arial" panose="020B0604020202020204" pitchFamily="34" charset="0"/>
              </a:rPr>
              <a:t>THIS CONTENT IS UNDER STRICT EMBARGO UNTIL MONDAY 20 MAY PM     </a:t>
            </a:r>
          </a:p>
          <a:p>
            <a:r>
              <a:rPr lang="en-GB" b="1" dirty="0">
                <a:solidFill>
                  <a:srgbClr val="FF0000"/>
                </a:solidFill>
                <a:latin typeface="Arial" panose="020B0604020202020204" pitchFamily="34" charset="0"/>
                <a:cs typeface="Arial" panose="020B0604020202020204" pitchFamily="34" charset="0"/>
              </a:rPr>
              <a:t>NHS ORGANISATIONS MUST FOLLOW THE COMMUNICATIONS SCHEDULE ON SLIDE 5</a:t>
            </a:r>
            <a:endParaRPr lang="en-US"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4895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drawing&#10;&#10;Description automatically generated">
            <a:extLst>
              <a:ext uri="{FF2B5EF4-FFF2-40B4-BE49-F238E27FC236}">
                <a16:creationId xmlns:a16="http://schemas.microsoft.com/office/drawing/2014/main" id="{DE885FC2-DE0D-1444-8F30-851D7676A124}"/>
              </a:ext>
            </a:extLst>
          </p:cNvPr>
          <p:cNvPicPr>
            <a:picLocks noChangeAspect="1"/>
          </p:cNvPicPr>
          <p:nvPr/>
        </p:nvPicPr>
        <p:blipFill rotWithShape="1">
          <a:blip r:embed="rId2"/>
          <a:srcRect l="6010" t="8883" r="5470" b="10197"/>
          <a:stretch/>
        </p:blipFill>
        <p:spPr>
          <a:xfrm>
            <a:off x="9937108" y="288758"/>
            <a:ext cx="1950092" cy="898358"/>
          </a:xfrm>
          <a:prstGeom prst="rect">
            <a:avLst/>
          </a:prstGeom>
        </p:spPr>
      </p:pic>
      <p:pic>
        <p:nvPicPr>
          <p:cNvPr id="13" name="Picture 12" descr="A picture containing drawing&#10;&#10;Description automatically generated">
            <a:extLst>
              <a:ext uri="{FF2B5EF4-FFF2-40B4-BE49-F238E27FC236}">
                <a16:creationId xmlns:a16="http://schemas.microsoft.com/office/drawing/2014/main" id="{EAC2B0A7-A308-AB4E-AD4D-CE7684588906}"/>
              </a:ext>
            </a:extLst>
          </p:cNvPr>
          <p:cNvPicPr>
            <a:picLocks noChangeAspect="1"/>
          </p:cNvPicPr>
          <p:nvPr/>
        </p:nvPicPr>
        <p:blipFill rotWithShape="1">
          <a:blip r:embed="rId2"/>
          <a:srcRect l="6010" t="8883" r="5470" b="10197"/>
          <a:stretch/>
        </p:blipFill>
        <p:spPr>
          <a:xfrm>
            <a:off x="9937108" y="288758"/>
            <a:ext cx="1950092" cy="898358"/>
          </a:xfrm>
          <a:prstGeom prst="rect">
            <a:avLst/>
          </a:prstGeom>
        </p:spPr>
      </p:pic>
      <p:sp>
        <p:nvSpPr>
          <p:cNvPr id="18" name="TextBox 17">
            <a:extLst>
              <a:ext uri="{FF2B5EF4-FFF2-40B4-BE49-F238E27FC236}">
                <a16:creationId xmlns:a16="http://schemas.microsoft.com/office/drawing/2014/main" id="{C0EC897C-5867-46EF-B17B-3DF11D455DBA}"/>
              </a:ext>
            </a:extLst>
          </p:cNvPr>
          <p:cNvSpPr txBox="1"/>
          <p:nvPr/>
        </p:nvSpPr>
        <p:spPr>
          <a:xfrm>
            <a:off x="503844" y="263655"/>
            <a:ext cx="8270286" cy="803361"/>
          </a:xfrm>
          <a:prstGeom prst="rect">
            <a:avLst/>
          </a:prstGeom>
          <a:noFill/>
        </p:spPr>
        <p:txBody>
          <a:bodyPr wrap="square" rtlCol="0">
            <a:spAutoFit/>
          </a:bodyPr>
          <a:lstStyle/>
          <a:p>
            <a:pPr>
              <a:lnSpc>
                <a:spcPts val="6280"/>
              </a:lnSpc>
            </a:pPr>
            <a:r>
              <a:rPr lang="en-US" sz="3600" b="1" dirty="0">
                <a:solidFill>
                  <a:srgbClr val="005EB8"/>
                </a:solidFill>
                <a:latin typeface="Arial" panose="020B0604020202020204" pitchFamily="34" charset="0"/>
                <a:cs typeface="Arial" panose="020B0604020202020204" pitchFamily="34" charset="0"/>
              </a:rPr>
              <a:t>Background</a:t>
            </a:r>
          </a:p>
        </p:txBody>
      </p:sp>
      <p:sp>
        <p:nvSpPr>
          <p:cNvPr id="2" name="TextBox 1">
            <a:extLst>
              <a:ext uri="{FF2B5EF4-FFF2-40B4-BE49-F238E27FC236}">
                <a16:creationId xmlns:a16="http://schemas.microsoft.com/office/drawing/2014/main" id="{9DF149A2-909F-4CB1-B2E8-9A5953480985}"/>
              </a:ext>
            </a:extLst>
          </p:cNvPr>
          <p:cNvSpPr txBox="1"/>
          <p:nvPr/>
        </p:nvSpPr>
        <p:spPr>
          <a:xfrm>
            <a:off x="503844" y="1187116"/>
            <a:ext cx="11383356" cy="7201972"/>
          </a:xfrm>
          <a:prstGeom prst="rect">
            <a:avLst/>
          </a:prstGeom>
          <a:noFill/>
        </p:spPr>
        <p:txBody>
          <a:bodyPr wrap="square" lIns="91440" tIns="45720" rIns="91440" bIns="45720" rtlCol="0" anchor="t">
            <a:spAutoFit/>
          </a:bodyPr>
          <a:lstStyle/>
          <a:p>
            <a:pPr>
              <a:spcAft>
                <a:spcPts val="1200"/>
              </a:spcAft>
            </a:pPr>
            <a:r>
              <a:rPr lang="en-GB" sz="1600" dirty="0">
                <a:latin typeface="Arial"/>
                <a:ea typeface="Calibri" panose="020F0502020204030204" pitchFamily="34" charset="0"/>
                <a:cs typeface="Arial"/>
              </a:rPr>
              <a:t>The final report of the </a:t>
            </a:r>
            <a:r>
              <a:rPr lang="en-GB" sz="1600" dirty="0">
                <a:latin typeface="Arial"/>
                <a:ea typeface="Calibri" panose="020F0502020204030204" pitchFamily="34" charset="0"/>
                <a:cs typeface="Arial"/>
                <a:hlinkClick r:id="rId3"/>
              </a:rPr>
              <a:t>Infected Blood Inquiry</a:t>
            </a:r>
            <a:r>
              <a:rPr lang="en-GB" sz="1600" dirty="0">
                <a:latin typeface="Arial"/>
                <a:ea typeface="Calibri" panose="020F0502020204030204" pitchFamily="34" charset="0"/>
                <a:cs typeface="Arial"/>
              </a:rPr>
              <a:t> will be published on Monday 20 May 2024. </a:t>
            </a:r>
          </a:p>
          <a:p>
            <a:pPr>
              <a:spcAft>
                <a:spcPts val="1200"/>
              </a:spcAft>
            </a:pPr>
            <a:r>
              <a:rPr lang="en-GB" sz="1600" dirty="0">
                <a:latin typeface="Arial"/>
                <a:ea typeface="Calibri" panose="020F0502020204030204" pitchFamily="34" charset="0"/>
                <a:cs typeface="Arial"/>
              </a:rPr>
              <a:t>Led by Sir Brian Langstaff KC, this independent public statutory inquiry was established to examine the circumstances in which men, women and children treated by national health services in the United Kingdom were given infected blood and infected blood products, in particular since 1970.</a:t>
            </a:r>
          </a:p>
          <a:p>
            <a:pPr>
              <a:spcAft>
                <a:spcPts val="1200"/>
              </a:spcAft>
            </a:pPr>
            <a:r>
              <a:rPr lang="en-GB" sz="1600" dirty="0">
                <a:latin typeface="Arial"/>
                <a:cs typeface="Arial"/>
              </a:rPr>
              <a:t>The Inquiry has examined why people were given infected blood and/or infected blood products; the impact on their families; how the authorities (including government) responded; the nature of any support provided following infection; questions of consent; and whether there was a cover-up. The full scope and terms of reference for the inquiry can be found </a:t>
            </a:r>
            <a:r>
              <a:rPr lang="en-GB" sz="1600" dirty="0">
                <a:latin typeface="Arial"/>
                <a:cs typeface="Arial"/>
                <a:hlinkClick r:id="rId4"/>
              </a:rPr>
              <a:t>here</a:t>
            </a:r>
            <a:r>
              <a:rPr lang="en-GB" sz="1600" dirty="0">
                <a:latin typeface="Arial"/>
                <a:cs typeface="Arial"/>
              </a:rPr>
              <a:t>. </a:t>
            </a:r>
            <a:endParaRPr lang="en-GB" sz="1600" dirty="0">
              <a:latin typeface="Arial" panose="020B0604020202020204" pitchFamily="34" charset="0"/>
              <a:cs typeface="Arial" panose="020B0604020202020204" pitchFamily="34" charset="0"/>
            </a:endParaRPr>
          </a:p>
          <a:p>
            <a:pPr>
              <a:spcAft>
                <a:spcPts val="1200"/>
              </a:spcAft>
            </a:pPr>
            <a:r>
              <a:rPr lang="en-GB" sz="1600" b="1" dirty="0">
                <a:latin typeface="Arial"/>
                <a:cs typeface="Arial"/>
              </a:rPr>
              <a:t>Timeline of historical events: </a:t>
            </a:r>
            <a:endParaRPr lang="en-GB" sz="1600" b="1" dirty="0">
              <a:latin typeface="Arial" panose="020B0604020202020204" pitchFamily="34" charset="0"/>
              <a:cs typeface="Arial" panose="020B0604020202020204" pitchFamily="34" charset="0"/>
            </a:endParaRPr>
          </a:p>
          <a:p>
            <a:pPr marL="285750" indent="-285750">
              <a:spcAft>
                <a:spcPts val="1200"/>
              </a:spcAft>
              <a:buFont typeface="Arial" panose="020B0604020202020204" pitchFamily="34" charset="0"/>
              <a:buChar char="•"/>
            </a:pPr>
            <a:r>
              <a:rPr lang="en-GB" sz="1600" dirty="0">
                <a:latin typeface="Arial"/>
                <a:cs typeface="Arial"/>
              </a:rPr>
              <a:t>1970 to 1991: Imported blood infected with HIV and Hepatitis C was given to patients in the form of transfusions, plasma and other blood products.</a:t>
            </a:r>
          </a:p>
          <a:p>
            <a:pPr marL="285750" indent="-285750">
              <a:buFont typeface="Arial" panose="020B0604020202020204" pitchFamily="34" charset="0"/>
              <a:buChar char="•"/>
            </a:pPr>
            <a:r>
              <a:rPr lang="en-GB" sz="1600" dirty="0">
                <a:latin typeface="Arial"/>
                <a:cs typeface="Arial"/>
              </a:rPr>
              <a:t>1985: All blood donations have been tested for HIV since October 1985.</a:t>
            </a:r>
            <a:br>
              <a:rPr lang="en-GB" sz="1600" dirty="0">
                <a:latin typeface="Arial"/>
                <a:cs typeface="Arial"/>
              </a:rPr>
            </a:b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a:cs typeface="Arial"/>
              </a:rPr>
              <a:t>1991: All blood donations have been tested for Hepatitis C since 1 September 1991. </a:t>
            </a:r>
            <a:br>
              <a:rPr lang="en-GB" sz="1600" dirty="0">
                <a:latin typeface="Arial"/>
                <a:cs typeface="Arial"/>
              </a:rPr>
            </a:br>
            <a:endParaRPr lang="en-GB" sz="1600" dirty="0">
              <a:latin typeface="Arial"/>
              <a:cs typeface="Arial"/>
            </a:endParaRPr>
          </a:p>
          <a:p>
            <a:pPr marL="285750" indent="-285750">
              <a:spcAft>
                <a:spcPts val="1200"/>
              </a:spcAft>
              <a:buFont typeface="Arial" panose="020B0604020202020204" pitchFamily="34" charset="0"/>
              <a:buChar char="•"/>
            </a:pPr>
            <a:r>
              <a:rPr lang="en-GB" sz="1600" dirty="0">
                <a:latin typeface="Arial"/>
                <a:cs typeface="Arial"/>
              </a:rPr>
              <a:t>Since testing has been introduced, the risk of acquiring an infection from a blood transfusion is very low. There have been no reported and confirmed cases of hepatitis C, from any UK blood component, since a 1997 transfusion and for HIV from a transfusion in 2002.</a:t>
            </a:r>
            <a:endParaRPr lang="en-GB" sz="1600" dirty="0">
              <a:latin typeface="Calibri" panose="020F0502020204030204"/>
              <a:cs typeface="Calibri" panose="020F0502020204030204"/>
            </a:endParaRPr>
          </a:p>
          <a:p>
            <a:pPr marL="285750" indent="-285750">
              <a:spcAft>
                <a:spcPts val="1200"/>
              </a:spcAft>
              <a:buFont typeface="Arial" panose="020B0604020202020204" pitchFamily="34" charset="0"/>
              <a:buChar char="•"/>
            </a:pPr>
            <a:endParaRPr lang="en-GB" dirty="0">
              <a:solidFill>
                <a:srgbClr val="FF0000"/>
              </a:solidFill>
              <a:latin typeface="Arial"/>
              <a:cs typeface="Arial"/>
            </a:endParaRPr>
          </a:p>
          <a:p>
            <a:pPr>
              <a:spcAft>
                <a:spcPts val="1200"/>
              </a:spcAft>
            </a:pPr>
            <a:endParaRPr lang="en-GB" dirty="0">
              <a:solidFill>
                <a:srgbClr val="FF0000"/>
              </a:solidFill>
              <a:latin typeface="Arial" panose="020B0604020202020204" pitchFamily="34" charset="0"/>
              <a:cs typeface="Arial" panose="020B0604020202020204" pitchFamily="34" charset="0"/>
            </a:endParaRPr>
          </a:p>
          <a:p>
            <a:pPr>
              <a:spcAft>
                <a:spcPts val="1200"/>
              </a:spcAft>
            </a:pPr>
            <a:endParaRPr lang="en-GB" dirty="0">
              <a:latin typeface="Arial"/>
              <a:cs typeface="Arial"/>
            </a:endParaRPr>
          </a:p>
          <a:p>
            <a:pPr>
              <a:spcAft>
                <a:spcPts val="1200"/>
              </a:spcAft>
            </a:pPr>
            <a:endParaRPr lang="en-GB" dirty="0">
              <a:latin typeface="Arial" panose="020B0604020202020204" pitchFamily="34" charset="0"/>
              <a:cs typeface="Arial" panose="020B0604020202020204" pitchFamily="34" charset="0"/>
            </a:endParaRPr>
          </a:p>
          <a:p>
            <a:pPr>
              <a:spcAft>
                <a:spcPts val="1200"/>
              </a:spcAft>
            </a:pPr>
            <a:endParaRPr lang="en-GB" dirty="0">
              <a:latin typeface="Arial" panose="020B0604020202020204" pitchFamily="34" charset="0"/>
              <a:cs typeface="Arial" panose="020B0604020202020204" pitchFamily="34" charset="0"/>
            </a:endParaRPr>
          </a:p>
        </p:txBody>
      </p:sp>
      <p:sp>
        <p:nvSpPr>
          <p:cNvPr id="4" name="Footer Placeholder 2">
            <a:extLst>
              <a:ext uri="{FF2B5EF4-FFF2-40B4-BE49-F238E27FC236}">
                <a16:creationId xmlns:a16="http://schemas.microsoft.com/office/drawing/2014/main" id="{973B1B2A-5938-E9B2-00E3-31FFF2FA3452}"/>
              </a:ext>
            </a:extLst>
          </p:cNvPr>
          <p:cNvSpPr>
            <a:spLocks noGrp="1"/>
          </p:cNvSpPr>
          <p:nvPr>
            <p:ph type="ftr" sz="quarter" idx="11"/>
          </p:nvPr>
        </p:nvSpPr>
        <p:spPr>
          <a:xfrm>
            <a:off x="1600199" y="6328641"/>
            <a:ext cx="8624455" cy="365125"/>
          </a:xfrm>
        </p:spPr>
        <p:txBody>
          <a:bodyPr/>
          <a:lstStyle/>
          <a:p>
            <a:r>
              <a:rPr lang="en-GB" b="1" dirty="0">
                <a:solidFill>
                  <a:srgbClr val="FF0000"/>
                </a:solidFill>
                <a:latin typeface="Arial" panose="020B0604020202020204" pitchFamily="34" charset="0"/>
                <a:cs typeface="Arial" panose="020B0604020202020204" pitchFamily="34" charset="0"/>
              </a:rPr>
              <a:t>THIS CONTENT IS UNDER STRICT EMBARGO UNTIL MONDAY 20 MAY PM     </a:t>
            </a:r>
          </a:p>
          <a:p>
            <a:r>
              <a:rPr lang="en-GB" b="1" dirty="0">
                <a:solidFill>
                  <a:srgbClr val="FF0000"/>
                </a:solidFill>
                <a:latin typeface="Arial" panose="020B0604020202020204" pitchFamily="34" charset="0"/>
                <a:cs typeface="Arial" panose="020B0604020202020204" pitchFamily="34" charset="0"/>
              </a:rPr>
              <a:t>NHS ORGANISATIONS MUST FOLLOW THE COMMUNICATIONS SCHEDULE ON SLIDE 5</a:t>
            </a:r>
            <a:endParaRPr lang="en-US"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6590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drawing&#10;&#10;Description automatically generated">
            <a:extLst>
              <a:ext uri="{FF2B5EF4-FFF2-40B4-BE49-F238E27FC236}">
                <a16:creationId xmlns:a16="http://schemas.microsoft.com/office/drawing/2014/main" id="{DE885FC2-DE0D-1444-8F30-851D7676A124}"/>
              </a:ext>
            </a:extLst>
          </p:cNvPr>
          <p:cNvPicPr>
            <a:picLocks noChangeAspect="1"/>
          </p:cNvPicPr>
          <p:nvPr/>
        </p:nvPicPr>
        <p:blipFill rotWithShape="1">
          <a:blip r:embed="rId2"/>
          <a:srcRect l="6010" t="8883" r="5470" b="10197"/>
          <a:stretch/>
        </p:blipFill>
        <p:spPr>
          <a:xfrm>
            <a:off x="9937108" y="288758"/>
            <a:ext cx="1950092" cy="898358"/>
          </a:xfrm>
          <a:prstGeom prst="rect">
            <a:avLst/>
          </a:prstGeom>
        </p:spPr>
      </p:pic>
      <p:pic>
        <p:nvPicPr>
          <p:cNvPr id="13" name="Picture 12" descr="A picture containing drawing&#10;&#10;Description automatically generated">
            <a:extLst>
              <a:ext uri="{FF2B5EF4-FFF2-40B4-BE49-F238E27FC236}">
                <a16:creationId xmlns:a16="http://schemas.microsoft.com/office/drawing/2014/main" id="{EAC2B0A7-A308-AB4E-AD4D-CE7684588906}"/>
              </a:ext>
            </a:extLst>
          </p:cNvPr>
          <p:cNvPicPr>
            <a:picLocks noChangeAspect="1"/>
          </p:cNvPicPr>
          <p:nvPr/>
        </p:nvPicPr>
        <p:blipFill rotWithShape="1">
          <a:blip r:embed="rId2"/>
          <a:srcRect l="6010" t="8883" r="5470" b="10197"/>
          <a:stretch/>
        </p:blipFill>
        <p:spPr>
          <a:xfrm>
            <a:off x="9937108" y="288758"/>
            <a:ext cx="1950092" cy="898358"/>
          </a:xfrm>
          <a:prstGeom prst="rect">
            <a:avLst/>
          </a:prstGeom>
        </p:spPr>
      </p:pic>
      <p:sp>
        <p:nvSpPr>
          <p:cNvPr id="18" name="TextBox 17">
            <a:extLst>
              <a:ext uri="{FF2B5EF4-FFF2-40B4-BE49-F238E27FC236}">
                <a16:creationId xmlns:a16="http://schemas.microsoft.com/office/drawing/2014/main" id="{C0EC897C-5867-46EF-B17B-3DF11D455DBA}"/>
              </a:ext>
            </a:extLst>
          </p:cNvPr>
          <p:cNvSpPr txBox="1"/>
          <p:nvPr/>
        </p:nvSpPr>
        <p:spPr>
          <a:xfrm>
            <a:off x="503844" y="263655"/>
            <a:ext cx="9433264" cy="803361"/>
          </a:xfrm>
          <a:prstGeom prst="rect">
            <a:avLst/>
          </a:prstGeom>
          <a:noFill/>
        </p:spPr>
        <p:txBody>
          <a:bodyPr wrap="square" rtlCol="0">
            <a:spAutoFit/>
          </a:bodyPr>
          <a:lstStyle/>
          <a:p>
            <a:pPr>
              <a:lnSpc>
                <a:spcPts val="6280"/>
              </a:lnSpc>
            </a:pPr>
            <a:r>
              <a:rPr lang="en-US" sz="3600" b="1" dirty="0">
                <a:solidFill>
                  <a:srgbClr val="005EB8"/>
                </a:solidFill>
                <a:latin typeface="Arial" panose="020B0604020202020204" pitchFamily="34" charset="0"/>
                <a:cs typeface="Arial" panose="020B0604020202020204" pitchFamily="34" charset="0"/>
              </a:rPr>
              <a:t>Communications schedule</a:t>
            </a:r>
          </a:p>
        </p:txBody>
      </p:sp>
      <p:sp>
        <p:nvSpPr>
          <p:cNvPr id="2" name="TextBox 1">
            <a:extLst>
              <a:ext uri="{FF2B5EF4-FFF2-40B4-BE49-F238E27FC236}">
                <a16:creationId xmlns:a16="http://schemas.microsoft.com/office/drawing/2014/main" id="{9DF149A2-909F-4CB1-B2E8-9A5953480985}"/>
              </a:ext>
            </a:extLst>
          </p:cNvPr>
          <p:cNvSpPr txBox="1"/>
          <p:nvPr/>
        </p:nvSpPr>
        <p:spPr>
          <a:xfrm>
            <a:off x="418694" y="960812"/>
            <a:ext cx="11137823" cy="5483552"/>
          </a:xfrm>
          <a:prstGeom prst="rect">
            <a:avLst/>
          </a:prstGeom>
          <a:noFill/>
        </p:spPr>
        <p:txBody>
          <a:bodyPr wrap="square" lIns="91440" tIns="45720" rIns="91440" bIns="45720" rtlCol="0" anchor="t">
            <a:spAutoFit/>
          </a:bodyPr>
          <a:lstStyle/>
          <a:p>
            <a:pPr rtl="0"/>
            <a:endParaRPr lang="en-GB" sz="1600" dirty="0">
              <a:effectLst/>
            </a:endParaRPr>
          </a:p>
          <a:p>
            <a:pPr rtl="0"/>
            <a:r>
              <a:rPr lang="en-GB" sz="1500" dirty="0">
                <a:effectLst/>
              </a:rPr>
              <a:t>The following choreography has been </a:t>
            </a:r>
            <a:r>
              <a:rPr lang="en-GB" sz="1500" b="1" dirty="0">
                <a:effectLst/>
              </a:rPr>
              <a:t>agreed with Government and arms-length bodies including NHS England </a:t>
            </a:r>
            <a:r>
              <a:rPr lang="en-GB" sz="1500" dirty="0">
                <a:effectLst/>
              </a:rPr>
              <a:t>and is as follows:</a:t>
            </a:r>
            <a:endParaRPr lang="en-GB" sz="1500" dirty="0">
              <a:effectLst/>
              <a:cs typeface="Arial"/>
            </a:endParaRPr>
          </a:p>
          <a:p>
            <a:pPr marL="285750" indent="-285750" rtl="0">
              <a:spcBef>
                <a:spcPts val="200"/>
              </a:spcBef>
              <a:buFont typeface="Arial" panose="020B0604020202020204" pitchFamily="34" charset="0"/>
              <a:buChar char="•"/>
            </a:pPr>
            <a:r>
              <a:rPr lang="en-GB" sz="1500" dirty="0"/>
              <a:t>A virtual lock in between 8am-12.30pm for Core Participants of the Inquiry who will be given pre-access to the report</a:t>
            </a:r>
            <a:endParaRPr lang="en-GB" sz="1500" dirty="0">
              <a:cs typeface="Arial"/>
            </a:endParaRPr>
          </a:p>
          <a:p>
            <a:pPr marL="285750" indent="-285750">
              <a:spcBef>
                <a:spcPts val="200"/>
              </a:spcBef>
              <a:buFont typeface="Arial" panose="020B0604020202020204" pitchFamily="34" charset="0"/>
              <a:buChar char="•"/>
            </a:pPr>
            <a:r>
              <a:rPr lang="en-GB" sz="1500" dirty="0">
                <a:cs typeface="Arial"/>
              </a:rPr>
              <a:t>At 12:30 the Infected Blood Inquiry final report will be published here </a:t>
            </a:r>
            <a:r>
              <a:rPr lang="en-GB" sz="1500" dirty="0">
                <a:cs typeface="Arial"/>
                <a:hlinkClick r:id="rId3"/>
              </a:rPr>
              <a:t>https://www.infectedbloodinquiry.org.uk/reports</a:t>
            </a:r>
            <a:r>
              <a:rPr lang="en-GB" sz="1500" dirty="0">
                <a:cs typeface="Arial"/>
              </a:rPr>
              <a:t> </a:t>
            </a:r>
          </a:p>
          <a:p>
            <a:pPr marL="285750" indent="-285750" rtl="0">
              <a:spcBef>
                <a:spcPts val="200"/>
              </a:spcBef>
              <a:buFont typeface="Arial" panose="020B0604020202020204" pitchFamily="34" charset="0"/>
              <a:buChar char="•"/>
            </a:pPr>
            <a:r>
              <a:rPr lang="en-GB" sz="1500" dirty="0">
                <a:effectLst/>
              </a:rPr>
              <a:t>The NHS will publish a webpage (</a:t>
            </a:r>
            <a:r>
              <a:rPr lang="en-GB" sz="1500" dirty="0">
                <a:effectLst/>
                <a:hlinkClick r:id="rId4" tooltip="http://nhs.uk/infected-blood-support"/>
              </a:rPr>
              <a:t>https://nhs.uk/infected-blood-support</a:t>
            </a:r>
            <a:r>
              <a:rPr lang="en-GB" sz="1500" dirty="0">
                <a:effectLst/>
              </a:rPr>
              <a:t>) for those who may be affected to </a:t>
            </a:r>
            <a:r>
              <a:rPr lang="en-GB" sz="1500" dirty="0">
                <a:ea typeface="+mn-lt"/>
                <a:cs typeface="Arial"/>
              </a:rPr>
              <a:t>find help and support. T</a:t>
            </a:r>
            <a:r>
              <a:rPr lang="en-GB" sz="1500" dirty="0">
                <a:effectLst/>
              </a:rPr>
              <a:t>here will be a social media post signposting to that – this will not carry any response to the final Inquiry report</a:t>
            </a:r>
            <a:endParaRPr lang="en-GB" sz="1500" dirty="0"/>
          </a:p>
          <a:p>
            <a:pPr marL="285750" indent="-285750" rtl="0">
              <a:spcBef>
                <a:spcPts val="200"/>
              </a:spcBef>
              <a:buFont typeface="Arial" panose="020B0604020202020204" pitchFamily="34" charset="0"/>
              <a:buChar char="•"/>
            </a:pPr>
            <a:r>
              <a:rPr lang="en-GB" sz="1500" dirty="0"/>
              <a:t>The Chair will give an on-camera statement and take questions at 2pm (at the QE11)</a:t>
            </a:r>
            <a:endParaRPr lang="en-GB" sz="1500" dirty="0">
              <a:cs typeface="Arial"/>
            </a:endParaRPr>
          </a:p>
          <a:p>
            <a:pPr marL="285750" indent="-285750" rtl="0">
              <a:spcBef>
                <a:spcPts val="200"/>
              </a:spcBef>
              <a:buFont typeface="Arial" panose="020B0604020202020204" pitchFamily="34" charset="0"/>
              <a:buChar char="•"/>
            </a:pPr>
            <a:r>
              <a:rPr lang="en-GB" sz="1500" dirty="0"/>
              <a:t>The families and their relatives will then be given time to share their reactions and be the focus of media thereafter until</a:t>
            </a:r>
            <a:endParaRPr lang="en-GB" sz="1500" dirty="0">
              <a:cs typeface="Arial"/>
            </a:endParaRPr>
          </a:p>
          <a:p>
            <a:pPr marL="285750" indent="-285750" rtl="0">
              <a:spcBef>
                <a:spcPts val="200"/>
              </a:spcBef>
              <a:buFont typeface="Arial" panose="020B0604020202020204" pitchFamily="34" charset="0"/>
              <a:buChar char="•"/>
            </a:pPr>
            <a:r>
              <a:rPr lang="en-GB" sz="1500" dirty="0"/>
              <a:t>Later that afternoon, </a:t>
            </a:r>
            <a:r>
              <a:rPr lang="en-GB" sz="1500" b="1" dirty="0"/>
              <a:t>potentially as late as 5.30pm</a:t>
            </a:r>
            <a:r>
              <a:rPr lang="en-GB" sz="1500" dirty="0"/>
              <a:t>, the Government is expected to make a statement publicly</a:t>
            </a:r>
            <a:endParaRPr lang="en-GB" sz="1500" dirty="0">
              <a:cs typeface="Arial"/>
            </a:endParaRPr>
          </a:p>
          <a:p>
            <a:pPr marL="285750" indent="-285750" rtl="0">
              <a:spcBef>
                <a:spcPts val="200"/>
              </a:spcBef>
              <a:buFont typeface="Arial" panose="020B0604020202020204" pitchFamily="34" charset="0"/>
              <a:buChar char="•"/>
            </a:pPr>
            <a:r>
              <a:rPr lang="en-GB" sz="1500" dirty="0"/>
              <a:t>After Government has delivered its statement, NHS England will issue a statement to media</a:t>
            </a:r>
            <a:endParaRPr lang="en-GB" sz="1500" dirty="0">
              <a:cs typeface="Arial"/>
            </a:endParaRPr>
          </a:p>
          <a:p>
            <a:pPr marL="285750" indent="-285750">
              <a:spcBef>
                <a:spcPts val="200"/>
              </a:spcBef>
              <a:buFont typeface="Arial" panose="020B0604020202020204" pitchFamily="34" charset="0"/>
              <a:buChar char="•"/>
            </a:pPr>
            <a:r>
              <a:rPr lang="en-GB" sz="1500" b="1" dirty="0"/>
              <a:t>Local NHS organisations are asked not to comment publicly until after Government has delivered its public statement (late afternoon) and after NHS England has issued its statement. This is absolutely critical to ensure that Government is the first party to respond the Inquiry Report, which has been agreed with Cabinet Office and the Department of Health and Social Care.</a:t>
            </a:r>
            <a:endParaRPr lang="en-GB" sz="1500" b="1" dirty="0">
              <a:cs typeface="Arial"/>
            </a:endParaRPr>
          </a:p>
          <a:p>
            <a:pPr rtl="0"/>
            <a:endParaRPr lang="en-GB" sz="1500" dirty="0"/>
          </a:p>
          <a:p>
            <a:pPr rtl="0"/>
            <a:r>
              <a:rPr lang="en-GB" sz="1500" b="1" dirty="0">
                <a:effectLst/>
              </a:rPr>
              <a:t>Asks of all Trusts and former and current Haemophilia Centres:</a:t>
            </a:r>
            <a:endParaRPr lang="en-GB" sz="1500" dirty="0">
              <a:effectLst/>
            </a:endParaRPr>
          </a:p>
          <a:p>
            <a:pPr marL="285750" indent="-285750" rtl="0">
              <a:spcBef>
                <a:spcPts val="200"/>
              </a:spcBef>
              <a:buFont typeface="Arial" panose="020B0604020202020204" pitchFamily="34" charset="0"/>
              <a:buChar char="•"/>
            </a:pPr>
            <a:r>
              <a:rPr lang="en-GB" sz="1500" dirty="0"/>
              <a:t>Please do not publish anything internally or externally until after the Government and NHSE statements</a:t>
            </a:r>
            <a:endParaRPr lang="en-GB" sz="1500" dirty="0">
              <a:cs typeface="Arial"/>
            </a:endParaRPr>
          </a:p>
          <a:p>
            <a:pPr marL="285750" indent="-285750" rtl="0">
              <a:spcBef>
                <a:spcPts val="200"/>
              </a:spcBef>
              <a:buFont typeface="Arial" panose="020B0604020202020204" pitchFamily="34" charset="0"/>
              <a:buChar char="•"/>
            </a:pPr>
            <a:r>
              <a:rPr lang="en-GB" sz="1500" dirty="0"/>
              <a:t>Please share your draft media statements before issue – we are being asked to ensure alignment with wider NHS messaging</a:t>
            </a:r>
            <a:endParaRPr lang="en-GB" sz="1500" dirty="0">
              <a:cs typeface="Arial"/>
            </a:endParaRPr>
          </a:p>
          <a:p>
            <a:pPr marL="285750" indent="-285750" rtl="0">
              <a:spcBef>
                <a:spcPts val="200"/>
              </a:spcBef>
              <a:buFont typeface="Arial" panose="020B0604020202020204" pitchFamily="34" charset="0"/>
              <a:buChar char="•"/>
            </a:pPr>
            <a:r>
              <a:rPr lang="en-GB" sz="1500" dirty="0"/>
              <a:t>Please flag any media approaches with your proposed handling with your NHSE Regional Communications team before responding, particularly any bids for access to current </a:t>
            </a:r>
            <a:r>
              <a:rPr lang="en-GB" sz="1500" dirty="0">
                <a:effectLst/>
              </a:rPr>
              <a:t>Haemophilia Centres</a:t>
            </a:r>
            <a:r>
              <a:rPr lang="en-GB" sz="1500" dirty="0"/>
              <a:t>.</a:t>
            </a:r>
            <a:endParaRPr lang="en-GB" sz="1500" dirty="0">
              <a:cs typeface="Arial"/>
            </a:endParaRPr>
          </a:p>
          <a:p>
            <a:pPr>
              <a:spcAft>
                <a:spcPts val="1200"/>
              </a:spcAft>
            </a:pPr>
            <a:endParaRPr lang="en-GB" sz="1600" dirty="0">
              <a:latin typeface="Arial" panose="020B0604020202020204" pitchFamily="34" charset="0"/>
              <a:cs typeface="Arial" panose="020B0604020202020204" pitchFamily="34" charset="0"/>
            </a:endParaRPr>
          </a:p>
        </p:txBody>
      </p:sp>
      <p:sp>
        <p:nvSpPr>
          <p:cNvPr id="4" name="Footer Placeholder 2">
            <a:extLst>
              <a:ext uri="{FF2B5EF4-FFF2-40B4-BE49-F238E27FC236}">
                <a16:creationId xmlns:a16="http://schemas.microsoft.com/office/drawing/2014/main" id="{CCDEEEA2-787E-15D7-E0A6-BB89B27FEEFC}"/>
              </a:ext>
            </a:extLst>
          </p:cNvPr>
          <p:cNvSpPr>
            <a:spLocks noGrp="1"/>
          </p:cNvSpPr>
          <p:nvPr>
            <p:ph type="ftr" sz="quarter" idx="11"/>
          </p:nvPr>
        </p:nvSpPr>
        <p:spPr>
          <a:xfrm>
            <a:off x="1752600" y="6237687"/>
            <a:ext cx="8326582" cy="365125"/>
          </a:xfrm>
        </p:spPr>
        <p:txBody>
          <a:bodyPr/>
          <a:lstStyle/>
          <a:p>
            <a:r>
              <a:rPr lang="en-GB" b="1" dirty="0">
                <a:solidFill>
                  <a:srgbClr val="FF0000"/>
                </a:solidFill>
                <a:latin typeface="Arial" panose="020B0604020202020204" pitchFamily="34" charset="0"/>
                <a:cs typeface="Arial" panose="020B0604020202020204" pitchFamily="34" charset="0"/>
              </a:rPr>
              <a:t>THIS CONTENT IS UNDER STRICT EMBARGO UNTIL MONDAY 20 MAY PM     </a:t>
            </a:r>
          </a:p>
          <a:p>
            <a:r>
              <a:rPr lang="en-GB" b="1" dirty="0">
                <a:solidFill>
                  <a:srgbClr val="FF0000"/>
                </a:solidFill>
                <a:latin typeface="Arial" panose="020B0604020202020204" pitchFamily="34" charset="0"/>
                <a:cs typeface="Arial" panose="020B0604020202020204" pitchFamily="34" charset="0"/>
              </a:rPr>
              <a:t>NHS ORGANISATIONS MUST FOLLOW THE COMMUNICATIONS SCHEDULE ON SLIDE 5</a:t>
            </a:r>
            <a:endParaRPr lang="en-US"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411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drawing&#10;&#10;Description automatically generated">
            <a:extLst>
              <a:ext uri="{FF2B5EF4-FFF2-40B4-BE49-F238E27FC236}">
                <a16:creationId xmlns:a16="http://schemas.microsoft.com/office/drawing/2014/main" id="{DE885FC2-DE0D-1444-8F30-851D7676A124}"/>
              </a:ext>
            </a:extLst>
          </p:cNvPr>
          <p:cNvPicPr>
            <a:picLocks noChangeAspect="1"/>
          </p:cNvPicPr>
          <p:nvPr/>
        </p:nvPicPr>
        <p:blipFill rotWithShape="1">
          <a:blip r:embed="rId2"/>
          <a:srcRect l="6010" t="8883" r="5470" b="10197"/>
          <a:stretch/>
        </p:blipFill>
        <p:spPr>
          <a:xfrm>
            <a:off x="9937108" y="288758"/>
            <a:ext cx="1950092" cy="898358"/>
          </a:xfrm>
          <a:prstGeom prst="rect">
            <a:avLst/>
          </a:prstGeom>
        </p:spPr>
      </p:pic>
      <p:pic>
        <p:nvPicPr>
          <p:cNvPr id="13" name="Picture 12" descr="A picture containing drawing&#10;&#10;Description automatically generated">
            <a:extLst>
              <a:ext uri="{FF2B5EF4-FFF2-40B4-BE49-F238E27FC236}">
                <a16:creationId xmlns:a16="http://schemas.microsoft.com/office/drawing/2014/main" id="{EAC2B0A7-A308-AB4E-AD4D-CE7684588906}"/>
              </a:ext>
            </a:extLst>
          </p:cNvPr>
          <p:cNvPicPr>
            <a:picLocks noChangeAspect="1"/>
          </p:cNvPicPr>
          <p:nvPr/>
        </p:nvPicPr>
        <p:blipFill rotWithShape="1">
          <a:blip r:embed="rId2"/>
          <a:srcRect l="6010" t="8883" r="5470" b="10197"/>
          <a:stretch/>
        </p:blipFill>
        <p:spPr>
          <a:xfrm>
            <a:off x="9937108" y="288758"/>
            <a:ext cx="1950092" cy="898358"/>
          </a:xfrm>
          <a:prstGeom prst="rect">
            <a:avLst/>
          </a:prstGeom>
        </p:spPr>
      </p:pic>
      <p:sp>
        <p:nvSpPr>
          <p:cNvPr id="18" name="TextBox 17">
            <a:extLst>
              <a:ext uri="{FF2B5EF4-FFF2-40B4-BE49-F238E27FC236}">
                <a16:creationId xmlns:a16="http://schemas.microsoft.com/office/drawing/2014/main" id="{C0EC897C-5867-46EF-B17B-3DF11D455DBA}"/>
              </a:ext>
            </a:extLst>
          </p:cNvPr>
          <p:cNvSpPr txBox="1"/>
          <p:nvPr/>
        </p:nvSpPr>
        <p:spPr>
          <a:xfrm>
            <a:off x="503844" y="263655"/>
            <a:ext cx="9433264" cy="791692"/>
          </a:xfrm>
          <a:prstGeom prst="rect">
            <a:avLst/>
          </a:prstGeom>
          <a:noFill/>
        </p:spPr>
        <p:txBody>
          <a:bodyPr wrap="square" lIns="91440" tIns="45720" rIns="91440" bIns="45720" rtlCol="0" anchor="t">
            <a:spAutoFit/>
          </a:bodyPr>
          <a:lstStyle/>
          <a:p>
            <a:pPr>
              <a:lnSpc>
                <a:spcPts val="6280"/>
              </a:lnSpc>
            </a:pPr>
            <a:r>
              <a:rPr lang="en-US" sz="3200" b="1" dirty="0">
                <a:solidFill>
                  <a:srgbClr val="005EB8"/>
                </a:solidFill>
                <a:latin typeface="Arial"/>
                <a:cs typeface="Arial"/>
              </a:rPr>
              <a:t>Key actions required by NHS organisations</a:t>
            </a:r>
          </a:p>
        </p:txBody>
      </p:sp>
      <p:sp>
        <p:nvSpPr>
          <p:cNvPr id="2" name="TextBox 1">
            <a:extLst>
              <a:ext uri="{FF2B5EF4-FFF2-40B4-BE49-F238E27FC236}">
                <a16:creationId xmlns:a16="http://schemas.microsoft.com/office/drawing/2014/main" id="{9DF149A2-909F-4CB1-B2E8-9A5953480985}"/>
              </a:ext>
            </a:extLst>
          </p:cNvPr>
          <p:cNvSpPr txBox="1"/>
          <p:nvPr/>
        </p:nvSpPr>
        <p:spPr>
          <a:xfrm>
            <a:off x="503844" y="1497108"/>
            <a:ext cx="10853269" cy="4524315"/>
          </a:xfrm>
          <a:prstGeom prst="rect">
            <a:avLst/>
          </a:prstGeom>
          <a:noFill/>
        </p:spPr>
        <p:txBody>
          <a:bodyPr wrap="square" lIns="91440" tIns="45720" rIns="91440" bIns="45720" rtlCol="0" anchor="t">
            <a:spAutoFit/>
          </a:bodyPr>
          <a:lstStyle/>
          <a:p>
            <a:pPr marL="285750" indent="-285750">
              <a:buFont typeface="Arial"/>
              <a:buChar char="•"/>
            </a:pPr>
            <a:r>
              <a:rPr lang="en-GB" b="1" dirty="0">
                <a:latin typeface="Arial" panose="020B0604020202020204" pitchFamily="34" charset="0"/>
                <a:cs typeface="Arial" panose="020B0604020202020204" pitchFamily="34" charset="0"/>
              </a:rPr>
              <a:t>Providers of NHS 111 services</a:t>
            </a:r>
            <a:r>
              <a:rPr lang="en-GB" dirty="0">
                <a:latin typeface="Arial" panose="020B0604020202020204" pitchFamily="34" charset="0"/>
                <a:cs typeface="Arial" panose="020B0604020202020204" pitchFamily="34" charset="0"/>
              </a:rPr>
              <a:t> should ensure that call handlers</a:t>
            </a:r>
            <a:r>
              <a:rPr lang="en-GB" dirty="0">
                <a:latin typeface="Arial" panose="020B0604020202020204" pitchFamily="34" charset="0"/>
                <a:ea typeface="+mn-lt"/>
                <a:cs typeface="Arial" panose="020B0604020202020204" pitchFamily="34" charset="0"/>
              </a:rPr>
              <a:t> and clinicians are aware of the publication of the report and will direct any queries to </a:t>
            </a:r>
            <a:r>
              <a:rPr lang="en-GB" dirty="0">
                <a:effectLst/>
                <a:latin typeface="Arial" panose="020B0604020202020204" pitchFamily="34" charset="0"/>
                <a:cs typeface="Arial" panose="020B0604020202020204" pitchFamily="34" charset="0"/>
                <a:hlinkClick r:id="rId3" tooltip="http://nhs.uk/infected-blood-support"/>
              </a:rPr>
              <a:t>https://nhs.uk/infected-blood-support</a:t>
            </a:r>
            <a:r>
              <a:rPr lang="en-GB" dirty="0">
                <a:effectLst/>
                <a:latin typeface="Arial" panose="020B0604020202020204" pitchFamily="34" charset="0"/>
                <a:cs typeface="Arial" panose="020B0604020202020204" pitchFamily="34" charset="0"/>
              </a:rPr>
              <a:t>) </a:t>
            </a:r>
            <a:endParaRPr lang="en-GB" dirty="0">
              <a:latin typeface="Arial" panose="020B0604020202020204" pitchFamily="34" charset="0"/>
              <a:ea typeface="+mn-lt"/>
              <a:cs typeface="Arial" panose="020B0604020202020204" pitchFamily="34" charset="0"/>
            </a:endParaRPr>
          </a:p>
          <a:p>
            <a:endParaRPr lang="en-GB" dirty="0">
              <a:latin typeface="Arial" panose="020B0604020202020204" pitchFamily="34" charset="0"/>
              <a:cs typeface="Arial" panose="020B0604020202020204" pitchFamily="34" charset="0"/>
            </a:endParaRPr>
          </a:p>
          <a:p>
            <a:pPr marL="285750" indent="-285750">
              <a:buFont typeface="Arial"/>
              <a:buChar char="•"/>
            </a:pPr>
            <a:r>
              <a:rPr lang="en-GB" b="1" dirty="0">
                <a:latin typeface="Arial" panose="020B0604020202020204" pitchFamily="34" charset="0"/>
                <a:cs typeface="Arial" panose="020B0604020202020204" pitchFamily="34" charset="0"/>
              </a:rPr>
              <a:t>Primary care networks </a:t>
            </a:r>
            <a:r>
              <a:rPr lang="en-GB" dirty="0">
                <a:latin typeface="Arial" panose="020B0604020202020204" pitchFamily="34" charset="0"/>
                <a:cs typeface="Arial" panose="020B0604020202020204" pitchFamily="34" charset="0"/>
              </a:rPr>
              <a:t>should ensure that all practice staff </a:t>
            </a:r>
            <a:r>
              <a:rPr lang="en-GB" dirty="0">
                <a:latin typeface="Arial" panose="020B0604020202020204" pitchFamily="34" charset="0"/>
                <a:ea typeface="+mn-lt"/>
                <a:cs typeface="Arial" panose="020B0604020202020204" pitchFamily="34" charset="0"/>
              </a:rPr>
              <a:t>are aware of the publication of the report and </a:t>
            </a:r>
            <a:r>
              <a:rPr lang="en-GB" dirty="0">
                <a:latin typeface="Arial" panose="020B0604020202020204" pitchFamily="34" charset="0"/>
                <a:cs typeface="Arial" panose="020B0604020202020204" pitchFamily="34" charset="0"/>
              </a:rPr>
              <a:t>have access to </a:t>
            </a:r>
            <a:r>
              <a:rPr lang="en-GB" dirty="0">
                <a:latin typeface="Arial" panose="020B0604020202020204" pitchFamily="34" charset="0"/>
                <a:ea typeface="+mn-lt"/>
                <a:cs typeface="Arial" panose="020B0604020202020204" pitchFamily="34" charset="0"/>
              </a:rPr>
              <a:t>the key messages and links in this pack, in particular, reception and call-answering staff </a:t>
            </a:r>
            <a:r>
              <a:rPr lang="en-GB" dirty="0">
                <a:latin typeface="Arial" panose="020B0604020202020204" pitchFamily="34" charset="0"/>
                <a:cs typeface="Arial" panose="020B0604020202020204" pitchFamily="34" charset="0"/>
              </a:rPr>
              <a:t> </a:t>
            </a:r>
            <a:br>
              <a:rPr lang="en-GB" dirty="0">
                <a:latin typeface="Arial" panose="020B0604020202020204" pitchFamily="34" charset="0"/>
                <a:cs typeface="Arial" panose="020B0604020202020204" pitchFamily="34" charset="0"/>
              </a:rPr>
            </a:br>
            <a:endParaRPr lang="en-GB" dirty="0">
              <a:latin typeface="Arial" panose="020B0604020202020204" pitchFamily="34" charset="0"/>
              <a:cs typeface="Arial" panose="020B0604020202020204" pitchFamily="34" charset="0"/>
            </a:endParaRPr>
          </a:p>
          <a:p>
            <a:pPr marL="285750" indent="-285750">
              <a:buFont typeface="Arial"/>
              <a:buChar char="•"/>
            </a:pPr>
            <a:r>
              <a:rPr lang="en-GB" b="1" dirty="0">
                <a:latin typeface="Arial" panose="020B0604020202020204" pitchFamily="34" charset="0"/>
                <a:cs typeface="Arial" panose="020B0604020202020204" pitchFamily="34" charset="0"/>
              </a:rPr>
              <a:t>Trusts providing services where blood products are used </a:t>
            </a:r>
            <a:r>
              <a:rPr lang="en-GB" dirty="0">
                <a:latin typeface="Arial" panose="020B0604020202020204" pitchFamily="34" charset="0"/>
                <a:cs typeface="Arial" panose="020B0604020202020204" pitchFamily="34" charset="0"/>
              </a:rPr>
              <a:t>should ensure that</a:t>
            </a:r>
            <a:r>
              <a:rPr lang="en-GB" b="1" dirty="0">
                <a:latin typeface="Arial" panose="020B0604020202020204" pitchFamily="34" charset="0"/>
                <a:ea typeface="+mn-lt"/>
                <a:cs typeface="Arial" panose="020B0604020202020204" pitchFamily="34" charset="0"/>
              </a:rPr>
              <a:t> </a:t>
            </a:r>
            <a:r>
              <a:rPr lang="en-GB" dirty="0">
                <a:latin typeface="Arial" panose="020B0604020202020204" pitchFamily="34" charset="0"/>
                <a:ea typeface="+mn-lt"/>
                <a:cs typeface="Arial" panose="020B0604020202020204" pitchFamily="34" charset="0"/>
              </a:rPr>
              <a:t>staff working in those services are aware of the publication of the report and have access to the key messages and links in this pack, They may want to consider whether other colleagues would also benefit from them (for example switchboard, chaplaincy and PALS teams)</a:t>
            </a:r>
            <a:endParaRPr lang="en-GB" dirty="0">
              <a:latin typeface="Arial" panose="020B0604020202020204" pitchFamily="34" charset="0"/>
              <a:cs typeface="Arial" panose="020B0604020202020204" pitchFamily="34" charset="0"/>
            </a:endParaRPr>
          </a:p>
          <a:p>
            <a:pPr marL="285750" indent="-285750">
              <a:buFont typeface="Arial"/>
              <a:buChar char="•"/>
            </a:pPr>
            <a:endParaRPr lang="en-GB" b="1" dirty="0">
              <a:latin typeface="Arial" panose="020B0604020202020204" pitchFamily="34" charset="0"/>
              <a:cs typeface="Arial" panose="020B0604020202020204" pitchFamily="34" charset="0"/>
            </a:endParaRPr>
          </a:p>
          <a:p>
            <a:pPr marL="285750" indent="-285750">
              <a:buFont typeface="Arial"/>
              <a:buChar char="•"/>
            </a:pPr>
            <a:r>
              <a:rPr lang="en-GB" dirty="0">
                <a:latin typeface="Arial" panose="020B0604020202020204" pitchFamily="34" charset="0"/>
                <a:cs typeface="Arial" panose="020B0604020202020204" pitchFamily="34" charset="0"/>
              </a:rPr>
              <a:t>Organisations who will be responding to the report may wish to </a:t>
            </a:r>
            <a:r>
              <a:rPr lang="en-GB" b="1" dirty="0">
                <a:latin typeface="Arial" panose="020B0604020202020204" pitchFamily="34" charset="0"/>
                <a:cs typeface="Arial" panose="020B0604020202020204" pitchFamily="34" charset="0"/>
              </a:rPr>
              <a:t>publish any statements on their websites </a:t>
            </a:r>
            <a:r>
              <a:rPr lang="en-GB" dirty="0">
                <a:latin typeface="Arial" panose="020B0604020202020204" pitchFamily="34" charset="0"/>
                <a:cs typeface="Arial" panose="020B0604020202020204" pitchFamily="34" charset="0"/>
              </a:rPr>
              <a:t>with links to further information. Key messages, template copy and links to further information are provided in this toolkit. </a:t>
            </a:r>
          </a:p>
          <a:p>
            <a:pPr>
              <a:spcAft>
                <a:spcPts val="1200"/>
              </a:spcAft>
            </a:pPr>
            <a:endParaRPr lang="en-GB" dirty="0">
              <a:latin typeface="Arial" panose="020B0604020202020204" pitchFamily="34" charset="0"/>
              <a:cs typeface="Arial" panose="020B0604020202020204" pitchFamily="34" charset="0"/>
            </a:endParaRPr>
          </a:p>
        </p:txBody>
      </p:sp>
      <p:sp>
        <p:nvSpPr>
          <p:cNvPr id="4" name="Footer Placeholder 2">
            <a:extLst>
              <a:ext uri="{FF2B5EF4-FFF2-40B4-BE49-F238E27FC236}">
                <a16:creationId xmlns:a16="http://schemas.microsoft.com/office/drawing/2014/main" id="{85DCD53C-D196-F71A-7B7C-BC6DDC2F6FB6}"/>
              </a:ext>
            </a:extLst>
          </p:cNvPr>
          <p:cNvSpPr>
            <a:spLocks noGrp="1"/>
          </p:cNvSpPr>
          <p:nvPr>
            <p:ph type="ftr" sz="quarter" idx="11"/>
          </p:nvPr>
        </p:nvSpPr>
        <p:spPr>
          <a:xfrm>
            <a:off x="1406237" y="6251948"/>
            <a:ext cx="8530871" cy="365125"/>
          </a:xfrm>
        </p:spPr>
        <p:txBody>
          <a:bodyPr/>
          <a:lstStyle/>
          <a:p>
            <a:r>
              <a:rPr lang="en-GB" b="1" dirty="0">
                <a:solidFill>
                  <a:srgbClr val="FF0000"/>
                </a:solidFill>
                <a:latin typeface="Arial" panose="020B0604020202020204" pitchFamily="34" charset="0"/>
                <a:cs typeface="Arial" panose="020B0604020202020204" pitchFamily="34" charset="0"/>
              </a:rPr>
              <a:t>THIS CONTENT IS UNDER STRICT EMBARGO UNTIL MONDAY 20 MAY PM     </a:t>
            </a:r>
          </a:p>
          <a:p>
            <a:r>
              <a:rPr lang="en-GB" b="1" dirty="0">
                <a:solidFill>
                  <a:srgbClr val="FF0000"/>
                </a:solidFill>
                <a:latin typeface="Arial" panose="020B0604020202020204" pitchFamily="34" charset="0"/>
                <a:cs typeface="Arial" panose="020B0604020202020204" pitchFamily="34" charset="0"/>
              </a:rPr>
              <a:t>NHS ORGANISATIONS MUST FOLLOW THE COMMUNICATIONS SCHEDULE ON SLIDE 5</a:t>
            </a:r>
            <a:endParaRPr lang="en-US"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0738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drawing&#10;&#10;Description automatically generated">
            <a:extLst>
              <a:ext uri="{FF2B5EF4-FFF2-40B4-BE49-F238E27FC236}">
                <a16:creationId xmlns:a16="http://schemas.microsoft.com/office/drawing/2014/main" id="{DE885FC2-DE0D-1444-8F30-851D7676A124}"/>
              </a:ext>
            </a:extLst>
          </p:cNvPr>
          <p:cNvPicPr>
            <a:picLocks noChangeAspect="1"/>
          </p:cNvPicPr>
          <p:nvPr/>
        </p:nvPicPr>
        <p:blipFill rotWithShape="1">
          <a:blip r:embed="rId2"/>
          <a:srcRect l="6010" t="8883" r="5470" b="10197"/>
          <a:stretch/>
        </p:blipFill>
        <p:spPr>
          <a:xfrm>
            <a:off x="9937108" y="288758"/>
            <a:ext cx="1950092" cy="898358"/>
          </a:xfrm>
          <a:prstGeom prst="rect">
            <a:avLst/>
          </a:prstGeom>
        </p:spPr>
      </p:pic>
      <p:pic>
        <p:nvPicPr>
          <p:cNvPr id="13" name="Picture 12" descr="A picture containing drawing&#10;&#10;Description automatically generated">
            <a:extLst>
              <a:ext uri="{FF2B5EF4-FFF2-40B4-BE49-F238E27FC236}">
                <a16:creationId xmlns:a16="http://schemas.microsoft.com/office/drawing/2014/main" id="{EAC2B0A7-A308-AB4E-AD4D-CE7684588906}"/>
              </a:ext>
            </a:extLst>
          </p:cNvPr>
          <p:cNvPicPr>
            <a:picLocks noChangeAspect="1"/>
          </p:cNvPicPr>
          <p:nvPr/>
        </p:nvPicPr>
        <p:blipFill rotWithShape="1">
          <a:blip r:embed="rId2"/>
          <a:srcRect l="6010" t="8883" r="5470" b="10197"/>
          <a:stretch/>
        </p:blipFill>
        <p:spPr>
          <a:xfrm>
            <a:off x="9937108" y="288758"/>
            <a:ext cx="1950092" cy="898358"/>
          </a:xfrm>
          <a:prstGeom prst="rect">
            <a:avLst/>
          </a:prstGeom>
        </p:spPr>
      </p:pic>
      <p:sp>
        <p:nvSpPr>
          <p:cNvPr id="18" name="TextBox 17">
            <a:extLst>
              <a:ext uri="{FF2B5EF4-FFF2-40B4-BE49-F238E27FC236}">
                <a16:creationId xmlns:a16="http://schemas.microsoft.com/office/drawing/2014/main" id="{C0EC897C-5867-46EF-B17B-3DF11D455DBA}"/>
              </a:ext>
            </a:extLst>
          </p:cNvPr>
          <p:cNvSpPr txBox="1"/>
          <p:nvPr/>
        </p:nvSpPr>
        <p:spPr>
          <a:xfrm>
            <a:off x="503843" y="288822"/>
            <a:ext cx="9537779" cy="646331"/>
          </a:xfrm>
          <a:prstGeom prst="rect">
            <a:avLst/>
          </a:prstGeom>
          <a:noFill/>
        </p:spPr>
        <p:txBody>
          <a:bodyPr wrap="square" lIns="91440" tIns="45720" rIns="91440" bIns="45720" rtlCol="0" anchor="t">
            <a:spAutoFit/>
          </a:bodyPr>
          <a:lstStyle/>
          <a:p>
            <a:r>
              <a:rPr lang="en-US" sz="3600" b="1" dirty="0">
                <a:solidFill>
                  <a:srgbClr val="005EB8"/>
                </a:solidFill>
                <a:latin typeface="Arial"/>
                <a:cs typeface="Arial"/>
              </a:rPr>
              <a:t>Key messages – general</a:t>
            </a:r>
            <a:endParaRPr lang="en-US" sz="3600" b="1" dirty="0">
              <a:solidFill>
                <a:srgbClr val="005EB8"/>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45E12AF4-1890-C13D-7896-D3D5DED5909F}"/>
              </a:ext>
            </a:extLst>
          </p:cNvPr>
          <p:cNvSpPr txBox="1"/>
          <p:nvPr/>
        </p:nvSpPr>
        <p:spPr>
          <a:xfrm>
            <a:off x="144964" y="1187116"/>
            <a:ext cx="11402154" cy="48013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1600" dirty="0">
                <a:latin typeface="Arial"/>
                <a:cs typeface="Arial"/>
              </a:rPr>
              <a:t>The Inquiry’s detailed recommendations will be considered by a clinically led NHS England task and finish group, with next steps shared as soon as possible.</a:t>
            </a:r>
            <a:endParaRPr lang="en-US" sz="1600" dirty="0">
              <a:latin typeface="Arial"/>
              <a:cs typeface="Arial"/>
            </a:endParaRPr>
          </a:p>
          <a:p>
            <a:pPr marL="285750" indent="-285750">
              <a:buFont typeface="Arial"/>
              <a:buChar char="•"/>
            </a:pPr>
            <a:endParaRPr lang="en-GB" sz="1600" dirty="0">
              <a:latin typeface="Arial"/>
              <a:cs typeface="Arial"/>
            </a:endParaRPr>
          </a:p>
          <a:p>
            <a:pPr marL="285750" indent="-285750">
              <a:buFont typeface="Arial"/>
              <a:buChar char="•"/>
            </a:pPr>
            <a:r>
              <a:rPr lang="en-GB" sz="1600" dirty="0">
                <a:latin typeface="Arial"/>
                <a:cs typeface="Arial"/>
              </a:rPr>
              <a:t>Blood is now distributed to NHS hospitals by NHS Blood and Transplant, which was established in 2005 to provide a national blood and transplantation service to the NHS. </a:t>
            </a:r>
            <a:endParaRPr lang="en-GB" sz="1600" dirty="0">
              <a:latin typeface="Arial"/>
              <a:cs typeface="Calibri" panose="020F0502020204030204"/>
            </a:endParaRPr>
          </a:p>
          <a:p>
            <a:pPr marL="285750" indent="-285750">
              <a:buFont typeface="Arial"/>
              <a:buChar char="•"/>
            </a:pPr>
            <a:endParaRPr lang="en-GB" sz="1600" dirty="0">
              <a:latin typeface="Arial"/>
              <a:cs typeface="Arial"/>
            </a:endParaRPr>
          </a:p>
          <a:p>
            <a:pPr marL="285750" indent="-285750">
              <a:buFont typeface="Arial"/>
              <a:buChar char="•"/>
            </a:pPr>
            <a:r>
              <a:rPr lang="en-GB" sz="1600" dirty="0">
                <a:latin typeface="Arial"/>
                <a:cs typeface="Arial"/>
              </a:rPr>
              <a:t>Modern safety standards are extremely rigorous and NHS Blood and Transplant's services follow strict guidelines and testing to protect both donors and patients, and are subject to regular inspections by independent regulators.</a:t>
            </a:r>
            <a:br>
              <a:rPr lang="en-GB" sz="1600" dirty="0">
                <a:latin typeface="Arial"/>
                <a:cs typeface="Arial"/>
              </a:rPr>
            </a:br>
            <a:r>
              <a:rPr lang="en-GB" sz="1600" dirty="0">
                <a:latin typeface="Arial"/>
                <a:cs typeface="Arial"/>
              </a:rPr>
              <a:t> </a:t>
            </a:r>
          </a:p>
          <a:p>
            <a:pPr marL="285750" indent="-285750">
              <a:buFont typeface="Arial"/>
              <a:buChar char="•"/>
            </a:pPr>
            <a:r>
              <a:rPr lang="en-GB" sz="1600" dirty="0">
                <a:latin typeface="Arial"/>
                <a:cs typeface="Arial"/>
              </a:rPr>
              <a:t>A new online resource is available for patients and the public to find support services from across the NHS and the Government and NHS staff can access their local employers' support services.</a:t>
            </a:r>
            <a:br>
              <a:rPr lang="en-GB" sz="1600" dirty="0">
                <a:latin typeface="Arial"/>
                <a:cs typeface="Arial"/>
              </a:rPr>
            </a:br>
            <a:endParaRPr lang="en-GB" sz="1600" dirty="0">
              <a:latin typeface="Arial"/>
              <a:cs typeface="Arial"/>
            </a:endParaRPr>
          </a:p>
          <a:p>
            <a:pPr marL="285750" indent="-285750">
              <a:buFont typeface="Arial"/>
              <a:buChar char="•"/>
            </a:pPr>
            <a:r>
              <a:rPr lang="en-GB" sz="1600" dirty="0">
                <a:latin typeface="Arial"/>
                <a:cs typeface="Arial"/>
              </a:rPr>
              <a:t>We thank the Inquiry for its hard work and final report which today represents a hugely significant day in understanding how this unacceptable tragedy was able to happen in this country. </a:t>
            </a:r>
            <a:endParaRPr lang="en-GB" sz="1600" dirty="0">
              <a:latin typeface="Arial"/>
              <a:cs typeface="Calibri" panose="020F0502020204030204"/>
            </a:endParaRPr>
          </a:p>
          <a:p>
            <a:pPr marL="285750" indent="-285750">
              <a:buFont typeface="Arial"/>
              <a:buChar char="•"/>
            </a:pPr>
            <a:endParaRPr lang="en-GB" sz="1600" dirty="0">
              <a:latin typeface="Arial"/>
              <a:cs typeface="Calibri" panose="020F0502020204030204"/>
            </a:endParaRPr>
          </a:p>
          <a:p>
            <a:pPr marL="285750" indent="-285750">
              <a:buFont typeface="Arial"/>
              <a:buChar char="•"/>
            </a:pPr>
            <a:r>
              <a:rPr lang="en-GB" sz="1600" dirty="0">
                <a:latin typeface="Arial"/>
                <a:cs typeface="Arial"/>
              </a:rPr>
              <a:t>For the families, patients and our wider community who have been impacted by this scandal we offer our unreserved apology and sympathies for the avoidable suffering, pain and loss that they and their families have experienced following the supply and use of infected blood products in the NHS </a:t>
            </a:r>
            <a:endParaRPr lang="en-GB" sz="1600" dirty="0">
              <a:latin typeface="Arial"/>
              <a:cs typeface="Calibri" panose="020F0502020204030204"/>
            </a:endParaRPr>
          </a:p>
          <a:p>
            <a:pPr marL="285750" indent="-285750">
              <a:buFont typeface="Arial"/>
              <a:buChar char="•"/>
            </a:pPr>
            <a:endParaRPr lang="en-GB" dirty="0">
              <a:latin typeface="Arial"/>
              <a:cs typeface="Arial"/>
            </a:endParaRPr>
          </a:p>
        </p:txBody>
      </p:sp>
      <p:sp>
        <p:nvSpPr>
          <p:cNvPr id="5" name="Footer Placeholder 2">
            <a:extLst>
              <a:ext uri="{FF2B5EF4-FFF2-40B4-BE49-F238E27FC236}">
                <a16:creationId xmlns:a16="http://schemas.microsoft.com/office/drawing/2014/main" id="{D4446EB5-40F3-A3E1-C0EE-C0B8BC8869AA}"/>
              </a:ext>
            </a:extLst>
          </p:cNvPr>
          <p:cNvSpPr>
            <a:spLocks noGrp="1"/>
          </p:cNvSpPr>
          <p:nvPr>
            <p:ph type="ftr" sz="quarter" idx="11"/>
          </p:nvPr>
        </p:nvSpPr>
        <p:spPr>
          <a:xfrm>
            <a:off x="1715040" y="6240393"/>
            <a:ext cx="8326582" cy="365125"/>
          </a:xfrm>
        </p:spPr>
        <p:txBody>
          <a:bodyPr/>
          <a:lstStyle/>
          <a:p>
            <a:r>
              <a:rPr lang="en-GB" b="1" dirty="0">
                <a:solidFill>
                  <a:srgbClr val="FF0000"/>
                </a:solidFill>
                <a:latin typeface="Arial" panose="020B0604020202020204" pitchFamily="34" charset="0"/>
                <a:cs typeface="Arial" panose="020B0604020202020204" pitchFamily="34" charset="0"/>
              </a:rPr>
              <a:t>THIS CONTENT IS UNDER STRICT EMBARGO UNTIL MONDAY 20 MAY PM     </a:t>
            </a:r>
          </a:p>
          <a:p>
            <a:r>
              <a:rPr lang="en-GB" b="1" dirty="0">
                <a:solidFill>
                  <a:srgbClr val="FF0000"/>
                </a:solidFill>
                <a:latin typeface="Arial" panose="020B0604020202020204" pitchFamily="34" charset="0"/>
                <a:cs typeface="Arial" panose="020B0604020202020204" pitchFamily="34" charset="0"/>
              </a:rPr>
              <a:t>NHS ORGANISATIONS MUST FOLLOW THE COMMUNICATIONS SCHEDULE ON SLIDE 5</a:t>
            </a:r>
            <a:endParaRPr lang="en-US"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55550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drawing&#10;&#10;Description automatically generated">
            <a:extLst>
              <a:ext uri="{FF2B5EF4-FFF2-40B4-BE49-F238E27FC236}">
                <a16:creationId xmlns:a16="http://schemas.microsoft.com/office/drawing/2014/main" id="{DE885FC2-DE0D-1444-8F30-851D7676A124}"/>
              </a:ext>
            </a:extLst>
          </p:cNvPr>
          <p:cNvPicPr>
            <a:picLocks noChangeAspect="1"/>
          </p:cNvPicPr>
          <p:nvPr/>
        </p:nvPicPr>
        <p:blipFill rotWithShape="1">
          <a:blip r:embed="rId2"/>
          <a:srcRect l="6010" t="8883" r="5470" b="10197"/>
          <a:stretch/>
        </p:blipFill>
        <p:spPr>
          <a:xfrm>
            <a:off x="9937108" y="288758"/>
            <a:ext cx="1950092" cy="898358"/>
          </a:xfrm>
          <a:prstGeom prst="rect">
            <a:avLst/>
          </a:prstGeom>
        </p:spPr>
      </p:pic>
      <p:pic>
        <p:nvPicPr>
          <p:cNvPr id="13" name="Picture 12" descr="A picture containing drawing&#10;&#10;Description automatically generated">
            <a:extLst>
              <a:ext uri="{FF2B5EF4-FFF2-40B4-BE49-F238E27FC236}">
                <a16:creationId xmlns:a16="http://schemas.microsoft.com/office/drawing/2014/main" id="{EAC2B0A7-A308-AB4E-AD4D-CE7684588906}"/>
              </a:ext>
            </a:extLst>
          </p:cNvPr>
          <p:cNvPicPr>
            <a:picLocks noChangeAspect="1"/>
          </p:cNvPicPr>
          <p:nvPr/>
        </p:nvPicPr>
        <p:blipFill rotWithShape="1">
          <a:blip r:embed="rId2"/>
          <a:srcRect l="6010" t="8883" r="5470" b="10197"/>
          <a:stretch/>
        </p:blipFill>
        <p:spPr>
          <a:xfrm>
            <a:off x="9937108" y="288758"/>
            <a:ext cx="1950092" cy="898358"/>
          </a:xfrm>
          <a:prstGeom prst="rect">
            <a:avLst/>
          </a:prstGeom>
        </p:spPr>
      </p:pic>
      <p:sp>
        <p:nvSpPr>
          <p:cNvPr id="18" name="TextBox 17">
            <a:extLst>
              <a:ext uri="{FF2B5EF4-FFF2-40B4-BE49-F238E27FC236}">
                <a16:creationId xmlns:a16="http://schemas.microsoft.com/office/drawing/2014/main" id="{C0EC897C-5867-46EF-B17B-3DF11D455DBA}"/>
              </a:ext>
            </a:extLst>
          </p:cNvPr>
          <p:cNvSpPr txBox="1"/>
          <p:nvPr/>
        </p:nvSpPr>
        <p:spPr>
          <a:xfrm>
            <a:off x="503843" y="288822"/>
            <a:ext cx="9537779" cy="646331"/>
          </a:xfrm>
          <a:prstGeom prst="rect">
            <a:avLst/>
          </a:prstGeom>
          <a:noFill/>
        </p:spPr>
        <p:txBody>
          <a:bodyPr wrap="square" lIns="91440" tIns="45720" rIns="91440" bIns="45720" rtlCol="0" anchor="t">
            <a:spAutoFit/>
          </a:bodyPr>
          <a:lstStyle/>
          <a:p>
            <a:r>
              <a:rPr lang="en-US" sz="3600" b="1" dirty="0">
                <a:solidFill>
                  <a:srgbClr val="005EB8"/>
                </a:solidFill>
                <a:latin typeface="Arial"/>
                <a:cs typeface="Arial"/>
              </a:rPr>
              <a:t>Key messages – patients and the public</a:t>
            </a:r>
            <a:endParaRPr lang="en-US" dirty="0"/>
          </a:p>
        </p:txBody>
      </p:sp>
      <p:sp>
        <p:nvSpPr>
          <p:cNvPr id="3" name="TextBox 2">
            <a:extLst>
              <a:ext uri="{FF2B5EF4-FFF2-40B4-BE49-F238E27FC236}">
                <a16:creationId xmlns:a16="http://schemas.microsoft.com/office/drawing/2014/main" id="{172B8F1F-6ADD-48C6-D5E0-B72F234203E2}"/>
              </a:ext>
            </a:extLst>
          </p:cNvPr>
          <p:cNvSpPr txBox="1"/>
          <p:nvPr/>
        </p:nvSpPr>
        <p:spPr>
          <a:xfrm>
            <a:off x="288190" y="1269486"/>
            <a:ext cx="11179416" cy="427809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1600" dirty="0">
                <a:latin typeface="Arial"/>
                <a:ea typeface="+mn-lt"/>
                <a:cs typeface="Arial"/>
              </a:rPr>
              <a:t>We know that people may be concerned about their own health following recent media coverage, so we have set up a new online resource for patients and the public to find help and support - </a:t>
            </a:r>
            <a:r>
              <a:rPr lang="en-GB" sz="1600" dirty="0">
                <a:effectLst/>
                <a:hlinkClick r:id="rId3" tooltip="http://nhs.uk/infected-blood-support"/>
              </a:rPr>
              <a:t>https://nhs.uk/infected-blood-support</a:t>
            </a:r>
            <a:endParaRPr lang="en-GB" sz="1600" dirty="0">
              <a:effectLst/>
            </a:endParaRPr>
          </a:p>
          <a:p>
            <a:endParaRPr lang="en-GB" sz="1600" dirty="0">
              <a:latin typeface="Arial" panose="020B0604020202020204" pitchFamily="34" charset="0"/>
              <a:ea typeface="+mn-lt"/>
              <a:cs typeface="Arial" panose="020B0604020202020204" pitchFamily="34" charset="0"/>
            </a:endParaRPr>
          </a:p>
          <a:p>
            <a:pPr marL="285750" indent="-285750">
              <a:buFont typeface="Arial"/>
              <a:buChar char="•"/>
            </a:pPr>
            <a:r>
              <a:rPr lang="en-GB" sz="1600" dirty="0">
                <a:latin typeface="Arial"/>
                <a:cs typeface="Arial"/>
              </a:rPr>
              <a:t>Since 1991, all blood donated in the UK is </a:t>
            </a:r>
            <a:r>
              <a:rPr lang="en-GB" sz="1600" dirty="0">
                <a:latin typeface="Arial"/>
                <a:ea typeface="+mn-lt"/>
                <a:cs typeface="Arial"/>
              </a:rPr>
              <a:t>screened and distributed by NHS Blood and Transplant following rigorous safety standards and testing to protect both donors and patients.</a:t>
            </a:r>
            <a:br>
              <a:rPr lang="en-US"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a:p>
            <a:pPr marL="285750" indent="-285750">
              <a:buFont typeface="Arial"/>
              <a:buChar char="•"/>
            </a:pPr>
            <a:r>
              <a:rPr lang="en-GB" sz="1600" dirty="0">
                <a:latin typeface="Arial"/>
                <a:cs typeface="Arial"/>
              </a:rPr>
              <a:t>Since testing has been introduced, the risk of getting an infection from a blood transfusion or blood products is very low. </a:t>
            </a:r>
            <a:endParaRPr lang="en-GB" sz="1600" dirty="0">
              <a:latin typeface="Arial" panose="020B0604020202020204" pitchFamily="34" charset="0"/>
              <a:ea typeface="+mn-lt"/>
              <a:cs typeface="Arial" panose="020B0604020202020204" pitchFamily="34" charset="0"/>
            </a:endParaRPr>
          </a:p>
          <a:p>
            <a:endParaRPr lang="en-GB" sz="1600" dirty="0">
              <a:latin typeface="Arial" panose="020B0604020202020204" pitchFamily="34" charset="0"/>
              <a:ea typeface="+mn-lt"/>
              <a:cs typeface="Arial" panose="020B0604020202020204" pitchFamily="34" charset="0"/>
            </a:endParaRPr>
          </a:p>
          <a:p>
            <a:pPr marL="285750" indent="-285750">
              <a:buFont typeface="Arial"/>
              <a:buChar char="•"/>
            </a:pPr>
            <a:r>
              <a:rPr lang="en-GB" sz="1600" dirty="0">
                <a:latin typeface="Arial"/>
                <a:ea typeface="+mn-lt"/>
                <a:cs typeface="Arial"/>
              </a:rPr>
              <a:t>All blood donors are screened at every donation and every donation is tested before it is sent to hospitals. Blood services and blood safety has been transformed, not only in terms of technological advances in testing but also in the way donors are recruited and checked they are safe to donate.</a:t>
            </a:r>
            <a:br>
              <a:rPr lang="en-US" sz="1600" dirty="0">
                <a:latin typeface="Arial" panose="020B0604020202020204" pitchFamily="34" charset="0"/>
                <a:cs typeface="Arial" panose="020B0604020202020204" pitchFamily="34" charset="0"/>
              </a:rPr>
            </a:br>
            <a:r>
              <a:rPr lang="en-GB" sz="1600" dirty="0">
                <a:latin typeface="Arial"/>
                <a:ea typeface="+mn-lt"/>
                <a:cs typeface="Arial"/>
              </a:rPr>
              <a:t> </a:t>
            </a:r>
          </a:p>
          <a:p>
            <a:pPr marL="285750" indent="-285750">
              <a:buFont typeface="Arial"/>
              <a:buChar char="•"/>
            </a:pPr>
            <a:r>
              <a:rPr lang="en-GB" sz="1600" dirty="0">
                <a:latin typeface="Arial"/>
                <a:ea typeface="+mn-lt"/>
                <a:cs typeface="Arial"/>
              </a:rPr>
              <a:t>Given the time that has elapsed since the last use of infected blood products, most of those who were directly affected have been identified and started appropriate treatment. However, there may be a small number of patients where this is not the case, and particularly where they are living with asymptomatic hepatitis C</a:t>
            </a:r>
            <a:br>
              <a:rPr lang="en-US" sz="1600" dirty="0">
                <a:latin typeface="Arial" panose="020B0604020202020204" pitchFamily="34" charset="0"/>
                <a:cs typeface="Arial" panose="020B0604020202020204" pitchFamily="34" charset="0"/>
              </a:rPr>
            </a:br>
            <a:endParaRPr lang="en-GB" sz="1600" dirty="0">
              <a:latin typeface="Arial" panose="020B0604020202020204" pitchFamily="34" charset="0"/>
              <a:ea typeface="+mn-lt"/>
              <a:cs typeface="Arial" panose="020B0604020202020204" pitchFamily="34" charset="0"/>
            </a:endParaRPr>
          </a:p>
        </p:txBody>
      </p:sp>
      <p:sp>
        <p:nvSpPr>
          <p:cNvPr id="5" name="Footer Placeholder 2">
            <a:extLst>
              <a:ext uri="{FF2B5EF4-FFF2-40B4-BE49-F238E27FC236}">
                <a16:creationId xmlns:a16="http://schemas.microsoft.com/office/drawing/2014/main" id="{785FA484-B6F3-18BA-B1D0-82D3E81D4EA0}"/>
              </a:ext>
            </a:extLst>
          </p:cNvPr>
          <p:cNvSpPr>
            <a:spLocks noGrp="1"/>
          </p:cNvSpPr>
          <p:nvPr>
            <p:ph type="ftr" sz="quarter" idx="11"/>
          </p:nvPr>
        </p:nvSpPr>
        <p:spPr>
          <a:xfrm>
            <a:off x="1715040" y="6249710"/>
            <a:ext cx="8326582" cy="365125"/>
          </a:xfrm>
        </p:spPr>
        <p:txBody>
          <a:bodyPr/>
          <a:lstStyle/>
          <a:p>
            <a:r>
              <a:rPr lang="en-GB" b="1" dirty="0">
                <a:solidFill>
                  <a:srgbClr val="FF0000"/>
                </a:solidFill>
                <a:latin typeface="Arial" panose="020B0604020202020204" pitchFamily="34" charset="0"/>
                <a:cs typeface="Arial" panose="020B0604020202020204" pitchFamily="34" charset="0"/>
              </a:rPr>
              <a:t>THIS CONTENT IS UNDER STRICT EMBARGO UNTIL MONDAY 20 MAY PM     </a:t>
            </a:r>
          </a:p>
          <a:p>
            <a:r>
              <a:rPr lang="en-GB" b="1" dirty="0">
                <a:solidFill>
                  <a:srgbClr val="FF0000"/>
                </a:solidFill>
                <a:latin typeface="Arial" panose="020B0604020202020204" pitchFamily="34" charset="0"/>
                <a:cs typeface="Arial" panose="020B0604020202020204" pitchFamily="34" charset="0"/>
              </a:rPr>
              <a:t>NHS ORGANISATIONS MUST FOLLOW THE COMMUNICATIONS SCHEDULE ON SLIDE 5</a:t>
            </a:r>
            <a:endParaRPr lang="en-US"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13850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drawing&#10;&#10;Description automatically generated">
            <a:extLst>
              <a:ext uri="{FF2B5EF4-FFF2-40B4-BE49-F238E27FC236}">
                <a16:creationId xmlns:a16="http://schemas.microsoft.com/office/drawing/2014/main" id="{DE885FC2-DE0D-1444-8F30-851D7676A124}"/>
              </a:ext>
            </a:extLst>
          </p:cNvPr>
          <p:cNvPicPr>
            <a:picLocks noChangeAspect="1"/>
          </p:cNvPicPr>
          <p:nvPr/>
        </p:nvPicPr>
        <p:blipFill rotWithShape="1">
          <a:blip r:embed="rId2"/>
          <a:srcRect l="6010" t="8883" r="5470" b="10197"/>
          <a:stretch/>
        </p:blipFill>
        <p:spPr>
          <a:xfrm>
            <a:off x="9937108" y="288758"/>
            <a:ext cx="1950092" cy="898358"/>
          </a:xfrm>
          <a:prstGeom prst="rect">
            <a:avLst/>
          </a:prstGeom>
        </p:spPr>
      </p:pic>
      <p:pic>
        <p:nvPicPr>
          <p:cNvPr id="13" name="Picture 12" descr="A picture containing drawing&#10;&#10;Description automatically generated">
            <a:extLst>
              <a:ext uri="{FF2B5EF4-FFF2-40B4-BE49-F238E27FC236}">
                <a16:creationId xmlns:a16="http://schemas.microsoft.com/office/drawing/2014/main" id="{EAC2B0A7-A308-AB4E-AD4D-CE7684588906}"/>
              </a:ext>
            </a:extLst>
          </p:cNvPr>
          <p:cNvPicPr>
            <a:picLocks noChangeAspect="1"/>
          </p:cNvPicPr>
          <p:nvPr/>
        </p:nvPicPr>
        <p:blipFill rotWithShape="1">
          <a:blip r:embed="rId2"/>
          <a:srcRect l="6010" t="8883" r="5470" b="10197"/>
          <a:stretch/>
        </p:blipFill>
        <p:spPr>
          <a:xfrm>
            <a:off x="9937108" y="288758"/>
            <a:ext cx="1950092" cy="898358"/>
          </a:xfrm>
          <a:prstGeom prst="rect">
            <a:avLst/>
          </a:prstGeom>
        </p:spPr>
      </p:pic>
      <p:sp>
        <p:nvSpPr>
          <p:cNvPr id="18" name="TextBox 17">
            <a:extLst>
              <a:ext uri="{FF2B5EF4-FFF2-40B4-BE49-F238E27FC236}">
                <a16:creationId xmlns:a16="http://schemas.microsoft.com/office/drawing/2014/main" id="{C0EC897C-5867-46EF-B17B-3DF11D455DBA}"/>
              </a:ext>
            </a:extLst>
          </p:cNvPr>
          <p:cNvSpPr txBox="1"/>
          <p:nvPr/>
        </p:nvSpPr>
        <p:spPr>
          <a:xfrm>
            <a:off x="503843" y="288822"/>
            <a:ext cx="9537779" cy="646331"/>
          </a:xfrm>
          <a:prstGeom prst="rect">
            <a:avLst/>
          </a:prstGeom>
          <a:noFill/>
        </p:spPr>
        <p:txBody>
          <a:bodyPr wrap="square" lIns="91440" tIns="45720" rIns="91440" bIns="45720" rtlCol="0" anchor="t">
            <a:spAutoFit/>
          </a:bodyPr>
          <a:lstStyle/>
          <a:p>
            <a:r>
              <a:rPr lang="en-US" sz="3600" b="1" dirty="0">
                <a:solidFill>
                  <a:srgbClr val="005EB8"/>
                </a:solidFill>
                <a:latin typeface="Arial"/>
                <a:cs typeface="Arial"/>
              </a:rPr>
              <a:t>Key messages – patients and the public</a:t>
            </a:r>
            <a:endParaRPr lang="en-US" dirty="0"/>
          </a:p>
        </p:txBody>
      </p:sp>
      <p:sp>
        <p:nvSpPr>
          <p:cNvPr id="3" name="TextBox 2">
            <a:extLst>
              <a:ext uri="{FF2B5EF4-FFF2-40B4-BE49-F238E27FC236}">
                <a16:creationId xmlns:a16="http://schemas.microsoft.com/office/drawing/2014/main" id="{172B8F1F-6ADD-48C6-D5E0-B72F234203E2}"/>
              </a:ext>
            </a:extLst>
          </p:cNvPr>
          <p:cNvSpPr txBox="1"/>
          <p:nvPr/>
        </p:nvSpPr>
        <p:spPr>
          <a:xfrm>
            <a:off x="506292" y="1307736"/>
            <a:ext cx="11179416"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dirty="0">
                <a:latin typeface="Arial"/>
                <a:ea typeface="+mn-lt"/>
                <a:cs typeface="+mn-lt"/>
              </a:rPr>
              <a:t>If you are concerned about a possible hepatitis C infection, you can book a home NHS test online. The tests are free and confidential. To receive a self-testing kit which can be quickly dispatched to your home visit </a:t>
            </a:r>
            <a:r>
              <a:rPr lang="en-GB" dirty="0">
                <a:latin typeface="Arial"/>
                <a:ea typeface="+mn-lt"/>
                <a:cs typeface="+mn-lt"/>
                <a:hlinkClick r:id="rId3"/>
              </a:rPr>
              <a:t>hepctest.nhs.uk</a:t>
            </a:r>
            <a:r>
              <a:rPr lang="en-GB" dirty="0">
                <a:latin typeface="Arial"/>
                <a:ea typeface="+mn-lt"/>
                <a:cs typeface="+mn-lt"/>
              </a:rPr>
              <a:t>.</a:t>
            </a:r>
          </a:p>
          <a:p>
            <a:pPr marL="285750" indent="-285750">
              <a:buFont typeface="Arial"/>
              <a:buChar char="•"/>
            </a:pPr>
            <a:endParaRPr lang="en-GB" dirty="0">
              <a:latin typeface="Arial"/>
              <a:ea typeface="+mn-lt"/>
              <a:cs typeface="+mn-lt"/>
            </a:endParaRPr>
          </a:p>
          <a:p>
            <a:pPr marL="285750" indent="-285750">
              <a:buFont typeface="Arial"/>
              <a:buChar char="•"/>
            </a:pPr>
            <a:r>
              <a:rPr lang="en-GB" dirty="0">
                <a:latin typeface="Arial"/>
                <a:ea typeface="+mn-lt"/>
                <a:cs typeface="Arial"/>
              </a:rPr>
              <a:t>Hepatitis B is also linked to infected blood, this usually clears up on its own without treatment, but could develop into chronic hepatitis B.  Patients can find out more information here - </a:t>
            </a:r>
            <a:r>
              <a:rPr lang="en-GB" dirty="0">
                <a:solidFill>
                  <a:schemeClr val="accent1"/>
                </a:solidFill>
                <a:latin typeface="Arial"/>
                <a:ea typeface="+mn-lt"/>
                <a:cs typeface="Arial"/>
                <a:hlinkClick r:id="rId4">
                  <a:extLst>
                    <a:ext uri="{A12FA001-AC4F-418D-AE19-62706E023703}">
                      <ahyp:hlinkClr xmlns:ahyp="http://schemas.microsoft.com/office/drawing/2018/hyperlinkcolor" val="tx"/>
                    </a:ext>
                  </a:extLst>
                </a:hlinkClick>
              </a:rPr>
              <a:t>hepatitis B information</a:t>
            </a:r>
            <a:br>
              <a:rPr lang="en-GB" dirty="0">
                <a:latin typeface="Arial"/>
                <a:ea typeface="+mn-lt"/>
                <a:cs typeface="+mn-lt"/>
              </a:rPr>
            </a:br>
            <a:endParaRPr lang="en-GB" dirty="0">
              <a:latin typeface="Arial"/>
              <a:ea typeface="+mn-lt"/>
              <a:cs typeface="+mn-lt"/>
            </a:endParaRPr>
          </a:p>
          <a:p>
            <a:pPr marL="285750" indent="-285750">
              <a:buFont typeface="Arial"/>
              <a:buChar char="•"/>
            </a:pPr>
            <a:r>
              <a:rPr lang="en-GB" dirty="0">
                <a:latin typeface="Arial"/>
                <a:ea typeface="+mn-lt"/>
                <a:cs typeface="+mn-lt"/>
              </a:rPr>
              <a:t>HIV testing is also provided to anyone free of charge on the NHS.  Home testing and home sampling kits are also available.  You can find out more about </a:t>
            </a:r>
            <a:r>
              <a:rPr lang="en-GB" dirty="0">
                <a:latin typeface="Arial"/>
                <a:ea typeface="+mn-lt"/>
                <a:cs typeface="+mn-lt"/>
                <a:hlinkClick r:id="rId5"/>
              </a:rPr>
              <a:t>HIV testing</a:t>
            </a:r>
            <a:r>
              <a:rPr lang="en-GB" dirty="0">
                <a:latin typeface="Arial"/>
                <a:ea typeface="+mn-lt"/>
                <a:cs typeface="+mn-lt"/>
              </a:rPr>
              <a:t> </a:t>
            </a:r>
            <a:r>
              <a:rPr lang="en-GB" dirty="0">
                <a:latin typeface="Arial"/>
                <a:ea typeface="+mn-lt"/>
                <a:cs typeface="Arial"/>
              </a:rPr>
              <a:t>and the </a:t>
            </a:r>
            <a:r>
              <a:rPr lang="en-GB" dirty="0">
                <a:latin typeface="Arial"/>
                <a:ea typeface="+mn-lt"/>
                <a:cs typeface="Arial"/>
                <a:hlinkClick r:id="rId6"/>
              </a:rPr>
              <a:t>HIV testing services search tool </a:t>
            </a:r>
            <a:r>
              <a:rPr lang="en-GB" dirty="0">
                <a:latin typeface="Arial"/>
                <a:ea typeface="+mn-lt"/>
                <a:cs typeface="+mn-lt"/>
              </a:rPr>
              <a:t>on the NHS website.</a:t>
            </a:r>
            <a:br>
              <a:rPr lang="en-GB" dirty="0">
                <a:latin typeface="Arial"/>
                <a:ea typeface="+mn-lt"/>
                <a:cs typeface="+mn-lt"/>
              </a:rPr>
            </a:br>
            <a:endParaRPr lang="en-GB" sz="1800" dirty="0">
              <a:effectLst/>
              <a:latin typeface="Calibri" panose="020F0502020204030204" pitchFamily="34" charset="0"/>
              <a:ea typeface="Calibri" panose="020F0502020204030204" pitchFamily="34" charset="0"/>
            </a:endParaRPr>
          </a:p>
          <a:p>
            <a:pPr marL="342900" lvl="0" indent="-342900">
              <a:buFont typeface="Arial" panose="020B0604020202020204" pitchFamily="34" charset="0"/>
              <a:buChar char="•"/>
              <a:tabLst>
                <a:tab pos="457200" algn="l"/>
              </a:tabLst>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Patients who want more details about the safety of blood from donations in England can find more information here:  </a:t>
            </a:r>
            <a:r>
              <a:rPr lang="en-GB" sz="18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7"/>
              </a:rPr>
              <a:t>https://www.blood.co.uk/the-donation-process/further-information/your-safety/</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a:buChar char="•"/>
            </a:pPr>
            <a:endParaRPr lang="en-GB" dirty="0">
              <a:solidFill>
                <a:srgbClr val="FF0000"/>
              </a:solidFill>
              <a:latin typeface="Arial"/>
              <a:cs typeface="Calibri" panose="020F0502020204030204"/>
            </a:endParaRPr>
          </a:p>
          <a:p>
            <a:pPr marL="285750" indent="-285750">
              <a:buFont typeface="Arial"/>
              <a:buChar char="•"/>
            </a:pPr>
            <a:endParaRPr lang="en-GB" dirty="0">
              <a:latin typeface="Arial"/>
              <a:cs typeface="Arial"/>
            </a:endParaRPr>
          </a:p>
        </p:txBody>
      </p:sp>
      <p:sp>
        <p:nvSpPr>
          <p:cNvPr id="5" name="Footer Placeholder 2">
            <a:extLst>
              <a:ext uri="{FF2B5EF4-FFF2-40B4-BE49-F238E27FC236}">
                <a16:creationId xmlns:a16="http://schemas.microsoft.com/office/drawing/2014/main" id="{BAB31354-2421-53B1-321B-9C3D43C91E6B}"/>
              </a:ext>
            </a:extLst>
          </p:cNvPr>
          <p:cNvSpPr>
            <a:spLocks noGrp="1"/>
          </p:cNvSpPr>
          <p:nvPr>
            <p:ph type="ftr" sz="quarter" idx="11"/>
          </p:nvPr>
        </p:nvSpPr>
        <p:spPr>
          <a:xfrm>
            <a:off x="1715040" y="6226437"/>
            <a:ext cx="8326582" cy="365125"/>
          </a:xfrm>
        </p:spPr>
        <p:txBody>
          <a:bodyPr/>
          <a:lstStyle/>
          <a:p>
            <a:r>
              <a:rPr lang="en-GB" b="1" dirty="0">
                <a:solidFill>
                  <a:srgbClr val="FF0000"/>
                </a:solidFill>
                <a:latin typeface="Arial" panose="020B0604020202020204" pitchFamily="34" charset="0"/>
                <a:cs typeface="Arial" panose="020B0604020202020204" pitchFamily="34" charset="0"/>
              </a:rPr>
              <a:t>THIS CONTENT IS UNDER STRICT EMBARGO UNTIL MONDAY 20 MAY PM     </a:t>
            </a:r>
          </a:p>
          <a:p>
            <a:r>
              <a:rPr lang="en-GB" b="1" dirty="0">
                <a:solidFill>
                  <a:srgbClr val="FF0000"/>
                </a:solidFill>
                <a:latin typeface="Arial" panose="020B0604020202020204" pitchFamily="34" charset="0"/>
                <a:cs typeface="Arial" panose="020B0604020202020204" pitchFamily="34" charset="0"/>
              </a:rPr>
              <a:t>NHS ORGANISATIONS MUST FOLLOW THE COMMUNICATIONS SCHEDULE ON SLIDE 5</a:t>
            </a:r>
            <a:endParaRPr lang="en-US"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03773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0C4289294104D4490ADCBAAC977698D" ma:contentTypeVersion="6" ma:contentTypeDescription="Create a new document." ma:contentTypeScope="" ma:versionID="130fa29b024d4e462907aa82a3902fac">
  <xsd:schema xmlns:xsd="http://www.w3.org/2001/XMLSchema" xmlns:xs="http://www.w3.org/2001/XMLSchema" xmlns:p="http://schemas.microsoft.com/office/2006/metadata/properties" xmlns:ns2="42f5b677-35f6-4617-8fed-9a19dc90052f" xmlns:ns3="f6aa80e5-d56c-4d46-9fae-88e3027e07ae" targetNamespace="http://schemas.microsoft.com/office/2006/metadata/properties" ma:root="true" ma:fieldsID="fc55f1944be1386e528bfbc4188a2322" ns2:_="" ns3:_="">
    <xsd:import namespace="42f5b677-35f6-4617-8fed-9a19dc90052f"/>
    <xsd:import namespace="f6aa80e5-d56c-4d46-9fae-88e3027e07a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f5b677-35f6-4617-8fed-9a19dc90052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6aa80e5-d56c-4d46-9fae-88e3027e07a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f6aa80e5-d56c-4d46-9fae-88e3027e07ae">
      <UserInfo>
        <DisplayName>Lee Whitehead</DisplayName>
        <AccountId>28</AccountId>
        <AccountType/>
      </UserInfo>
      <UserInfo>
        <DisplayName>Alex Wilson 3</DisplayName>
        <AccountId>42</AccountId>
        <AccountType/>
      </UserInfo>
      <UserInfo>
        <DisplayName>Masuma Altaf</DisplayName>
        <AccountId>43</AccountId>
        <AccountType/>
      </UserInfo>
      <UserInfo>
        <DisplayName>Samana Haq</DisplayName>
        <AccountId>17</AccountId>
        <AccountType/>
      </UserInfo>
      <UserInfo>
        <DisplayName>Richard Morley</DisplayName>
        <AccountId>44</AccountId>
        <AccountType/>
      </UserInfo>
      <UserInfo>
        <DisplayName>Rachel Houlden</DisplayName>
        <AccountId>45</AccountId>
        <AccountType/>
      </UserInfo>
    </SharedWithUsers>
  </documentManagement>
</p:properties>
</file>

<file path=customXml/itemProps1.xml><?xml version="1.0" encoding="utf-8"?>
<ds:datastoreItem xmlns:ds="http://schemas.openxmlformats.org/officeDocument/2006/customXml" ds:itemID="{7FA89E0A-D4AE-4B22-945E-7C6ACEDDA58A}">
  <ds:schemaRefs>
    <ds:schemaRef ds:uri="http://schemas.microsoft.com/sharepoint/v3/contenttype/forms"/>
  </ds:schemaRefs>
</ds:datastoreItem>
</file>

<file path=customXml/itemProps2.xml><?xml version="1.0" encoding="utf-8"?>
<ds:datastoreItem xmlns:ds="http://schemas.openxmlformats.org/officeDocument/2006/customXml" ds:itemID="{821E5FBC-27B1-4A24-BE2C-8D7D99F23EE5}">
  <ds:schemaRefs>
    <ds:schemaRef ds:uri="42f5b677-35f6-4617-8fed-9a19dc90052f"/>
    <ds:schemaRef ds:uri="f6aa80e5-d56c-4d46-9fae-88e3027e07a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F447C2E-BD9F-44E5-AC92-6473AC24C5DE}">
  <ds:schemaRefs>
    <ds:schemaRef ds:uri="http://www.w3.org/XML/1998/namespace"/>
    <ds:schemaRef ds:uri="http://schemas.openxmlformats.org/package/2006/metadata/core-properties"/>
    <ds:schemaRef ds:uri="http://purl.org/dc/terms/"/>
    <ds:schemaRef ds:uri="42f5b677-35f6-4617-8fed-9a19dc90052f"/>
    <ds:schemaRef ds:uri="http://purl.org/dc/dcmitype/"/>
    <ds:schemaRef ds:uri="f6aa80e5-d56c-4d46-9fae-88e3027e07ae"/>
    <ds:schemaRef ds:uri="http://schemas.microsoft.com/office/2006/documentManagement/types"/>
    <ds:schemaRef ds:uri="http://schemas.microsoft.com/office/2006/metadata/properties"/>
    <ds:schemaRef ds:uri="http://purl.org/dc/elements/1.1/"/>
    <ds:schemaRef ds:uri="http://schemas.microsoft.com/office/infopath/2007/PartnerControl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413</TotalTime>
  <Words>1976</Words>
  <Application>Microsoft Office PowerPoint</Application>
  <PresentationFormat>Widescreen</PresentationFormat>
  <Paragraphs>115</Paragraphs>
  <Slides>11</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Arial,Sans-Serif</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BROTHWOOD, Emma (NHS ENGLAND &amp; NHS IMPROVEMENT - X24)</dc:creator>
  <cp:lastModifiedBy>Caroline Wright</cp:lastModifiedBy>
  <cp:revision>3</cp:revision>
  <cp:lastPrinted>2023-06-06T13:39:18Z</cp:lastPrinted>
  <dcterms:created xsi:type="dcterms:W3CDTF">2020-07-21T10:50:26Z</dcterms:created>
  <dcterms:modified xsi:type="dcterms:W3CDTF">2024-05-17T19:11:32Z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0x010100F0C4289294104D4490ADCBAAC977698D</vt:lpwstr>
  </property>
  <property fmtid="{D5CDD505-2E9C-101B-9397-08002B2CF9AE}" pid="3" name="MediaServiceImageTags">
    <vt:lpwstr/>
  </property>
</Properties>
</file>