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7"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0093"/>
    <a:srgbClr val="C43189"/>
    <a:srgbClr val="00CC99"/>
    <a:srgbClr val="6600FF"/>
    <a:srgbClr val="0000FF"/>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015" autoAdjust="0"/>
    <p:restoredTop sz="93792" autoAdjust="0"/>
  </p:normalViewPr>
  <p:slideViewPr>
    <p:cSldViewPr>
      <p:cViewPr varScale="1">
        <p:scale>
          <a:sx n="72" d="100"/>
          <a:sy n="72" d="100"/>
        </p:scale>
        <p:origin x="1020" y="6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313976-9F48-4FDC-8C35-C1359A1EF519}"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E9C5BED1-FA02-470C-B74E-84B73FEEB4BE}">
      <dgm:prSet/>
      <dgm:spPr/>
      <dgm:t>
        <a:bodyPr/>
        <a:lstStyle/>
        <a:p>
          <a:r>
            <a:rPr lang="en-GB" dirty="0"/>
            <a:t>We are working to assist practices in obtaining the necessary licenses and are organizing a webinar with the Senior Programme Manager from Kent and Medway, </a:t>
          </a:r>
          <a:endParaRPr lang="en-US" dirty="0"/>
        </a:p>
      </dgm:t>
    </dgm:pt>
    <dgm:pt modelId="{ABD6E51A-86DE-4771-88E9-308AD91A97A1}" type="parTrans" cxnId="{95058B36-5923-4833-9F3F-7CF071D03A30}">
      <dgm:prSet/>
      <dgm:spPr/>
      <dgm:t>
        <a:bodyPr/>
        <a:lstStyle/>
        <a:p>
          <a:endParaRPr lang="en-US"/>
        </a:p>
      </dgm:t>
    </dgm:pt>
    <dgm:pt modelId="{2C84F402-838F-43B5-8CA7-64618FE84643}" type="sibTrans" cxnId="{95058B36-5923-4833-9F3F-7CF071D03A30}">
      <dgm:prSet/>
      <dgm:spPr/>
      <dgm:t>
        <a:bodyPr/>
        <a:lstStyle/>
        <a:p>
          <a:endParaRPr lang="en-US"/>
        </a:p>
      </dgm:t>
    </dgm:pt>
    <dgm:pt modelId="{2F6D7505-043C-4EE8-8B10-E404E9C11CC0}">
      <dgm:prSet/>
      <dgm:spPr/>
      <dgm:t>
        <a:bodyPr/>
        <a:lstStyle/>
        <a:p>
          <a:r>
            <a:rPr lang="en-GB" dirty="0"/>
            <a:t>This webinar will guide practices through the skilled worker visa and license process along with Q&amp;A session</a:t>
          </a:r>
          <a:endParaRPr lang="en-US" dirty="0"/>
        </a:p>
      </dgm:t>
    </dgm:pt>
    <dgm:pt modelId="{0394B1EC-BE0B-4B1E-9F9B-ACCAE48394AB}" type="parTrans" cxnId="{82E54A75-9C1C-4447-8E86-C2B4001258F4}">
      <dgm:prSet/>
      <dgm:spPr/>
      <dgm:t>
        <a:bodyPr/>
        <a:lstStyle/>
        <a:p>
          <a:endParaRPr lang="en-US"/>
        </a:p>
      </dgm:t>
    </dgm:pt>
    <dgm:pt modelId="{CCC589E1-D5D8-47AE-830C-A6D15B675793}" type="sibTrans" cxnId="{82E54A75-9C1C-4447-8E86-C2B4001258F4}">
      <dgm:prSet/>
      <dgm:spPr/>
      <dgm:t>
        <a:bodyPr/>
        <a:lstStyle/>
        <a:p>
          <a:endParaRPr lang="en-US"/>
        </a:p>
      </dgm:t>
    </dgm:pt>
    <dgm:pt modelId="{B5A0008D-463F-4F1C-99D3-D7875D40A767}">
      <dgm:prSet/>
      <dgm:spPr/>
      <dgm:t>
        <a:bodyPr/>
        <a:lstStyle/>
        <a:p>
          <a:r>
            <a:rPr lang="en-GB" dirty="0"/>
            <a:t>14</a:t>
          </a:r>
          <a:r>
            <a:rPr lang="en-GB" baseline="30000" dirty="0"/>
            <a:t>th</a:t>
          </a:r>
          <a:r>
            <a:rPr lang="en-GB" dirty="0"/>
            <a:t> June 2024, </a:t>
          </a:r>
        </a:p>
        <a:p>
          <a:endParaRPr lang="en-GB" dirty="0"/>
        </a:p>
        <a:p>
          <a:r>
            <a:rPr lang="en-GB" dirty="0"/>
            <a:t>13:00-14:00</a:t>
          </a:r>
          <a:endParaRPr lang="en-US" dirty="0"/>
        </a:p>
      </dgm:t>
    </dgm:pt>
    <dgm:pt modelId="{878F724C-2C2C-4887-A85B-CE3A75D41363}" type="parTrans" cxnId="{DFD5B7E9-2120-4909-8603-7427D66A8EEE}">
      <dgm:prSet/>
      <dgm:spPr/>
      <dgm:t>
        <a:bodyPr/>
        <a:lstStyle/>
        <a:p>
          <a:endParaRPr lang="en-US"/>
        </a:p>
      </dgm:t>
    </dgm:pt>
    <dgm:pt modelId="{F20F7BC5-BFFF-4B75-8681-DF711E0FC797}" type="sibTrans" cxnId="{DFD5B7E9-2120-4909-8603-7427D66A8EEE}">
      <dgm:prSet/>
      <dgm:spPr/>
      <dgm:t>
        <a:bodyPr/>
        <a:lstStyle/>
        <a:p>
          <a:endParaRPr lang="en-US"/>
        </a:p>
      </dgm:t>
    </dgm:pt>
    <dgm:pt modelId="{E136ADFF-D864-488C-B022-246DC055DE7C}" type="pres">
      <dgm:prSet presAssocID="{61313976-9F48-4FDC-8C35-C1359A1EF519}" presName="hierChild1" presStyleCnt="0">
        <dgm:presLayoutVars>
          <dgm:chPref val="1"/>
          <dgm:dir/>
          <dgm:animOne val="branch"/>
          <dgm:animLvl val="lvl"/>
          <dgm:resizeHandles/>
        </dgm:presLayoutVars>
      </dgm:prSet>
      <dgm:spPr/>
    </dgm:pt>
    <dgm:pt modelId="{B9ED3963-1451-4A1F-BB3F-6FFFD1E810BF}" type="pres">
      <dgm:prSet presAssocID="{E9C5BED1-FA02-470C-B74E-84B73FEEB4BE}" presName="hierRoot1" presStyleCnt="0"/>
      <dgm:spPr/>
    </dgm:pt>
    <dgm:pt modelId="{5A2FCCCB-B76E-4288-BB33-50076E7D5BF8}" type="pres">
      <dgm:prSet presAssocID="{E9C5BED1-FA02-470C-B74E-84B73FEEB4BE}" presName="composite" presStyleCnt="0"/>
      <dgm:spPr/>
    </dgm:pt>
    <dgm:pt modelId="{A929347C-AE71-4D62-B157-2058CF7EBBB5}" type="pres">
      <dgm:prSet presAssocID="{E9C5BED1-FA02-470C-B74E-84B73FEEB4BE}" presName="background" presStyleLbl="node0" presStyleIdx="0" presStyleCnt="3"/>
      <dgm:spPr/>
    </dgm:pt>
    <dgm:pt modelId="{337363FB-124C-410F-A273-0DF6BE9386F0}" type="pres">
      <dgm:prSet presAssocID="{E9C5BED1-FA02-470C-B74E-84B73FEEB4BE}" presName="text" presStyleLbl="fgAcc0" presStyleIdx="0" presStyleCnt="3" custScaleX="110967" custScaleY="113638" custLinFactNeighborX="-5857" custLinFactNeighborY="-16281">
        <dgm:presLayoutVars>
          <dgm:chPref val="3"/>
        </dgm:presLayoutVars>
      </dgm:prSet>
      <dgm:spPr/>
    </dgm:pt>
    <dgm:pt modelId="{05B70702-B0E1-448C-A938-AB17DAA4898A}" type="pres">
      <dgm:prSet presAssocID="{E9C5BED1-FA02-470C-B74E-84B73FEEB4BE}" presName="hierChild2" presStyleCnt="0"/>
      <dgm:spPr/>
    </dgm:pt>
    <dgm:pt modelId="{6D3604FD-B82A-4609-BFF7-36C0C32B85B7}" type="pres">
      <dgm:prSet presAssocID="{2F6D7505-043C-4EE8-8B10-E404E9C11CC0}" presName="hierRoot1" presStyleCnt="0"/>
      <dgm:spPr/>
    </dgm:pt>
    <dgm:pt modelId="{9AD9B3CA-077D-4B41-8958-FBE4D67072A8}" type="pres">
      <dgm:prSet presAssocID="{2F6D7505-043C-4EE8-8B10-E404E9C11CC0}" presName="composite" presStyleCnt="0"/>
      <dgm:spPr/>
    </dgm:pt>
    <dgm:pt modelId="{BEEC9294-77AD-40B5-8D3A-F3040A3CE1E1}" type="pres">
      <dgm:prSet presAssocID="{2F6D7505-043C-4EE8-8B10-E404E9C11CC0}" presName="background" presStyleLbl="node0" presStyleIdx="1" presStyleCnt="3"/>
      <dgm:spPr/>
    </dgm:pt>
    <dgm:pt modelId="{E2C9399C-189E-4C21-BDAD-800D2926744D}" type="pres">
      <dgm:prSet presAssocID="{2F6D7505-043C-4EE8-8B10-E404E9C11CC0}" presName="text" presStyleLbl="fgAcc0" presStyleIdx="1" presStyleCnt="3">
        <dgm:presLayoutVars>
          <dgm:chPref val="3"/>
        </dgm:presLayoutVars>
      </dgm:prSet>
      <dgm:spPr/>
    </dgm:pt>
    <dgm:pt modelId="{EAA21823-DE0F-4119-90D5-03F66EFC231C}" type="pres">
      <dgm:prSet presAssocID="{2F6D7505-043C-4EE8-8B10-E404E9C11CC0}" presName="hierChild2" presStyleCnt="0"/>
      <dgm:spPr/>
    </dgm:pt>
    <dgm:pt modelId="{710ED37E-3594-482E-AFDA-4AF123662015}" type="pres">
      <dgm:prSet presAssocID="{B5A0008D-463F-4F1C-99D3-D7875D40A767}" presName="hierRoot1" presStyleCnt="0"/>
      <dgm:spPr/>
    </dgm:pt>
    <dgm:pt modelId="{57ADC49B-6FD4-4CBF-9D0C-80AAFDDF366E}" type="pres">
      <dgm:prSet presAssocID="{B5A0008D-463F-4F1C-99D3-D7875D40A767}" presName="composite" presStyleCnt="0"/>
      <dgm:spPr/>
    </dgm:pt>
    <dgm:pt modelId="{D1396F0A-3C21-4B2D-8A24-786D9FD4CD11}" type="pres">
      <dgm:prSet presAssocID="{B5A0008D-463F-4F1C-99D3-D7875D40A767}" presName="background" presStyleLbl="node0" presStyleIdx="2" presStyleCnt="3"/>
      <dgm:spPr/>
    </dgm:pt>
    <dgm:pt modelId="{E70D6BDC-50E7-407E-BB99-DB4BA0BFF6EC}" type="pres">
      <dgm:prSet presAssocID="{B5A0008D-463F-4F1C-99D3-D7875D40A767}" presName="text" presStyleLbl="fgAcc0" presStyleIdx="2" presStyleCnt="3">
        <dgm:presLayoutVars>
          <dgm:chPref val="3"/>
        </dgm:presLayoutVars>
      </dgm:prSet>
      <dgm:spPr/>
    </dgm:pt>
    <dgm:pt modelId="{BEDB7D6E-BB75-4C77-8A12-486C4F380880}" type="pres">
      <dgm:prSet presAssocID="{B5A0008D-463F-4F1C-99D3-D7875D40A767}" presName="hierChild2" presStyleCnt="0"/>
      <dgm:spPr/>
    </dgm:pt>
  </dgm:ptLst>
  <dgm:cxnLst>
    <dgm:cxn modelId="{C3D4CF10-C499-4DB4-B24A-6385ED7A7717}" type="presOf" srcId="{B5A0008D-463F-4F1C-99D3-D7875D40A767}" destId="{E70D6BDC-50E7-407E-BB99-DB4BA0BFF6EC}" srcOrd="0" destOrd="0" presId="urn:microsoft.com/office/officeart/2005/8/layout/hierarchy1"/>
    <dgm:cxn modelId="{A883F72A-5A78-4147-AAF2-DD614266E9B7}" type="presOf" srcId="{2F6D7505-043C-4EE8-8B10-E404E9C11CC0}" destId="{E2C9399C-189E-4C21-BDAD-800D2926744D}" srcOrd="0" destOrd="0" presId="urn:microsoft.com/office/officeart/2005/8/layout/hierarchy1"/>
    <dgm:cxn modelId="{95058B36-5923-4833-9F3F-7CF071D03A30}" srcId="{61313976-9F48-4FDC-8C35-C1359A1EF519}" destId="{E9C5BED1-FA02-470C-B74E-84B73FEEB4BE}" srcOrd="0" destOrd="0" parTransId="{ABD6E51A-86DE-4771-88E9-308AD91A97A1}" sibTransId="{2C84F402-838F-43B5-8CA7-64618FE84643}"/>
    <dgm:cxn modelId="{82E54A75-9C1C-4447-8E86-C2B4001258F4}" srcId="{61313976-9F48-4FDC-8C35-C1359A1EF519}" destId="{2F6D7505-043C-4EE8-8B10-E404E9C11CC0}" srcOrd="1" destOrd="0" parTransId="{0394B1EC-BE0B-4B1E-9F9B-ACCAE48394AB}" sibTransId="{CCC589E1-D5D8-47AE-830C-A6D15B675793}"/>
    <dgm:cxn modelId="{DB0456BE-845A-413D-88BB-7D986BEDFBE6}" type="presOf" srcId="{61313976-9F48-4FDC-8C35-C1359A1EF519}" destId="{E136ADFF-D864-488C-B022-246DC055DE7C}" srcOrd="0" destOrd="0" presId="urn:microsoft.com/office/officeart/2005/8/layout/hierarchy1"/>
    <dgm:cxn modelId="{DFD5B7E9-2120-4909-8603-7427D66A8EEE}" srcId="{61313976-9F48-4FDC-8C35-C1359A1EF519}" destId="{B5A0008D-463F-4F1C-99D3-D7875D40A767}" srcOrd="2" destOrd="0" parTransId="{878F724C-2C2C-4887-A85B-CE3A75D41363}" sibTransId="{F20F7BC5-BFFF-4B75-8681-DF711E0FC797}"/>
    <dgm:cxn modelId="{A2F570F3-700C-47EE-9408-40867682C056}" type="presOf" srcId="{E9C5BED1-FA02-470C-B74E-84B73FEEB4BE}" destId="{337363FB-124C-410F-A273-0DF6BE9386F0}" srcOrd="0" destOrd="0" presId="urn:microsoft.com/office/officeart/2005/8/layout/hierarchy1"/>
    <dgm:cxn modelId="{C8A947D5-FA5B-4E25-A8EB-561595AC0869}" type="presParOf" srcId="{E136ADFF-D864-488C-B022-246DC055DE7C}" destId="{B9ED3963-1451-4A1F-BB3F-6FFFD1E810BF}" srcOrd="0" destOrd="0" presId="urn:microsoft.com/office/officeart/2005/8/layout/hierarchy1"/>
    <dgm:cxn modelId="{1A3874F5-CB50-40E4-AC02-A7413ED1927D}" type="presParOf" srcId="{B9ED3963-1451-4A1F-BB3F-6FFFD1E810BF}" destId="{5A2FCCCB-B76E-4288-BB33-50076E7D5BF8}" srcOrd="0" destOrd="0" presId="urn:microsoft.com/office/officeart/2005/8/layout/hierarchy1"/>
    <dgm:cxn modelId="{425A18E1-A6EB-40CE-A18D-EBA08F790F49}" type="presParOf" srcId="{5A2FCCCB-B76E-4288-BB33-50076E7D5BF8}" destId="{A929347C-AE71-4D62-B157-2058CF7EBBB5}" srcOrd="0" destOrd="0" presId="urn:microsoft.com/office/officeart/2005/8/layout/hierarchy1"/>
    <dgm:cxn modelId="{B49BFC08-C9BA-4F96-AE16-E118C7D59E4D}" type="presParOf" srcId="{5A2FCCCB-B76E-4288-BB33-50076E7D5BF8}" destId="{337363FB-124C-410F-A273-0DF6BE9386F0}" srcOrd="1" destOrd="0" presId="urn:microsoft.com/office/officeart/2005/8/layout/hierarchy1"/>
    <dgm:cxn modelId="{9EB0E018-ABC1-4B2F-86AE-85AE7AD5C7F8}" type="presParOf" srcId="{B9ED3963-1451-4A1F-BB3F-6FFFD1E810BF}" destId="{05B70702-B0E1-448C-A938-AB17DAA4898A}" srcOrd="1" destOrd="0" presId="urn:microsoft.com/office/officeart/2005/8/layout/hierarchy1"/>
    <dgm:cxn modelId="{6C29C324-33EF-4907-9E34-31AFE3F3D8CC}" type="presParOf" srcId="{E136ADFF-D864-488C-B022-246DC055DE7C}" destId="{6D3604FD-B82A-4609-BFF7-36C0C32B85B7}" srcOrd="1" destOrd="0" presId="urn:microsoft.com/office/officeart/2005/8/layout/hierarchy1"/>
    <dgm:cxn modelId="{A43FFE40-C04D-461D-A6C0-041A3A11F4D3}" type="presParOf" srcId="{6D3604FD-B82A-4609-BFF7-36C0C32B85B7}" destId="{9AD9B3CA-077D-4B41-8958-FBE4D67072A8}" srcOrd="0" destOrd="0" presId="urn:microsoft.com/office/officeart/2005/8/layout/hierarchy1"/>
    <dgm:cxn modelId="{1504BE97-B274-4F4C-AA83-43401120594B}" type="presParOf" srcId="{9AD9B3CA-077D-4B41-8958-FBE4D67072A8}" destId="{BEEC9294-77AD-40B5-8D3A-F3040A3CE1E1}" srcOrd="0" destOrd="0" presId="urn:microsoft.com/office/officeart/2005/8/layout/hierarchy1"/>
    <dgm:cxn modelId="{5BBAAAD4-AA2D-4EED-9789-60A28635874F}" type="presParOf" srcId="{9AD9B3CA-077D-4B41-8958-FBE4D67072A8}" destId="{E2C9399C-189E-4C21-BDAD-800D2926744D}" srcOrd="1" destOrd="0" presId="urn:microsoft.com/office/officeart/2005/8/layout/hierarchy1"/>
    <dgm:cxn modelId="{C93C0E16-1FB3-4D22-8E97-42E8B97217D4}" type="presParOf" srcId="{6D3604FD-B82A-4609-BFF7-36C0C32B85B7}" destId="{EAA21823-DE0F-4119-90D5-03F66EFC231C}" srcOrd="1" destOrd="0" presId="urn:microsoft.com/office/officeart/2005/8/layout/hierarchy1"/>
    <dgm:cxn modelId="{EC7CC25E-9ECC-4EDB-B4AC-5BE8088CAAC1}" type="presParOf" srcId="{E136ADFF-D864-488C-B022-246DC055DE7C}" destId="{710ED37E-3594-482E-AFDA-4AF123662015}" srcOrd="2" destOrd="0" presId="urn:microsoft.com/office/officeart/2005/8/layout/hierarchy1"/>
    <dgm:cxn modelId="{DF34E636-CBFC-40FC-886E-7E785DE1813F}" type="presParOf" srcId="{710ED37E-3594-482E-AFDA-4AF123662015}" destId="{57ADC49B-6FD4-4CBF-9D0C-80AAFDDF366E}" srcOrd="0" destOrd="0" presId="urn:microsoft.com/office/officeart/2005/8/layout/hierarchy1"/>
    <dgm:cxn modelId="{4C4929E2-52ED-40C0-ABB6-A0D5651AC578}" type="presParOf" srcId="{57ADC49B-6FD4-4CBF-9D0C-80AAFDDF366E}" destId="{D1396F0A-3C21-4B2D-8A24-786D9FD4CD11}" srcOrd="0" destOrd="0" presId="urn:microsoft.com/office/officeart/2005/8/layout/hierarchy1"/>
    <dgm:cxn modelId="{A0C95979-3C46-4E39-971F-5C5886600BFD}" type="presParOf" srcId="{57ADC49B-6FD4-4CBF-9D0C-80AAFDDF366E}" destId="{E70D6BDC-50E7-407E-BB99-DB4BA0BFF6EC}" srcOrd="1" destOrd="0" presId="urn:microsoft.com/office/officeart/2005/8/layout/hierarchy1"/>
    <dgm:cxn modelId="{858B5879-0D26-45D9-997D-9B5D02705EE8}" type="presParOf" srcId="{710ED37E-3594-482E-AFDA-4AF123662015}" destId="{BEDB7D6E-BB75-4C77-8A12-486C4F380880}" srcOrd="1" destOrd="0" presId="urn:microsoft.com/office/officeart/2005/8/layout/hierarchy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29347C-AE71-4D62-B157-2058CF7EBBB5}">
      <dsp:nvSpPr>
        <dsp:cNvPr id="0" name=""/>
        <dsp:cNvSpPr/>
      </dsp:nvSpPr>
      <dsp:spPr>
        <a:xfrm>
          <a:off x="-119879" y="657194"/>
          <a:ext cx="2373041" cy="154315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37363FB-124C-410F-A273-0DF6BE9386F0}">
      <dsp:nvSpPr>
        <dsp:cNvPr id="0" name=""/>
        <dsp:cNvSpPr/>
      </dsp:nvSpPr>
      <dsp:spPr>
        <a:xfrm>
          <a:off x="117733" y="882926"/>
          <a:ext cx="2373041" cy="154315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t>We are working to assist practices in obtaining the necessary licenses and are organizing a webinar with the Senior Programme Manager from Kent and Medway, </a:t>
          </a:r>
          <a:endParaRPr lang="en-US" sz="1400" kern="1200" dirty="0"/>
        </a:p>
      </dsp:txBody>
      <dsp:txXfrm>
        <a:off x="162930" y="928123"/>
        <a:ext cx="2282647" cy="1452758"/>
      </dsp:txXfrm>
    </dsp:sp>
    <dsp:sp modelId="{BEEC9294-77AD-40B5-8D3A-F3040A3CE1E1}">
      <dsp:nvSpPr>
        <dsp:cNvPr id="0" name=""/>
        <dsp:cNvSpPr/>
      </dsp:nvSpPr>
      <dsp:spPr>
        <a:xfrm>
          <a:off x="2853639" y="878282"/>
          <a:ext cx="2138511" cy="135795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2C9399C-189E-4C21-BDAD-800D2926744D}">
      <dsp:nvSpPr>
        <dsp:cNvPr id="0" name=""/>
        <dsp:cNvSpPr/>
      </dsp:nvSpPr>
      <dsp:spPr>
        <a:xfrm>
          <a:off x="3091251" y="1104014"/>
          <a:ext cx="2138511" cy="135795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t>This webinar will guide practices through the skilled worker visa and license process along with Q&amp;A session</a:t>
          </a:r>
          <a:endParaRPr lang="en-US" sz="1400" kern="1200" dirty="0"/>
        </a:p>
      </dsp:txBody>
      <dsp:txXfrm>
        <a:off x="3131024" y="1143787"/>
        <a:ext cx="2058965" cy="1278408"/>
      </dsp:txXfrm>
    </dsp:sp>
    <dsp:sp modelId="{D1396F0A-3C21-4B2D-8A24-786D9FD4CD11}">
      <dsp:nvSpPr>
        <dsp:cNvPr id="0" name=""/>
        <dsp:cNvSpPr/>
      </dsp:nvSpPr>
      <dsp:spPr>
        <a:xfrm>
          <a:off x="5467375" y="878282"/>
          <a:ext cx="2138511" cy="135795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70D6BDC-50E7-407E-BB99-DB4BA0BFF6EC}">
      <dsp:nvSpPr>
        <dsp:cNvPr id="0" name=""/>
        <dsp:cNvSpPr/>
      </dsp:nvSpPr>
      <dsp:spPr>
        <a:xfrm>
          <a:off x="5704987" y="1104014"/>
          <a:ext cx="2138511" cy="135795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t>14</a:t>
          </a:r>
          <a:r>
            <a:rPr lang="en-GB" sz="1400" kern="1200" baseline="30000" dirty="0"/>
            <a:t>th</a:t>
          </a:r>
          <a:r>
            <a:rPr lang="en-GB" sz="1400" kern="1200" dirty="0"/>
            <a:t> June 2024, </a:t>
          </a:r>
        </a:p>
        <a:p>
          <a:pPr marL="0" lvl="0" indent="0" algn="ctr" defTabSz="622300">
            <a:lnSpc>
              <a:spcPct val="90000"/>
            </a:lnSpc>
            <a:spcBef>
              <a:spcPct val="0"/>
            </a:spcBef>
            <a:spcAft>
              <a:spcPct val="35000"/>
            </a:spcAft>
            <a:buNone/>
          </a:pPr>
          <a:endParaRPr lang="en-GB" sz="1400" kern="1200" dirty="0"/>
        </a:p>
        <a:p>
          <a:pPr marL="0" lvl="0" indent="0" algn="ctr" defTabSz="622300">
            <a:lnSpc>
              <a:spcPct val="90000"/>
            </a:lnSpc>
            <a:spcBef>
              <a:spcPct val="0"/>
            </a:spcBef>
            <a:spcAft>
              <a:spcPct val="35000"/>
            </a:spcAft>
            <a:buNone/>
          </a:pPr>
          <a:r>
            <a:rPr lang="en-GB" sz="1400" kern="1200" dirty="0"/>
            <a:t>13:00-14:00</a:t>
          </a:r>
          <a:endParaRPr lang="en-US" sz="1400" kern="1200" dirty="0"/>
        </a:p>
      </dsp:txBody>
      <dsp:txXfrm>
        <a:off x="5744760" y="1143787"/>
        <a:ext cx="2058965" cy="127840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A47433-4459-46BD-94A3-D7F64EA2AA5A}" type="datetimeFigureOut">
              <a:rPr lang="en-GB" smtClean="0"/>
              <a:t>22/05/2024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92F417-1050-48F2-9FD3-23C147D9B4E9}" type="slidenum">
              <a:rPr lang="en-GB" smtClean="0"/>
              <a:t>‹#›</a:t>
            </a:fld>
            <a:endParaRPr lang="en-GB"/>
          </a:p>
        </p:txBody>
      </p:sp>
    </p:spTree>
    <p:extLst>
      <p:ext uri="{BB962C8B-B14F-4D97-AF65-F5344CB8AC3E}">
        <p14:creationId xmlns:p14="http://schemas.microsoft.com/office/powerpoint/2010/main" val="813043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CE79EB-9311-39DA-728E-995D028A0A95}"/>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3CBDFF1F-0B1A-740F-3C31-B19912895D19}"/>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191AB15-7315-E7AC-A75C-5DEA7EF1AFEB}"/>
              </a:ext>
            </a:extLst>
          </p:cNvPr>
          <p:cNvSpPr>
            <a:spLocks noGrp="1"/>
          </p:cNvSpPr>
          <p:nvPr>
            <p:ph type="dt" sz="half" idx="10"/>
          </p:nvPr>
        </p:nvSpPr>
        <p:spPr/>
        <p:txBody>
          <a:bodyPr/>
          <a:lstStyle/>
          <a:p>
            <a:fld id="{034B4EFD-2A52-460C-82AC-FE7FACA15B4E}" type="datetimeFigureOut">
              <a:rPr lang="en-GB" smtClean="0"/>
              <a:t>22/05/2024</a:t>
            </a:fld>
            <a:endParaRPr lang="en-GB"/>
          </a:p>
        </p:txBody>
      </p:sp>
      <p:sp>
        <p:nvSpPr>
          <p:cNvPr id="5" name="Footer Placeholder 4">
            <a:extLst>
              <a:ext uri="{FF2B5EF4-FFF2-40B4-BE49-F238E27FC236}">
                <a16:creationId xmlns:a16="http://schemas.microsoft.com/office/drawing/2014/main" id="{4A258A8F-5758-B2ED-1CEB-8C18D04EF5F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CF0EC4B-6762-46D3-81EE-6F55753F7F7E}"/>
              </a:ext>
            </a:extLst>
          </p:cNvPr>
          <p:cNvSpPr>
            <a:spLocks noGrp="1"/>
          </p:cNvSpPr>
          <p:nvPr>
            <p:ph type="sldNum" sz="quarter" idx="12"/>
          </p:nvPr>
        </p:nvSpPr>
        <p:spPr/>
        <p:txBody>
          <a:bodyPr/>
          <a:lstStyle/>
          <a:p>
            <a:fld id="{59925507-5FAB-435F-B63F-CEDFFD2E0730}" type="slidenum">
              <a:rPr lang="en-GB" smtClean="0"/>
              <a:t>‹#›</a:t>
            </a:fld>
            <a:endParaRPr lang="en-GB"/>
          </a:p>
        </p:txBody>
      </p:sp>
    </p:spTree>
    <p:extLst>
      <p:ext uri="{BB962C8B-B14F-4D97-AF65-F5344CB8AC3E}">
        <p14:creationId xmlns:p14="http://schemas.microsoft.com/office/powerpoint/2010/main" val="902252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E0882C-DFD3-8661-E336-F0BCE6189CB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9EDE66C-8E21-0170-FD5E-C29563AF942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77425B9-AF95-D46E-DB3F-DC28FF24077E}"/>
              </a:ext>
            </a:extLst>
          </p:cNvPr>
          <p:cNvSpPr>
            <a:spLocks noGrp="1"/>
          </p:cNvSpPr>
          <p:nvPr>
            <p:ph type="dt" sz="half" idx="10"/>
          </p:nvPr>
        </p:nvSpPr>
        <p:spPr/>
        <p:txBody>
          <a:bodyPr/>
          <a:lstStyle/>
          <a:p>
            <a:fld id="{034B4EFD-2A52-460C-82AC-FE7FACA15B4E}" type="datetimeFigureOut">
              <a:rPr lang="en-GB" smtClean="0"/>
              <a:t>22/05/2024</a:t>
            </a:fld>
            <a:endParaRPr lang="en-GB"/>
          </a:p>
        </p:txBody>
      </p:sp>
      <p:sp>
        <p:nvSpPr>
          <p:cNvPr id="5" name="Footer Placeholder 4">
            <a:extLst>
              <a:ext uri="{FF2B5EF4-FFF2-40B4-BE49-F238E27FC236}">
                <a16:creationId xmlns:a16="http://schemas.microsoft.com/office/drawing/2014/main" id="{E5DD541D-F9F0-9481-0DDD-B02C3E6DD74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90BA24F-3037-0A2C-4829-1A0BE5995F15}"/>
              </a:ext>
            </a:extLst>
          </p:cNvPr>
          <p:cNvSpPr>
            <a:spLocks noGrp="1"/>
          </p:cNvSpPr>
          <p:nvPr>
            <p:ph type="sldNum" sz="quarter" idx="12"/>
          </p:nvPr>
        </p:nvSpPr>
        <p:spPr/>
        <p:txBody>
          <a:bodyPr/>
          <a:lstStyle/>
          <a:p>
            <a:fld id="{59925507-5FAB-435F-B63F-CEDFFD2E0730}" type="slidenum">
              <a:rPr lang="en-GB" smtClean="0"/>
              <a:t>‹#›</a:t>
            </a:fld>
            <a:endParaRPr lang="en-GB"/>
          </a:p>
        </p:txBody>
      </p:sp>
    </p:spTree>
    <p:extLst>
      <p:ext uri="{BB962C8B-B14F-4D97-AF65-F5344CB8AC3E}">
        <p14:creationId xmlns:p14="http://schemas.microsoft.com/office/powerpoint/2010/main" val="654633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0588EC4-FCE3-012C-A1A7-F63D328C6954}"/>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7C1DC3D-288E-9CA6-B747-5CD932DF59C2}"/>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DA45850-F27F-755D-4016-8B96FD44B5CA}"/>
              </a:ext>
            </a:extLst>
          </p:cNvPr>
          <p:cNvSpPr>
            <a:spLocks noGrp="1"/>
          </p:cNvSpPr>
          <p:nvPr>
            <p:ph type="dt" sz="half" idx="10"/>
          </p:nvPr>
        </p:nvSpPr>
        <p:spPr/>
        <p:txBody>
          <a:bodyPr/>
          <a:lstStyle/>
          <a:p>
            <a:fld id="{034B4EFD-2A52-460C-82AC-FE7FACA15B4E}" type="datetimeFigureOut">
              <a:rPr lang="en-GB" smtClean="0"/>
              <a:t>22/05/2024</a:t>
            </a:fld>
            <a:endParaRPr lang="en-GB"/>
          </a:p>
        </p:txBody>
      </p:sp>
      <p:sp>
        <p:nvSpPr>
          <p:cNvPr id="5" name="Footer Placeholder 4">
            <a:extLst>
              <a:ext uri="{FF2B5EF4-FFF2-40B4-BE49-F238E27FC236}">
                <a16:creationId xmlns:a16="http://schemas.microsoft.com/office/drawing/2014/main" id="{59B4E625-5C93-BD20-47B5-03A38668739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AA67552-2CC2-630A-7CC3-5420E9291500}"/>
              </a:ext>
            </a:extLst>
          </p:cNvPr>
          <p:cNvSpPr>
            <a:spLocks noGrp="1"/>
          </p:cNvSpPr>
          <p:nvPr>
            <p:ph type="sldNum" sz="quarter" idx="12"/>
          </p:nvPr>
        </p:nvSpPr>
        <p:spPr/>
        <p:txBody>
          <a:bodyPr/>
          <a:lstStyle/>
          <a:p>
            <a:fld id="{59925507-5FAB-435F-B63F-CEDFFD2E0730}" type="slidenum">
              <a:rPr lang="en-GB" smtClean="0"/>
              <a:t>‹#›</a:t>
            </a:fld>
            <a:endParaRPr lang="en-GB"/>
          </a:p>
        </p:txBody>
      </p:sp>
    </p:spTree>
    <p:extLst>
      <p:ext uri="{BB962C8B-B14F-4D97-AF65-F5344CB8AC3E}">
        <p14:creationId xmlns:p14="http://schemas.microsoft.com/office/powerpoint/2010/main" val="4473687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DFBC1-2977-DC07-4CB2-F3BBD1FB266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541E863-E994-9C09-D943-C4FB05A01B6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2AF62DE-C9BC-44CD-6A14-6107DA8D20D2}"/>
              </a:ext>
            </a:extLst>
          </p:cNvPr>
          <p:cNvSpPr>
            <a:spLocks noGrp="1"/>
          </p:cNvSpPr>
          <p:nvPr>
            <p:ph type="dt" sz="half" idx="10"/>
          </p:nvPr>
        </p:nvSpPr>
        <p:spPr/>
        <p:txBody>
          <a:bodyPr/>
          <a:lstStyle/>
          <a:p>
            <a:fld id="{034B4EFD-2A52-460C-82AC-FE7FACA15B4E}" type="datetimeFigureOut">
              <a:rPr lang="en-GB" smtClean="0"/>
              <a:t>22/05/2024</a:t>
            </a:fld>
            <a:endParaRPr lang="en-GB"/>
          </a:p>
        </p:txBody>
      </p:sp>
      <p:sp>
        <p:nvSpPr>
          <p:cNvPr id="5" name="Footer Placeholder 4">
            <a:extLst>
              <a:ext uri="{FF2B5EF4-FFF2-40B4-BE49-F238E27FC236}">
                <a16:creationId xmlns:a16="http://schemas.microsoft.com/office/drawing/2014/main" id="{54EA7348-F357-7CBA-35D5-65A087C54CF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810AE3B-EED6-181E-1355-0C9F28C81B32}"/>
              </a:ext>
            </a:extLst>
          </p:cNvPr>
          <p:cNvSpPr>
            <a:spLocks noGrp="1"/>
          </p:cNvSpPr>
          <p:nvPr>
            <p:ph type="sldNum" sz="quarter" idx="12"/>
          </p:nvPr>
        </p:nvSpPr>
        <p:spPr/>
        <p:txBody>
          <a:bodyPr/>
          <a:lstStyle/>
          <a:p>
            <a:fld id="{59925507-5FAB-435F-B63F-CEDFFD2E0730}" type="slidenum">
              <a:rPr lang="en-GB" smtClean="0"/>
              <a:t>‹#›</a:t>
            </a:fld>
            <a:endParaRPr lang="en-GB"/>
          </a:p>
        </p:txBody>
      </p:sp>
    </p:spTree>
    <p:extLst>
      <p:ext uri="{BB962C8B-B14F-4D97-AF65-F5344CB8AC3E}">
        <p14:creationId xmlns:p14="http://schemas.microsoft.com/office/powerpoint/2010/main" val="2149756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F63DA-3230-5501-FA99-230DE2011E64}"/>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FEE45B5-67C8-90D4-A9C5-9DC21DB982E7}"/>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EE33EB6-1914-F5B0-9F6A-2B55E2B8417E}"/>
              </a:ext>
            </a:extLst>
          </p:cNvPr>
          <p:cNvSpPr>
            <a:spLocks noGrp="1"/>
          </p:cNvSpPr>
          <p:nvPr>
            <p:ph type="dt" sz="half" idx="10"/>
          </p:nvPr>
        </p:nvSpPr>
        <p:spPr/>
        <p:txBody>
          <a:bodyPr/>
          <a:lstStyle/>
          <a:p>
            <a:fld id="{034B4EFD-2A52-460C-82AC-FE7FACA15B4E}" type="datetimeFigureOut">
              <a:rPr lang="en-GB" smtClean="0"/>
              <a:t>22/05/2024</a:t>
            </a:fld>
            <a:endParaRPr lang="en-GB"/>
          </a:p>
        </p:txBody>
      </p:sp>
      <p:sp>
        <p:nvSpPr>
          <p:cNvPr id="5" name="Footer Placeholder 4">
            <a:extLst>
              <a:ext uri="{FF2B5EF4-FFF2-40B4-BE49-F238E27FC236}">
                <a16:creationId xmlns:a16="http://schemas.microsoft.com/office/drawing/2014/main" id="{1A680765-CA63-CC48-8F0B-2277284E4E2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7BE2708-A092-388E-0FBD-68A46C5BA408}"/>
              </a:ext>
            </a:extLst>
          </p:cNvPr>
          <p:cNvSpPr>
            <a:spLocks noGrp="1"/>
          </p:cNvSpPr>
          <p:nvPr>
            <p:ph type="sldNum" sz="quarter" idx="12"/>
          </p:nvPr>
        </p:nvSpPr>
        <p:spPr/>
        <p:txBody>
          <a:bodyPr/>
          <a:lstStyle/>
          <a:p>
            <a:fld id="{59925507-5FAB-435F-B63F-CEDFFD2E0730}" type="slidenum">
              <a:rPr lang="en-GB" smtClean="0"/>
              <a:t>‹#›</a:t>
            </a:fld>
            <a:endParaRPr lang="en-GB"/>
          </a:p>
        </p:txBody>
      </p:sp>
    </p:spTree>
    <p:extLst>
      <p:ext uri="{BB962C8B-B14F-4D97-AF65-F5344CB8AC3E}">
        <p14:creationId xmlns:p14="http://schemas.microsoft.com/office/powerpoint/2010/main" val="36114835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0FC76-F7EF-EEE8-390E-0EAAEA564E1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A7A1A09-BF37-A38F-EC4B-750AD431E247}"/>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64957B9-FCBC-7A6E-FC3F-414C09F1DF89}"/>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2D955EE-562E-448E-E7D8-C01767A2A1EA}"/>
              </a:ext>
            </a:extLst>
          </p:cNvPr>
          <p:cNvSpPr>
            <a:spLocks noGrp="1"/>
          </p:cNvSpPr>
          <p:nvPr>
            <p:ph type="dt" sz="half" idx="10"/>
          </p:nvPr>
        </p:nvSpPr>
        <p:spPr/>
        <p:txBody>
          <a:bodyPr/>
          <a:lstStyle/>
          <a:p>
            <a:fld id="{034B4EFD-2A52-460C-82AC-FE7FACA15B4E}" type="datetimeFigureOut">
              <a:rPr lang="en-GB" smtClean="0"/>
              <a:t>22/05/2024</a:t>
            </a:fld>
            <a:endParaRPr lang="en-GB"/>
          </a:p>
        </p:txBody>
      </p:sp>
      <p:sp>
        <p:nvSpPr>
          <p:cNvPr id="6" name="Footer Placeholder 5">
            <a:extLst>
              <a:ext uri="{FF2B5EF4-FFF2-40B4-BE49-F238E27FC236}">
                <a16:creationId xmlns:a16="http://schemas.microsoft.com/office/drawing/2014/main" id="{1579CF1A-4181-0021-E9B5-3A7F6568A39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2F0636E-10FF-BF61-CE66-2EA6A6D3A9E7}"/>
              </a:ext>
            </a:extLst>
          </p:cNvPr>
          <p:cNvSpPr>
            <a:spLocks noGrp="1"/>
          </p:cNvSpPr>
          <p:nvPr>
            <p:ph type="sldNum" sz="quarter" idx="12"/>
          </p:nvPr>
        </p:nvSpPr>
        <p:spPr/>
        <p:txBody>
          <a:bodyPr/>
          <a:lstStyle/>
          <a:p>
            <a:fld id="{59925507-5FAB-435F-B63F-CEDFFD2E0730}" type="slidenum">
              <a:rPr lang="en-GB" smtClean="0"/>
              <a:t>‹#›</a:t>
            </a:fld>
            <a:endParaRPr lang="en-GB"/>
          </a:p>
        </p:txBody>
      </p:sp>
    </p:spTree>
    <p:extLst>
      <p:ext uri="{BB962C8B-B14F-4D97-AF65-F5344CB8AC3E}">
        <p14:creationId xmlns:p14="http://schemas.microsoft.com/office/powerpoint/2010/main" val="996495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49279-4BB1-0EC7-7D7F-5F4281B6F274}"/>
              </a:ext>
            </a:extLst>
          </p:cNvPr>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4C4CFE-6A33-BEE9-F01F-ED1FCBEFAAB9}"/>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8127D9F9-078A-FDFC-8436-D263EAAEABB1}"/>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42E84CF-F33A-2912-F78D-37207A84BB2B}"/>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5807FA41-D163-9E60-2F58-043B434C96A4}"/>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6465136-F5D8-F1CA-CB89-77B04F27775D}"/>
              </a:ext>
            </a:extLst>
          </p:cNvPr>
          <p:cNvSpPr>
            <a:spLocks noGrp="1"/>
          </p:cNvSpPr>
          <p:nvPr>
            <p:ph type="dt" sz="half" idx="10"/>
          </p:nvPr>
        </p:nvSpPr>
        <p:spPr/>
        <p:txBody>
          <a:bodyPr/>
          <a:lstStyle/>
          <a:p>
            <a:fld id="{034B4EFD-2A52-460C-82AC-FE7FACA15B4E}" type="datetimeFigureOut">
              <a:rPr lang="en-GB" smtClean="0"/>
              <a:t>22/05/2024</a:t>
            </a:fld>
            <a:endParaRPr lang="en-GB"/>
          </a:p>
        </p:txBody>
      </p:sp>
      <p:sp>
        <p:nvSpPr>
          <p:cNvPr id="8" name="Footer Placeholder 7">
            <a:extLst>
              <a:ext uri="{FF2B5EF4-FFF2-40B4-BE49-F238E27FC236}">
                <a16:creationId xmlns:a16="http://schemas.microsoft.com/office/drawing/2014/main" id="{0E43B87D-1FF5-8E57-A48C-C79848A2232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3B8846D-64F2-7DCA-AA9B-E16A2B7534DD}"/>
              </a:ext>
            </a:extLst>
          </p:cNvPr>
          <p:cNvSpPr>
            <a:spLocks noGrp="1"/>
          </p:cNvSpPr>
          <p:nvPr>
            <p:ph type="sldNum" sz="quarter" idx="12"/>
          </p:nvPr>
        </p:nvSpPr>
        <p:spPr/>
        <p:txBody>
          <a:bodyPr/>
          <a:lstStyle/>
          <a:p>
            <a:fld id="{59925507-5FAB-435F-B63F-CEDFFD2E0730}" type="slidenum">
              <a:rPr lang="en-GB" smtClean="0"/>
              <a:t>‹#›</a:t>
            </a:fld>
            <a:endParaRPr lang="en-GB"/>
          </a:p>
        </p:txBody>
      </p:sp>
    </p:spTree>
    <p:extLst>
      <p:ext uri="{BB962C8B-B14F-4D97-AF65-F5344CB8AC3E}">
        <p14:creationId xmlns:p14="http://schemas.microsoft.com/office/powerpoint/2010/main" val="34635652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682EB6-3B8C-B981-BC7D-8D1EF736066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2CCE13E-6F64-ADCA-CCA8-5B6F29E5620D}"/>
              </a:ext>
            </a:extLst>
          </p:cNvPr>
          <p:cNvSpPr>
            <a:spLocks noGrp="1"/>
          </p:cNvSpPr>
          <p:nvPr>
            <p:ph type="dt" sz="half" idx="10"/>
          </p:nvPr>
        </p:nvSpPr>
        <p:spPr/>
        <p:txBody>
          <a:bodyPr/>
          <a:lstStyle/>
          <a:p>
            <a:fld id="{034B4EFD-2A52-460C-82AC-FE7FACA15B4E}" type="datetimeFigureOut">
              <a:rPr lang="en-GB" smtClean="0"/>
              <a:t>22/05/2024</a:t>
            </a:fld>
            <a:endParaRPr lang="en-GB"/>
          </a:p>
        </p:txBody>
      </p:sp>
      <p:sp>
        <p:nvSpPr>
          <p:cNvPr id="4" name="Footer Placeholder 3">
            <a:extLst>
              <a:ext uri="{FF2B5EF4-FFF2-40B4-BE49-F238E27FC236}">
                <a16:creationId xmlns:a16="http://schemas.microsoft.com/office/drawing/2014/main" id="{4BBCBE32-F855-FA77-3572-F314876A7C4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10642A9-4DC3-B90C-DD7F-5E11B7014853}"/>
              </a:ext>
            </a:extLst>
          </p:cNvPr>
          <p:cNvSpPr>
            <a:spLocks noGrp="1"/>
          </p:cNvSpPr>
          <p:nvPr>
            <p:ph type="sldNum" sz="quarter" idx="12"/>
          </p:nvPr>
        </p:nvSpPr>
        <p:spPr/>
        <p:txBody>
          <a:bodyPr/>
          <a:lstStyle/>
          <a:p>
            <a:fld id="{59925507-5FAB-435F-B63F-CEDFFD2E0730}" type="slidenum">
              <a:rPr lang="en-GB" smtClean="0"/>
              <a:t>‹#›</a:t>
            </a:fld>
            <a:endParaRPr lang="en-GB"/>
          </a:p>
        </p:txBody>
      </p:sp>
    </p:spTree>
    <p:extLst>
      <p:ext uri="{BB962C8B-B14F-4D97-AF65-F5344CB8AC3E}">
        <p14:creationId xmlns:p14="http://schemas.microsoft.com/office/powerpoint/2010/main" val="2990708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2A82B9D-11E6-1215-3232-0A2FB4849C6C}"/>
              </a:ext>
            </a:extLst>
          </p:cNvPr>
          <p:cNvSpPr>
            <a:spLocks noGrp="1"/>
          </p:cNvSpPr>
          <p:nvPr>
            <p:ph type="dt" sz="half" idx="10"/>
          </p:nvPr>
        </p:nvSpPr>
        <p:spPr/>
        <p:txBody>
          <a:bodyPr/>
          <a:lstStyle/>
          <a:p>
            <a:fld id="{034B4EFD-2A52-460C-82AC-FE7FACA15B4E}" type="datetimeFigureOut">
              <a:rPr lang="en-GB" smtClean="0"/>
              <a:t>22/05/2024</a:t>
            </a:fld>
            <a:endParaRPr lang="en-GB"/>
          </a:p>
        </p:txBody>
      </p:sp>
      <p:sp>
        <p:nvSpPr>
          <p:cNvPr id="3" name="Footer Placeholder 2">
            <a:extLst>
              <a:ext uri="{FF2B5EF4-FFF2-40B4-BE49-F238E27FC236}">
                <a16:creationId xmlns:a16="http://schemas.microsoft.com/office/drawing/2014/main" id="{3E3CB73D-7549-2074-FEE1-91C67908DD9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EC97150-D5DE-D9D7-F09C-C0D4F413CA57}"/>
              </a:ext>
            </a:extLst>
          </p:cNvPr>
          <p:cNvSpPr>
            <a:spLocks noGrp="1"/>
          </p:cNvSpPr>
          <p:nvPr>
            <p:ph type="sldNum" sz="quarter" idx="12"/>
          </p:nvPr>
        </p:nvSpPr>
        <p:spPr/>
        <p:txBody>
          <a:bodyPr/>
          <a:lstStyle/>
          <a:p>
            <a:fld id="{59925507-5FAB-435F-B63F-CEDFFD2E0730}" type="slidenum">
              <a:rPr lang="en-GB" smtClean="0"/>
              <a:t>‹#›</a:t>
            </a:fld>
            <a:endParaRPr lang="en-GB"/>
          </a:p>
        </p:txBody>
      </p:sp>
    </p:spTree>
    <p:extLst>
      <p:ext uri="{BB962C8B-B14F-4D97-AF65-F5344CB8AC3E}">
        <p14:creationId xmlns:p14="http://schemas.microsoft.com/office/powerpoint/2010/main" val="10099405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A4288-7D50-5CBB-4BC9-B4586F268BD4}"/>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0073DDB-95FE-01AF-4FCA-3331110CB58F}"/>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E38A062-AE86-DC28-FEB1-F70A2E20CC8E}"/>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B405550C-7335-84B7-3C3B-51CA77C3840E}"/>
              </a:ext>
            </a:extLst>
          </p:cNvPr>
          <p:cNvSpPr>
            <a:spLocks noGrp="1"/>
          </p:cNvSpPr>
          <p:nvPr>
            <p:ph type="dt" sz="half" idx="10"/>
          </p:nvPr>
        </p:nvSpPr>
        <p:spPr/>
        <p:txBody>
          <a:bodyPr/>
          <a:lstStyle/>
          <a:p>
            <a:fld id="{034B4EFD-2A52-460C-82AC-FE7FACA15B4E}" type="datetimeFigureOut">
              <a:rPr lang="en-GB" smtClean="0"/>
              <a:t>22/05/2024</a:t>
            </a:fld>
            <a:endParaRPr lang="en-GB"/>
          </a:p>
        </p:txBody>
      </p:sp>
      <p:sp>
        <p:nvSpPr>
          <p:cNvPr id="6" name="Footer Placeholder 5">
            <a:extLst>
              <a:ext uri="{FF2B5EF4-FFF2-40B4-BE49-F238E27FC236}">
                <a16:creationId xmlns:a16="http://schemas.microsoft.com/office/drawing/2014/main" id="{53F2EB0F-BE54-2CAA-F7CE-6D189B89C60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4DF3ACA-3647-0D0B-5BE7-98DE52A51ED9}"/>
              </a:ext>
            </a:extLst>
          </p:cNvPr>
          <p:cNvSpPr>
            <a:spLocks noGrp="1"/>
          </p:cNvSpPr>
          <p:nvPr>
            <p:ph type="sldNum" sz="quarter" idx="12"/>
          </p:nvPr>
        </p:nvSpPr>
        <p:spPr/>
        <p:txBody>
          <a:bodyPr/>
          <a:lstStyle/>
          <a:p>
            <a:fld id="{59925507-5FAB-435F-B63F-CEDFFD2E0730}" type="slidenum">
              <a:rPr lang="en-GB" smtClean="0"/>
              <a:t>‹#›</a:t>
            </a:fld>
            <a:endParaRPr lang="en-GB"/>
          </a:p>
        </p:txBody>
      </p:sp>
    </p:spTree>
    <p:extLst>
      <p:ext uri="{BB962C8B-B14F-4D97-AF65-F5344CB8AC3E}">
        <p14:creationId xmlns:p14="http://schemas.microsoft.com/office/powerpoint/2010/main" val="39732578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9E4B2-2FD3-3994-DF6A-E8A26F9F3F09}"/>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DBF8C3F-306F-6308-5032-B089715881A7}"/>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A548CB8E-F64B-0F93-4FFC-13124551AAB5}"/>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FF58E7F9-CF05-9528-3881-7AC91A882486}"/>
              </a:ext>
            </a:extLst>
          </p:cNvPr>
          <p:cNvSpPr>
            <a:spLocks noGrp="1"/>
          </p:cNvSpPr>
          <p:nvPr>
            <p:ph type="dt" sz="half" idx="10"/>
          </p:nvPr>
        </p:nvSpPr>
        <p:spPr/>
        <p:txBody>
          <a:bodyPr/>
          <a:lstStyle/>
          <a:p>
            <a:fld id="{034B4EFD-2A52-460C-82AC-FE7FACA15B4E}" type="datetimeFigureOut">
              <a:rPr lang="en-GB" smtClean="0"/>
              <a:t>22/05/2024</a:t>
            </a:fld>
            <a:endParaRPr lang="en-GB"/>
          </a:p>
        </p:txBody>
      </p:sp>
      <p:sp>
        <p:nvSpPr>
          <p:cNvPr id="6" name="Footer Placeholder 5">
            <a:extLst>
              <a:ext uri="{FF2B5EF4-FFF2-40B4-BE49-F238E27FC236}">
                <a16:creationId xmlns:a16="http://schemas.microsoft.com/office/drawing/2014/main" id="{0E06358D-58AC-7428-FD8E-D66200F105C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38E4CC4-3D30-EC4D-30CA-EA58AF51A94D}"/>
              </a:ext>
            </a:extLst>
          </p:cNvPr>
          <p:cNvSpPr>
            <a:spLocks noGrp="1"/>
          </p:cNvSpPr>
          <p:nvPr>
            <p:ph type="sldNum" sz="quarter" idx="12"/>
          </p:nvPr>
        </p:nvSpPr>
        <p:spPr/>
        <p:txBody>
          <a:bodyPr/>
          <a:lstStyle/>
          <a:p>
            <a:fld id="{59925507-5FAB-435F-B63F-CEDFFD2E0730}" type="slidenum">
              <a:rPr lang="en-GB" smtClean="0"/>
              <a:t>‹#›</a:t>
            </a:fld>
            <a:endParaRPr lang="en-GB"/>
          </a:p>
        </p:txBody>
      </p:sp>
    </p:spTree>
    <p:extLst>
      <p:ext uri="{BB962C8B-B14F-4D97-AF65-F5344CB8AC3E}">
        <p14:creationId xmlns:p14="http://schemas.microsoft.com/office/powerpoint/2010/main" val="337240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17A79FA-8108-756E-1B8A-1B32BB1D3693}"/>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10742B9-0704-FA35-09BA-FCCCB71C3CD7}"/>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F7FCF50-42B6-1073-BC17-8040B6DA2F6A}"/>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34B4EFD-2A52-460C-82AC-FE7FACA15B4E}" type="datetimeFigureOut">
              <a:rPr lang="en-GB" smtClean="0"/>
              <a:t>22/05/2024</a:t>
            </a:fld>
            <a:endParaRPr lang="en-GB"/>
          </a:p>
        </p:txBody>
      </p:sp>
      <p:sp>
        <p:nvSpPr>
          <p:cNvPr id="5" name="Footer Placeholder 4">
            <a:extLst>
              <a:ext uri="{FF2B5EF4-FFF2-40B4-BE49-F238E27FC236}">
                <a16:creationId xmlns:a16="http://schemas.microsoft.com/office/drawing/2014/main" id="{ED1DF75F-D618-992A-9446-197DC21DB6BA}"/>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D71E43A-8F33-9A83-121A-FAC057CB7F78}"/>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9925507-5FAB-435F-B63F-CEDFFD2E0730}" type="slidenum">
              <a:rPr lang="en-GB" smtClean="0"/>
              <a:t>‹#›</a:t>
            </a:fld>
            <a:endParaRPr lang="en-GB"/>
          </a:p>
        </p:txBody>
      </p:sp>
    </p:spTree>
    <p:extLst>
      <p:ext uri="{BB962C8B-B14F-4D97-AF65-F5344CB8AC3E}">
        <p14:creationId xmlns:p14="http://schemas.microsoft.com/office/powerpoint/2010/main" val="12472839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3A35793-6CF3-3F2B-A3A0-BF0478CAEDEA}"/>
              </a:ext>
            </a:extLst>
          </p:cNvPr>
          <p:cNvPicPr>
            <a:picLocks noChangeAspect="1"/>
          </p:cNvPicPr>
          <p:nvPr/>
        </p:nvPicPr>
        <p:blipFill>
          <a:blip r:embed="rId2"/>
          <a:stretch>
            <a:fillRect/>
          </a:stretch>
        </p:blipFill>
        <p:spPr>
          <a:xfrm>
            <a:off x="6588224" y="6114097"/>
            <a:ext cx="2555776" cy="771633"/>
          </a:xfrm>
          <a:prstGeom prst="rect">
            <a:avLst/>
          </a:prstGeom>
        </p:spPr>
      </p:pic>
      <p:pic>
        <p:nvPicPr>
          <p:cNvPr id="9" name="Picture 8">
            <a:extLst>
              <a:ext uri="{FF2B5EF4-FFF2-40B4-BE49-F238E27FC236}">
                <a16:creationId xmlns:a16="http://schemas.microsoft.com/office/drawing/2014/main" id="{31C3DA49-FB4B-865B-516F-DEEA0FBA8FF3}"/>
              </a:ext>
            </a:extLst>
          </p:cNvPr>
          <p:cNvPicPr>
            <a:picLocks noChangeAspect="1"/>
          </p:cNvPicPr>
          <p:nvPr/>
        </p:nvPicPr>
        <p:blipFill>
          <a:blip r:embed="rId2"/>
          <a:stretch>
            <a:fillRect/>
          </a:stretch>
        </p:blipFill>
        <p:spPr>
          <a:xfrm>
            <a:off x="0" y="6125203"/>
            <a:ext cx="3458211" cy="771633"/>
          </a:xfrm>
          <a:prstGeom prst="rect">
            <a:avLst/>
          </a:prstGeom>
        </p:spPr>
      </p:pic>
      <p:pic>
        <p:nvPicPr>
          <p:cNvPr id="15" name="Picture 14">
            <a:extLst>
              <a:ext uri="{FF2B5EF4-FFF2-40B4-BE49-F238E27FC236}">
                <a16:creationId xmlns:a16="http://schemas.microsoft.com/office/drawing/2014/main" id="{67B13BCC-5792-527F-A36A-1725EF63CF8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645934" y="251552"/>
            <a:ext cx="2391374" cy="743265"/>
          </a:xfrm>
          <a:prstGeom prst="rect">
            <a:avLst/>
          </a:prstGeom>
        </p:spPr>
      </p:pic>
      <p:sp>
        <p:nvSpPr>
          <p:cNvPr id="17" name="TextBox 16">
            <a:extLst>
              <a:ext uri="{FF2B5EF4-FFF2-40B4-BE49-F238E27FC236}">
                <a16:creationId xmlns:a16="http://schemas.microsoft.com/office/drawing/2014/main" id="{BB4CD64C-A064-E553-D5E6-12E30CB2E2BA}"/>
              </a:ext>
            </a:extLst>
          </p:cNvPr>
          <p:cNvSpPr txBox="1"/>
          <p:nvPr/>
        </p:nvSpPr>
        <p:spPr>
          <a:xfrm>
            <a:off x="227640" y="908720"/>
            <a:ext cx="7440704" cy="584775"/>
          </a:xfrm>
          <a:prstGeom prst="rect">
            <a:avLst/>
          </a:prstGeom>
          <a:noFill/>
        </p:spPr>
        <p:txBody>
          <a:bodyPr wrap="square">
            <a:spAutoFit/>
          </a:bodyPr>
          <a:lstStyle/>
          <a:p>
            <a:pPr algn="ctr" defTabSz="685800"/>
            <a:r>
              <a:rPr lang="en-GB" sz="3200" b="1" dirty="0">
                <a:solidFill>
                  <a:srgbClr val="C43189"/>
                </a:solidFill>
                <a:latin typeface="+mj-lt"/>
                <a:ea typeface="+mj-ea"/>
                <a:cs typeface="+mj-cs"/>
              </a:rPr>
              <a:t>(Sponsorship Licence support for practices)</a:t>
            </a:r>
          </a:p>
        </p:txBody>
      </p:sp>
      <p:pic>
        <p:nvPicPr>
          <p:cNvPr id="3" name="Picture 2">
            <a:extLst>
              <a:ext uri="{FF2B5EF4-FFF2-40B4-BE49-F238E27FC236}">
                <a16:creationId xmlns:a16="http://schemas.microsoft.com/office/drawing/2014/main" id="{D9773150-A594-7934-9802-0C0C9967C756}"/>
              </a:ext>
            </a:extLst>
          </p:cNvPr>
          <p:cNvPicPr>
            <a:picLocks noChangeAspect="1"/>
          </p:cNvPicPr>
          <p:nvPr/>
        </p:nvPicPr>
        <p:blipFill>
          <a:blip r:embed="rId2"/>
          <a:stretch>
            <a:fillRect/>
          </a:stretch>
        </p:blipFill>
        <p:spPr>
          <a:xfrm>
            <a:off x="3458211" y="6114098"/>
            <a:ext cx="3130013" cy="771633"/>
          </a:xfrm>
          <a:prstGeom prst="rect">
            <a:avLst/>
          </a:prstGeom>
        </p:spPr>
      </p:pic>
      <p:sp>
        <p:nvSpPr>
          <p:cNvPr id="4" name="TextBox 3">
            <a:extLst>
              <a:ext uri="{FF2B5EF4-FFF2-40B4-BE49-F238E27FC236}">
                <a16:creationId xmlns:a16="http://schemas.microsoft.com/office/drawing/2014/main" id="{CF174760-5418-AAE6-8BEE-E048858B22CE}"/>
              </a:ext>
            </a:extLst>
          </p:cNvPr>
          <p:cNvSpPr txBox="1"/>
          <p:nvPr/>
        </p:nvSpPr>
        <p:spPr>
          <a:xfrm>
            <a:off x="539552" y="1754542"/>
            <a:ext cx="7992888" cy="1200329"/>
          </a:xfrm>
          <a:prstGeom prst="rect">
            <a:avLst/>
          </a:prstGeom>
          <a:noFill/>
        </p:spPr>
        <p:txBody>
          <a:bodyPr wrap="square">
            <a:spAutoFit/>
          </a:bodyPr>
          <a:lstStyle/>
          <a:p>
            <a:r>
              <a:rPr lang="en-GB" sz="1800" dirty="0">
                <a:effectLst/>
                <a:latin typeface="Calibri" panose="020F0502020204030204" pitchFamily="34" charset="0"/>
                <a:ea typeface="Calibri" panose="020F0502020204030204" pitchFamily="34" charset="0"/>
              </a:rPr>
              <a:t>The NHS Primary Care Access and Recovery Plan emphasizes increasing GP specialty training and ensuring effective recruitment and retention. Part of this involves utilizing overseas recruitment, which requires practices to hold a sponsorship license.</a:t>
            </a:r>
          </a:p>
        </p:txBody>
      </p:sp>
      <p:graphicFrame>
        <p:nvGraphicFramePr>
          <p:cNvPr id="19" name="TextBox 5">
            <a:extLst>
              <a:ext uri="{FF2B5EF4-FFF2-40B4-BE49-F238E27FC236}">
                <a16:creationId xmlns:a16="http://schemas.microsoft.com/office/drawing/2014/main" id="{57B24C95-E45D-01F6-4818-DDC5D8049EEB}"/>
              </a:ext>
            </a:extLst>
          </p:cNvPr>
          <p:cNvGraphicFramePr/>
          <p:nvPr>
            <p:extLst>
              <p:ext uri="{D42A27DB-BD31-4B8C-83A1-F6EECF244321}">
                <p14:modId xmlns:p14="http://schemas.microsoft.com/office/powerpoint/2010/main" val="882070602"/>
              </p:ext>
            </p:extLst>
          </p:nvPr>
        </p:nvGraphicFramePr>
        <p:xfrm>
          <a:off x="539552" y="2577542"/>
          <a:ext cx="7848872" cy="352545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TextBox 1">
            <a:extLst>
              <a:ext uri="{FF2B5EF4-FFF2-40B4-BE49-F238E27FC236}">
                <a16:creationId xmlns:a16="http://schemas.microsoft.com/office/drawing/2014/main" id="{101DE521-5B47-E2CA-BF75-58BD088BFC1E}"/>
              </a:ext>
            </a:extLst>
          </p:cNvPr>
          <p:cNvSpPr txBox="1"/>
          <p:nvPr/>
        </p:nvSpPr>
        <p:spPr>
          <a:xfrm>
            <a:off x="395536" y="5373216"/>
            <a:ext cx="4840966" cy="369332"/>
          </a:xfrm>
          <a:prstGeom prst="rect">
            <a:avLst/>
          </a:prstGeom>
          <a:noFill/>
        </p:spPr>
        <p:txBody>
          <a:bodyPr wrap="square" rtlCol="0">
            <a:spAutoFit/>
          </a:bodyPr>
          <a:lstStyle/>
          <a:p>
            <a:r>
              <a:rPr lang="en-GB" b="1" dirty="0"/>
              <a:t>Register your interest at: alina.bista1@nhs.net</a:t>
            </a:r>
          </a:p>
        </p:txBody>
      </p:sp>
    </p:spTree>
    <p:extLst>
      <p:ext uri="{BB962C8B-B14F-4D97-AF65-F5344CB8AC3E}">
        <p14:creationId xmlns:p14="http://schemas.microsoft.com/office/powerpoint/2010/main" val="3295586254"/>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NEHFCCG Powerpoint presentation template 131119</Template>
  <TotalTime>14470</TotalTime>
  <Words>106</Words>
  <Application>Microsoft Office PowerPoint</Application>
  <PresentationFormat>On-screen Show (4:3)</PresentationFormat>
  <Paragraphs>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1_Office Theme</vt:lpstr>
      <vt:lpstr>PowerPoint Presentation</vt:lpstr>
    </vt:vector>
  </TitlesOfParts>
  <Company>SCW</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Pennington Lauren</dc:creator>
  <cp:lastModifiedBy>BISTA, Alina (NHS FRIMLEY ICB - D4U1Y)</cp:lastModifiedBy>
  <cp:revision>576</cp:revision>
  <dcterms:created xsi:type="dcterms:W3CDTF">2020-03-18T11:23:03Z</dcterms:created>
  <dcterms:modified xsi:type="dcterms:W3CDTF">2024-05-22T13:27:16Z</dcterms:modified>
</cp:coreProperties>
</file>