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4.xml" ContentType="application/vnd.openxmlformats-officedocument.theme+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5.xml" ContentType="application/vnd.openxmlformats-officedocument.theme+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6.xml" ContentType="application/vnd.openxmlformats-officedocument.theme+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7.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theme/theme8.xml" ContentType="application/vnd.openxmlformats-officedocument.theme+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theme/theme9.xml" ContentType="application/vnd.openxmlformats-officedocument.theme+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06" r:id="rId4"/>
    <p:sldMasterId id="2147484985" r:id="rId5"/>
    <p:sldMasterId id="2147483723" r:id="rId6"/>
    <p:sldMasterId id="2147485017" r:id="rId7"/>
    <p:sldMasterId id="2147485038" r:id="rId8"/>
    <p:sldMasterId id="2147485056" r:id="rId9"/>
    <p:sldMasterId id="2147485119" r:id="rId10"/>
    <p:sldMasterId id="2147485187" r:id="rId11"/>
    <p:sldMasterId id="2147483944" r:id="rId12"/>
  </p:sldMasterIdLst>
  <p:notesMasterIdLst>
    <p:notesMasterId r:id="rId25"/>
  </p:notesMasterIdLst>
  <p:handoutMasterIdLst>
    <p:handoutMasterId r:id="rId26"/>
  </p:handoutMasterIdLst>
  <p:sldIdLst>
    <p:sldId id="2147476230" r:id="rId13"/>
    <p:sldId id="2147476229" r:id="rId14"/>
    <p:sldId id="2147476231" r:id="rId15"/>
    <p:sldId id="2147476232" r:id="rId16"/>
    <p:sldId id="2147476233" r:id="rId17"/>
    <p:sldId id="2147476234" r:id="rId18"/>
    <p:sldId id="2147476235" r:id="rId19"/>
    <p:sldId id="2147476236" r:id="rId20"/>
    <p:sldId id="2147476237" r:id="rId21"/>
    <p:sldId id="2147476240" r:id="rId22"/>
    <p:sldId id="2147476238" r:id="rId23"/>
    <p:sldId id="214747623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AF7FF1B-CE60-1E07-EE4F-44C92E722BE7}" name="AKANBI, Oyin (NHS SOUTH, CENTRAL AND WEST COMMISSIONING SUPPORT UNIT)" initials="AO(SCAWCSU" userId="S::oyin.akanbi@nhs.net::8c6a7db7-ff98-4659-9550-1a26a442dc65" providerId="AD"/>
  <p188:author id="{D6CD7222-AD88-94D4-7EC4-9E4A0554F95E}" name="AKANBI, Oyin (NHS SOUTH, CENTRAL AND WEST COMMISSIONING SUPPORT UNIT)" initials="AO(SCAWCSU" userId="AKANBI, Oyin (NHS SOUTH, CENTRAL AND WEST COMMISSIONING SUPPORT UNIT)" providerId="None"/>
  <p188:author id="{43D31830-BF28-71FB-0BF8-D45275620226}" name="Jonathan Wightman" initials="JW" userId="S::jonathan.wightman1@england.nhs.uk::1dc75054-55c2-49da-81fc-7e1e8d69194e" providerId="AD"/>
  <p188:author id="{9B0E2D3A-ADC8-0366-8C00-39DFFD7E3625}" name="DOSANJH, Naveen (NHS ENGLAND &amp; NHS IMPROVEMENT - X24)" initials="DX" userId="S::n.dosanjh_nhs.net#ext#@nhsengland.onmicrosoft.com::74836ca7-63d4-4ee5-8136-349ad527ee3d" providerId="AD"/>
  <p188:author id="{09238844-064E-72BC-0E47-BAC3FB39FE60}" name="Hannah Price" initials="HP" userId="S::hannah.price4@england.nhs.uk::b090e4ed-4031-4080-98c7-f51826129d6f" providerId="AD"/>
  <p188:author id="{A2548856-5793-7336-065B-0599903346B0}" name="Jane Devenish" initials="JD" userId="S::j.devenish@england.nhs.uk::11175bf7-2a8c-48a4-bfd2-150e5cdb596b" providerId="AD"/>
  <p188:author id="{BC007D67-760C-B481-2FC5-A19282E9E75A}" name="Denise Tyrrell" initials="DT" userId="S::DENISE.TYRRELL@england.nhs.uk::36b68509-b908-4112-8bee-b1594467a560" providerId="AD"/>
  <p188:author id="{C29D9675-C5EA-E8E6-3200-C32B84D5651D}" name="Jane Freeguard" initials="JF" userId="S::jane.freeguard1@england.nhs.uk::7beff3bd-1c00-4820-9ec9-1da5e7ac738b" providerId="AD"/>
  <p188:author id="{909C3885-EA5E-35B8-807F-9518425887E6}" name="Mary Ramsay" initials="MR" userId="S::Mary.Ramsay@ukhsa.gov.uk::bbb05cb9-5699-49cc-b179-8f74d4eee31c" providerId="AD"/>
  <p188:author id="{7B6D9798-EF90-2402-6BB8-A8B5EEA3CE7C}" name="Oyin Akanbi" initials="OA" userId="Oyin Akanbi" providerId="None"/>
  <p188:author id="{F0E9F7A4-1A46-9F20-D524-A1E404EC7BC7}" name="ARNULL, Frankie (NHS ENGLAND &amp; NHS IMPROVEMENT - X24)" initials="AX" userId="S::frankie.arnull_nhs.net#ext#@nhsengland.onmicrosoft.com::18282388-7765-4dec-95e3-13eac02a4e10" providerId="AD"/>
  <p188:author id="{A6A89AC8-70DD-B483-C126-D534D0ED35C6}" name="Christopher Rye" initials="CR" userId="S::christopher.rye@england.nhs.uk::369c91ac-be3c-43d6-bbd0-ed8180ec397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87"/>
    <a:srgbClr val="E7E8ED"/>
    <a:srgbClr val="CBCDD9"/>
    <a:srgbClr val="D8BFEB"/>
    <a:srgbClr val="FF0000"/>
    <a:srgbClr val="7334A2"/>
    <a:srgbClr val="C7CED3"/>
    <a:srgbClr val="425563"/>
    <a:srgbClr val="80D2CC"/>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B7537E-3D4C-41D5-83EF-BBE280D6C1F0}" v="3" dt="2024-02-16T18:44:36.205"/>
    <p1510:client id="{7801AFFB-40BE-4170-B38F-38F3364DD363}" v="2" dt="2024-02-16T16:48:50.3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9.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7.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5120B8-949B-829B-1A22-2B8A71BDF8D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062B935-AEA2-2F9F-1F0F-CFF4A542C3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ED1DA9-3F59-4118-AE68-E7C08739AF54}" type="datetimeFigureOut">
              <a:rPr lang="en-GB" smtClean="0"/>
              <a:t>21/02/2024</a:t>
            </a:fld>
            <a:endParaRPr lang="en-GB"/>
          </a:p>
        </p:txBody>
      </p:sp>
      <p:sp>
        <p:nvSpPr>
          <p:cNvPr id="4" name="Footer Placeholder 3">
            <a:extLst>
              <a:ext uri="{FF2B5EF4-FFF2-40B4-BE49-F238E27FC236}">
                <a16:creationId xmlns:a16="http://schemas.microsoft.com/office/drawing/2014/main" id="{5E5F4A45-86B5-EF58-9CE5-1ABFA415FB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1832A38-1B1E-2E0E-B4F7-20DB05448C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0DE691-ABD6-472A-B2DA-85339F24AD32}" type="slidenum">
              <a:rPr lang="en-GB" smtClean="0"/>
              <a:t>‹#›</a:t>
            </a:fld>
            <a:endParaRPr lang="en-GB"/>
          </a:p>
        </p:txBody>
      </p:sp>
    </p:spTree>
    <p:extLst>
      <p:ext uri="{BB962C8B-B14F-4D97-AF65-F5344CB8AC3E}">
        <p14:creationId xmlns:p14="http://schemas.microsoft.com/office/powerpoint/2010/main" val="1685851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6410A2-837A-467A-B731-9F9AE797649C}" type="datetimeFigureOut">
              <a:rPr lang="en-GB" smtClean="0"/>
              <a:t>21/02/2024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EBEFB0-8D44-4874-A012-54070CEDC104}" type="slidenum">
              <a:rPr lang="en-GB" smtClean="0"/>
              <a:t>‹#›</a:t>
            </a:fld>
            <a:endParaRPr lang="en-GB"/>
          </a:p>
        </p:txBody>
      </p:sp>
    </p:spTree>
    <p:extLst>
      <p:ext uri="{BB962C8B-B14F-4D97-AF65-F5344CB8AC3E}">
        <p14:creationId xmlns:p14="http://schemas.microsoft.com/office/powerpoint/2010/main" val="2252347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5EBEFB0-8D44-4874-A012-54070CEDC104}" type="slidenum">
              <a:rPr lang="en-GB" smtClean="0"/>
              <a:t>5</a:t>
            </a:fld>
            <a:endParaRPr lang="en-GB"/>
          </a:p>
        </p:txBody>
      </p:sp>
    </p:spTree>
    <p:extLst>
      <p:ext uri="{BB962C8B-B14F-4D97-AF65-F5344CB8AC3E}">
        <p14:creationId xmlns:p14="http://schemas.microsoft.com/office/powerpoint/2010/main" val="1943796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5EBEFB0-8D44-4874-A012-54070CEDC104}" type="slidenum">
              <a:rPr lang="en-GB" smtClean="0"/>
              <a:t>6</a:t>
            </a:fld>
            <a:endParaRPr lang="en-GB"/>
          </a:p>
        </p:txBody>
      </p:sp>
    </p:spTree>
    <p:extLst>
      <p:ext uri="{BB962C8B-B14F-4D97-AF65-F5344CB8AC3E}">
        <p14:creationId xmlns:p14="http://schemas.microsoft.com/office/powerpoint/2010/main" val="3835236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5EBEFB0-8D44-4874-A012-54070CEDC104}" type="slidenum">
              <a:rPr lang="en-GB" smtClean="0"/>
              <a:t>9</a:t>
            </a:fld>
            <a:endParaRPr lang="en-GB"/>
          </a:p>
        </p:txBody>
      </p:sp>
    </p:spTree>
    <p:extLst>
      <p:ext uri="{BB962C8B-B14F-4D97-AF65-F5344CB8AC3E}">
        <p14:creationId xmlns:p14="http://schemas.microsoft.com/office/powerpoint/2010/main" val="12979964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2.jpeg"/><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52.xml"/><Relationship Id="rId7" Type="http://schemas.openxmlformats.org/officeDocument/2006/relationships/image" Target="../media/image5.emf"/><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oleObject" Target="../embeddings/oleObject11.bin"/><Relationship Id="rId5" Type="http://schemas.openxmlformats.org/officeDocument/2006/relationships/slideMaster" Target="../slideMasters/slideMaster1.xml"/><Relationship Id="rId4" Type="http://schemas.openxmlformats.org/officeDocument/2006/relationships/tags" Target="../tags/tag53.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56.xml"/><Relationship Id="rId7" Type="http://schemas.openxmlformats.org/officeDocument/2006/relationships/image" Target="../media/image1.emf"/><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oleObject" Target="../embeddings/oleObject12.bin"/><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image" Target="../media/image4.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3.emf"/><Relationship Id="rId5" Type="http://schemas.openxmlformats.org/officeDocument/2006/relationships/oleObject" Target="../embeddings/oleObject13.bin"/><Relationship Id="rId4"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Master" Target="../slideMasters/slideMaster6.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 Id="rId9" Type="http://schemas.openxmlformats.org/officeDocument/2006/relationships/image" Target="../media/image33.png"/></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6.jpeg"/><Relationship Id="rId5" Type="http://schemas.openxmlformats.org/officeDocument/2006/relationships/image" Target="../media/image3.emf"/><Relationship Id="rId4" Type="http://schemas.openxmlformats.org/officeDocument/2006/relationships/oleObject" Target="../embeddings/oleObject14.bin"/></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4.png"/><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tags" Target="../tags/tag398.xml"/><Relationship Id="rId7" Type="http://schemas.openxmlformats.org/officeDocument/2006/relationships/slideMaster" Target="../slideMasters/slideMaster6.xml"/><Relationship Id="rId2" Type="http://schemas.openxmlformats.org/officeDocument/2006/relationships/tags" Target="../tags/tag397.xml"/><Relationship Id="rId1" Type="http://schemas.openxmlformats.org/officeDocument/2006/relationships/tags" Target="../tags/tag396.xml"/><Relationship Id="rId6" Type="http://schemas.openxmlformats.org/officeDocument/2006/relationships/tags" Target="../tags/tag401.xml"/><Relationship Id="rId5" Type="http://schemas.openxmlformats.org/officeDocument/2006/relationships/tags" Target="../tags/tag400.xml"/><Relationship Id="rId4" Type="http://schemas.openxmlformats.org/officeDocument/2006/relationships/tags" Target="../tags/tag399.xml"/><Relationship Id="rId9" Type="http://schemas.openxmlformats.org/officeDocument/2006/relationships/image" Target="../media/image1.emf"/></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oleObject" Target="../embeddings/oleObject15.bin"/></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Master" Target="../slideMasters/slideMaster7.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 Id="rId9" Type="http://schemas.openxmlformats.org/officeDocument/2006/relationships/image" Target="../media/image33.png"/></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image" Target="../media/image2.jpeg"/><Relationship Id="rId5" Type="http://schemas.openxmlformats.org/officeDocument/2006/relationships/image" Target="../media/image3.emf"/><Relationship Id="rId4" Type="http://schemas.openxmlformats.org/officeDocument/2006/relationships/oleObject" Target="../embeddings/oleObject17.bin"/></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92.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image" Target="../media/image3.emf"/><Relationship Id="rId5" Type="http://schemas.openxmlformats.org/officeDocument/2006/relationships/oleObject" Target="../embeddings/oleObject19.bin"/><Relationship Id="rId4"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image" Target="../media/image3.emf"/><Relationship Id="rId5" Type="http://schemas.openxmlformats.org/officeDocument/2006/relationships/oleObject" Target="../embeddings/oleObject20.bin"/><Relationship Id="rId4"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98.xml"/><Relationship Id="rId7" Type="http://schemas.openxmlformats.org/officeDocument/2006/relationships/image" Target="../media/image4.png"/><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image" Target="../media/image3.emf"/><Relationship Id="rId5" Type="http://schemas.openxmlformats.org/officeDocument/2006/relationships/oleObject" Target="../embeddings/oleObject21.bin"/><Relationship Id="rId4"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8.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8.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8.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8.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8.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8.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image" Target="../media/image3.emf"/><Relationship Id="rId5" Type="http://schemas.openxmlformats.org/officeDocument/2006/relationships/oleObject" Target="../embeddings/oleObject22.bin"/><Relationship Id="rId4"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Master" Target="../slideMasters/slideMaster8.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 Id="rId9" Type="http://schemas.openxmlformats.org/officeDocument/2006/relationships/image" Target="../media/image33.png"/></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2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Master" Target="../slideMasters/slideMaster8.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 Id="rId9" Type="http://schemas.openxmlformats.org/officeDocument/2006/relationships/image" Target="../media/image33.png"/></Relationships>
</file>

<file path=ppt/slideLayouts/_rels/slideLayout2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2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04.xml"/><Relationship Id="rId7" Type="http://schemas.openxmlformats.org/officeDocument/2006/relationships/image" Target="../media/image1.emf"/><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oleObject" Target="../embeddings/oleObject23.bin"/><Relationship Id="rId5" Type="http://schemas.openxmlformats.org/officeDocument/2006/relationships/slideMaster" Target="../slideMasters/slideMaster2.xml"/><Relationship Id="rId4" Type="http://schemas.openxmlformats.org/officeDocument/2006/relationships/tags" Target="../tags/tag105.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3.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424.xml"/><Relationship Id="rId7" Type="http://schemas.openxmlformats.org/officeDocument/2006/relationships/oleObject" Target="../embeddings/oleObject80.bin"/><Relationship Id="rId2" Type="http://schemas.openxmlformats.org/officeDocument/2006/relationships/tags" Target="../tags/tag423.xml"/><Relationship Id="rId1" Type="http://schemas.openxmlformats.org/officeDocument/2006/relationships/tags" Target="../tags/tag422.xml"/><Relationship Id="rId6" Type="http://schemas.openxmlformats.org/officeDocument/2006/relationships/slideMaster" Target="../slideMasters/slideMaster9.xml"/><Relationship Id="rId5" Type="http://schemas.openxmlformats.org/officeDocument/2006/relationships/tags" Target="../tags/tag426.xml"/><Relationship Id="rId4" Type="http://schemas.openxmlformats.org/officeDocument/2006/relationships/tags" Target="../tags/tag425.xml"/><Relationship Id="rId9" Type="http://schemas.openxmlformats.org/officeDocument/2006/relationships/image" Target="../media/image37.png"/></Relationships>
</file>

<file path=ppt/slideLayouts/_rels/slideLayout234.xml.rels><?xml version="1.0" encoding="UTF-8" standalone="yes"?>
<Relationships xmlns="http://schemas.openxmlformats.org/package/2006/relationships"><Relationship Id="rId8" Type="http://schemas.openxmlformats.org/officeDocument/2006/relationships/oleObject" Target="../embeddings/oleObject81.bin"/><Relationship Id="rId3" Type="http://schemas.openxmlformats.org/officeDocument/2006/relationships/tags" Target="../tags/tag429.xml"/><Relationship Id="rId7" Type="http://schemas.openxmlformats.org/officeDocument/2006/relationships/slideMaster" Target="../slideMasters/slideMaster9.xml"/><Relationship Id="rId2" Type="http://schemas.openxmlformats.org/officeDocument/2006/relationships/tags" Target="../tags/tag428.xml"/><Relationship Id="rId1" Type="http://schemas.openxmlformats.org/officeDocument/2006/relationships/tags" Target="../tags/tag427.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 Id="rId9" Type="http://schemas.openxmlformats.org/officeDocument/2006/relationships/image" Target="../media/image1.emf"/></Relationships>
</file>

<file path=ppt/slideLayouts/_rels/slideLayout23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435.xml"/><Relationship Id="rId7" Type="http://schemas.openxmlformats.org/officeDocument/2006/relationships/oleObject" Target="../embeddings/oleObject82.bin"/><Relationship Id="rId2" Type="http://schemas.openxmlformats.org/officeDocument/2006/relationships/tags" Target="../tags/tag434.xml"/><Relationship Id="rId1" Type="http://schemas.openxmlformats.org/officeDocument/2006/relationships/tags" Target="../tags/tag433.xml"/><Relationship Id="rId6" Type="http://schemas.openxmlformats.org/officeDocument/2006/relationships/slideMaster" Target="../slideMasters/slideMaster9.xml"/><Relationship Id="rId5" Type="http://schemas.openxmlformats.org/officeDocument/2006/relationships/tags" Target="../tags/tag437.xml"/><Relationship Id="rId4" Type="http://schemas.openxmlformats.org/officeDocument/2006/relationships/tags" Target="../tags/tag436.xml"/></Relationships>
</file>

<file path=ppt/slideLayouts/_rels/slideLayout236.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440.xml"/><Relationship Id="rId7" Type="http://schemas.openxmlformats.org/officeDocument/2006/relationships/oleObject" Target="../embeddings/oleObject83.bin"/><Relationship Id="rId2" Type="http://schemas.openxmlformats.org/officeDocument/2006/relationships/tags" Target="../tags/tag439.xml"/><Relationship Id="rId1" Type="http://schemas.openxmlformats.org/officeDocument/2006/relationships/tags" Target="../tags/tag438.xml"/><Relationship Id="rId6" Type="http://schemas.openxmlformats.org/officeDocument/2006/relationships/slideMaster" Target="../slideMasters/slideMaster9.xml"/><Relationship Id="rId5" Type="http://schemas.openxmlformats.org/officeDocument/2006/relationships/tags" Target="../tags/tag442.xml"/><Relationship Id="rId4" Type="http://schemas.openxmlformats.org/officeDocument/2006/relationships/tags" Target="../tags/tag441.xml"/></Relationships>
</file>

<file path=ppt/slideLayouts/_rels/slideLayout237.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image" Target="../media/image40.png"/><Relationship Id="rId3" Type="http://schemas.openxmlformats.org/officeDocument/2006/relationships/tags" Target="../tags/tag445.xml"/><Relationship Id="rId7" Type="http://schemas.openxmlformats.org/officeDocument/2006/relationships/oleObject" Target="../embeddings/oleObject84.bin"/><Relationship Id="rId12" Type="http://schemas.microsoft.com/office/2007/relationships/hdphoto" Target="../media/hdphoto2.wdp"/><Relationship Id="rId2" Type="http://schemas.openxmlformats.org/officeDocument/2006/relationships/tags" Target="../tags/tag444.xml"/><Relationship Id="rId1" Type="http://schemas.openxmlformats.org/officeDocument/2006/relationships/tags" Target="../tags/tag443.xml"/><Relationship Id="rId6" Type="http://schemas.openxmlformats.org/officeDocument/2006/relationships/slideMaster" Target="../slideMasters/slideMaster9.xml"/><Relationship Id="rId11" Type="http://schemas.openxmlformats.org/officeDocument/2006/relationships/image" Target="../media/image39.png"/><Relationship Id="rId5" Type="http://schemas.openxmlformats.org/officeDocument/2006/relationships/tags" Target="../tags/tag447.xml"/><Relationship Id="rId15" Type="http://schemas.openxmlformats.org/officeDocument/2006/relationships/image" Target="../media/image36.png"/><Relationship Id="rId10" Type="http://schemas.microsoft.com/office/2007/relationships/hdphoto" Target="../media/hdphoto1.wdp"/><Relationship Id="rId4" Type="http://schemas.openxmlformats.org/officeDocument/2006/relationships/tags" Target="../tags/tag446.xml"/><Relationship Id="rId9" Type="http://schemas.openxmlformats.org/officeDocument/2006/relationships/image" Target="../media/image38.png"/><Relationship Id="rId14" Type="http://schemas.microsoft.com/office/2007/relationships/hdphoto" Target="../media/hdphoto3.wdp"/></Relationships>
</file>

<file path=ppt/slideLayouts/_rels/slideLayout238.xml.rels><?xml version="1.0" encoding="UTF-8" standalone="yes"?>
<Relationships xmlns="http://schemas.openxmlformats.org/package/2006/relationships"><Relationship Id="rId8" Type="http://schemas.openxmlformats.org/officeDocument/2006/relationships/oleObject" Target="../embeddings/oleObject85.bin"/><Relationship Id="rId3" Type="http://schemas.openxmlformats.org/officeDocument/2006/relationships/tags" Target="../tags/tag450.xml"/><Relationship Id="rId7" Type="http://schemas.openxmlformats.org/officeDocument/2006/relationships/slideMaster" Target="../slideMasters/slideMaster9.xml"/><Relationship Id="rId2" Type="http://schemas.openxmlformats.org/officeDocument/2006/relationships/tags" Target="../tags/tag449.xml"/><Relationship Id="rId1" Type="http://schemas.openxmlformats.org/officeDocument/2006/relationships/tags" Target="../tags/tag448.xml"/><Relationship Id="rId6" Type="http://schemas.openxmlformats.org/officeDocument/2006/relationships/tags" Target="../tags/tag453.xml"/><Relationship Id="rId5" Type="http://schemas.openxmlformats.org/officeDocument/2006/relationships/tags" Target="../tags/tag452.xml"/><Relationship Id="rId4" Type="http://schemas.openxmlformats.org/officeDocument/2006/relationships/tags" Target="../tags/tag451.xml"/><Relationship Id="rId9" Type="http://schemas.openxmlformats.org/officeDocument/2006/relationships/image" Target="../media/image3.emf"/></Relationships>
</file>

<file path=ppt/slideLayouts/_rels/slideLayout239.xml.rels><?xml version="1.0" encoding="UTF-8" standalone="yes"?>
<Relationships xmlns="http://schemas.openxmlformats.org/package/2006/relationships"><Relationship Id="rId8" Type="http://schemas.openxmlformats.org/officeDocument/2006/relationships/slideMaster" Target="../slideMasters/slideMaster9.xml"/><Relationship Id="rId3" Type="http://schemas.openxmlformats.org/officeDocument/2006/relationships/tags" Target="../tags/tag456.xml"/><Relationship Id="rId7" Type="http://schemas.openxmlformats.org/officeDocument/2006/relationships/tags" Target="../tags/tag460.xml"/><Relationship Id="rId2" Type="http://schemas.openxmlformats.org/officeDocument/2006/relationships/tags" Target="../tags/tag455.xml"/><Relationship Id="rId1" Type="http://schemas.openxmlformats.org/officeDocument/2006/relationships/tags" Target="../tags/tag454.xml"/><Relationship Id="rId6" Type="http://schemas.openxmlformats.org/officeDocument/2006/relationships/tags" Target="../tags/tag459.xml"/><Relationship Id="rId11" Type="http://schemas.openxmlformats.org/officeDocument/2006/relationships/image" Target="../media/image36.png"/><Relationship Id="rId5" Type="http://schemas.openxmlformats.org/officeDocument/2006/relationships/tags" Target="../tags/tag458.xml"/><Relationship Id="rId10" Type="http://schemas.openxmlformats.org/officeDocument/2006/relationships/image" Target="../media/image1.emf"/><Relationship Id="rId4" Type="http://schemas.openxmlformats.org/officeDocument/2006/relationships/tags" Target="../tags/tag457.xml"/><Relationship Id="rId9" Type="http://schemas.openxmlformats.org/officeDocument/2006/relationships/oleObject" Target="../embeddings/oleObject86.bin"/></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08.xml"/><Relationship Id="rId7" Type="http://schemas.openxmlformats.org/officeDocument/2006/relationships/image" Target="../media/image1.emf"/><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oleObject" Target="../embeddings/oleObject24.bin"/><Relationship Id="rId5" Type="http://schemas.openxmlformats.org/officeDocument/2006/relationships/slideMaster" Target="../slideMasters/slideMaster2.xml"/><Relationship Id="rId4" Type="http://schemas.openxmlformats.org/officeDocument/2006/relationships/tags" Target="../tags/tag109.xml"/></Relationships>
</file>

<file path=ppt/slideLayouts/_rels/slideLayout240.xml.rels><?xml version="1.0" encoding="UTF-8" standalone="yes"?>
<Relationships xmlns="http://schemas.openxmlformats.org/package/2006/relationships"><Relationship Id="rId8" Type="http://schemas.openxmlformats.org/officeDocument/2006/relationships/slideMaster" Target="../slideMasters/slideMaster9.xml"/><Relationship Id="rId3" Type="http://schemas.openxmlformats.org/officeDocument/2006/relationships/tags" Target="../tags/tag463.xml"/><Relationship Id="rId7" Type="http://schemas.openxmlformats.org/officeDocument/2006/relationships/tags" Target="../tags/tag467.xml"/><Relationship Id="rId2" Type="http://schemas.openxmlformats.org/officeDocument/2006/relationships/tags" Target="../tags/tag462.xml"/><Relationship Id="rId1" Type="http://schemas.openxmlformats.org/officeDocument/2006/relationships/tags" Target="../tags/tag461.xml"/><Relationship Id="rId6" Type="http://schemas.openxmlformats.org/officeDocument/2006/relationships/tags" Target="../tags/tag466.xml"/><Relationship Id="rId11" Type="http://schemas.openxmlformats.org/officeDocument/2006/relationships/image" Target="../media/image36.png"/><Relationship Id="rId5" Type="http://schemas.openxmlformats.org/officeDocument/2006/relationships/tags" Target="../tags/tag465.xml"/><Relationship Id="rId10" Type="http://schemas.openxmlformats.org/officeDocument/2006/relationships/image" Target="../media/image1.emf"/><Relationship Id="rId4" Type="http://schemas.openxmlformats.org/officeDocument/2006/relationships/tags" Target="../tags/tag464.xml"/><Relationship Id="rId9" Type="http://schemas.openxmlformats.org/officeDocument/2006/relationships/oleObject" Target="../embeddings/oleObject87.bin"/></Relationships>
</file>

<file path=ppt/slideLayouts/_rels/slideLayout241.xml.rels><?xml version="1.0" encoding="UTF-8" standalone="yes"?>
<Relationships xmlns="http://schemas.openxmlformats.org/package/2006/relationships"><Relationship Id="rId8" Type="http://schemas.openxmlformats.org/officeDocument/2006/relationships/slideMaster" Target="../slideMasters/slideMaster9.xml"/><Relationship Id="rId3" Type="http://schemas.openxmlformats.org/officeDocument/2006/relationships/tags" Target="../tags/tag470.xml"/><Relationship Id="rId7" Type="http://schemas.openxmlformats.org/officeDocument/2006/relationships/tags" Target="../tags/tag474.xml"/><Relationship Id="rId2" Type="http://schemas.openxmlformats.org/officeDocument/2006/relationships/tags" Target="../tags/tag469.xml"/><Relationship Id="rId1" Type="http://schemas.openxmlformats.org/officeDocument/2006/relationships/tags" Target="../tags/tag468.xml"/><Relationship Id="rId6" Type="http://schemas.openxmlformats.org/officeDocument/2006/relationships/tags" Target="../tags/tag473.xml"/><Relationship Id="rId11" Type="http://schemas.openxmlformats.org/officeDocument/2006/relationships/image" Target="../media/image36.png"/><Relationship Id="rId5" Type="http://schemas.openxmlformats.org/officeDocument/2006/relationships/tags" Target="../tags/tag472.xml"/><Relationship Id="rId10" Type="http://schemas.openxmlformats.org/officeDocument/2006/relationships/image" Target="../media/image1.emf"/><Relationship Id="rId4" Type="http://schemas.openxmlformats.org/officeDocument/2006/relationships/tags" Target="../tags/tag471.xml"/><Relationship Id="rId9" Type="http://schemas.openxmlformats.org/officeDocument/2006/relationships/oleObject" Target="../embeddings/oleObject88.bin"/></Relationships>
</file>

<file path=ppt/slideLayouts/_rels/slideLayout242.xml.rels><?xml version="1.0" encoding="UTF-8" standalone="yes"?>
<Relationships xmlns="http://schemas.openxmlformats.org/package/2006/relationships"><Relationship Id="rId8" Type="http://schemas.openxmlformats.org/officeDocument/2006/relationships/slideMaster" Target="../slideMasters/slideMaster9.xml"/><Relationship Id="rId3" Type="http://schemas.openxmlformats.org/officeDocument/2006/relationships/tags" Target="../tags/tag477.xml"/><Relationship Id="rId7" Type="http://schemas.openxmlformats.org/officeDocument/2006/relationships/tags" Target="../tags/tag481.xml"/><Relationship Id="rId2" Type="http://schemas.openxmlformats.org/officeDocument/2006/relationships/tags" Target="../tags/tag476.xml"/><Relationship Id="rId1" Type="http://schemas.openxmlformats.org/officeDocument/2006/relationships/tags" Target="../tags/tag475.xml"/><Relationship Id="rId6" Type="http://schemas.openxmlformats.org/officeDocument/2006/relationships/tags" Target="../tags/tag480.xml"/><Relationship Id="rId11" Type="http://schemas.openxmlformats.org/officeDocument/2006/relationships/image" Target="../media/image36.png"/><Relationship Id="rId5" Type="http://schemas.openxmlformats.org/officeDocument/2006/relationships/tags" Target="../tags/tag479.xml"/><Relationship Id="rId10" Type="http://schemas.openxmlformats.org/officeDocument/2006/relationships/image" Target="../media/image5.emf"/><Relationship Id="rId4" Type="http://schemas.openxmlformats.org/officeDocument/2006/relationships/tags" Target="../tags/tag478.xml"/><Relationship Id="rId9" Type="http://schemas.openxmlformats.org/officeDocument/2006/relationships/oleObject" Target="../embeddings/oleObject89.bin"/></Relationships>
</file>

<file path=ppt/slideLayouts/_rels/slideLayout243.xml.rels><?xml version="1.0" encoding="UTF-8" standalone="yes"?>
<Relationships xmlns="http://schemas.openxmlformats.org/package/2006/relationships"><Relationship Id="rId8" Type="http://schemas.openxmlformats.org/officeDocument/2006/relationships/slideMaster" Target="../slideMasters/slideMaster9.xml"/><Relationship Id="rId3" Type="http://schemas.openxmlformats.org/officeDocument/2006/relationships/tags" Target="../tags/tag484.xml"/><Relationship Id="rId7" Type="http://schemas.openxmlformats.org/officeDocument/2006/relationships/tags" Target="../tags/tag488.xml"/><Relationship Id="rId2" Type="http://schemas.openxmlformats.org/officeDocument/2006/relationships/tags" Target="../tags/tag483.xml"/><Relationship Id="rId1" Type="http://schemas.openxmlformats.org/officeDocument/2006/relationships/tags" Target="../tags/tag482.xml"/><Relationship Id="rId6" Type="http://schemas.openxmlformats.org/officeDocument/2006/relationships/tags" Target="../tags/tag487.xml"/><Relationship Id="rId11" Type="http://schemas.openxmlformats.org/officeDocument/2006/relationships/image" Target="../media/image36.png"/><Relationship Id="rId5" Type="http://schemas.openxmlformats.org/officeDocument/2006/relationships/tags" Target="../tags/tag486.xml"/><Relationship Id="rId10" Type="http://schemas.openxmlformats.org/officeDocument/2006/relationships/image" Target="../media/image1.emf"/><Relationship Id="rId4" Type="http://schemas.openxmlformats.org/officeDocument/2006/relationships/tags" Target="../tags/tag485.xml"/><Relationship Id="rId9" Type="http://schemas.openxmlformats.org/officeDocument/2006/relationships/oleObject" Target="../embeddings/oleObject90.bin"/></Relationships>
</file>

<file path=ppt/slideLayouts/_rels/slideLayout244.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491.xml"/><Relationship Id="rId7" Type="http://schemas.openxmlformats.org/officeDocument/2006/relationships/oleObject" Target="../embeddings/oleObject91.bin"/><Relationship Id="rId2" Type="http://schemas.openxmlformats.org/officeDocument/2006/relationships/tags" Target="../tags/tag490.xml"/><Relationship Id="rId1" Type="http://schemas.openxmlformats.org/officeDocument/2006/relationships/tags" Target="../tags/tag489.xml"/><Relationship Id="rId6" Type="http://schemas.openxmlformats.org/officeDocument/2006/relationships/slideMaster" Target="../slideMasters/slideMaster9.xml"/><Relationship Id="rId5" Type="http://schemas.openxmlformats.org/officeDocument/2006/relationships/tags" Target="../tags/tag493.xml"/><Relationship Id="rId4" Type="http://schemas.openxmlformats.org/officeDocument/2006/relationships/tags" Target="../tags/tag492.xml"/><Relationship Id="rId9" Type="http://schemas.openxmlformats.org/officeDocument/2006/relationships/image" Target="../media/image36.png"/></Relationships>
</file>

<file path=ppt/slideLayouts/_rels/slideLayout245.xml.rels><?xml version="1.0" encoding="UTF-8" standalone="yes"?>
<Relationships xmlns="http://schemas.openxmlformats.org/package/2006/relationships"><Relationship Id="rId3" Type="http://schemas.openxmlformats.org/officeDocument/2006/relationships/tags" Target="../tags/tag496.xml"/><Relationship Id="rId7" Type="http://schemas.openxmlformats.org/officeDocument/2006/relationships/image" Target="../media/image36.png"/><Relationship Id="rId2" Type="http://schemas.openxmlformats.org/officeDocument/2006/relationships/tags" Target="../tags/tag495.xml"/><Relationship Id="rId1" Type="http://schemas.openxmlformats.org/officeDocument/2006/relationships/tags" Target="../tags/tag494.xml"/><Relationship Id="rId6" Type="http://schemas.openxmlformats.org/officeDocument/2006/relationships/image" Target="../media/image3.emf"/><Relationship Id="rId5" Type="http://schemas.openxmlformats.org/officeDocument/2006/relationships/oleObject" Target="../embeddings/oleObject92.bin"/><Relationship Id="rId4" Type="http://schemas.openxmlformats.org/officeDocument/2006/relationships/slideMaster" Target="../slideMasters/slideMaster9.xml"/></Relationships>
</file>

<file path=ppt/slideLayouts/_rels/slideLayout24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slideMaster" Target="../slideMasters/slideMaster9.xml"/><Relationship Id="rId7" Type="http://schemas.openxmlformats.org/officeDocument/2006/relationships/image" Target="../media/image42.png"/><Relationship Id="rId2" Type="http://schemas.openxmlformats.org/officeDocument/2006/relationships/tags" Target="../tags/tag498.xml"/><Relationship Id="rId1" Type="http://schemas.openxmlformats.org/officeDocument/2006/relationships/tags" Target="../tags/tag497.xml"/><Relationship Id="rId6" Type="http://schemas.openxmlformats.org/officeDocument/2006/relationships/image" Target="../media/image41.png"/><Relationship Id="rId5" Type="http://schemas.openxmlformats.org/officeDocument/2006/relationships/image" Target="../media/image3.emf"/><Relationship Id="rId4" Type="http://schemas.openxmlformats.org/officeDocument/2006/relationships/oleObject" Target="../embeddings/oleObject93.bin"/><Relationship Id="rId9" Type="http://schemas.openxmlformats.org/officeDocument/2006/relationships/image" Target="../media/image44.png"/></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12.xml"/><Relationship Id="rId7" Type="http://schemas.openxmlformats.org/officeDocument/2006/relationships/image" Target="../media/image1.emf"/><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oleObject" Target="../embeddings/oleObject25.bin"/><Relationship Id="rId5" Type="http://schemas.openxmlformats.org/officeDocument/2006/relationships/slideMaster" Target="../slideMasters/slideMaster2.xml"/><Relationship Id="rId4" Type="http://schemas.openxmlformats.org/officeDocument/2006/relationships/tags" Target="../tags/tag113.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16.xml"/><Relationship Id="rId7" Type="http://schemas.openxmlformats.org/officeDocument/2006/relationships/image" Target="../media/image5.emf"/><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oleObject" Target="../embeddings/oleObject26.bin"/><Relationship Id="rId5" Type="http://schemas.openxmlformats.org/officeDocument/2006/relationships/slideMaster" Target="../slideMasters/slideMaster2.xml"/><Relationship Id="rId4" Type="http://schemas.openxmlformats.org/officeDocument/2006/relationships/tags" Target="../tags/tag117.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20.xml"/><Relationship Id="rId7" Type="http://schemas.openxmlformats.org/officeDocument/2006/relationships/image" Target="../media/image1.emf"/><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oleObject" Target="../embeddings/oleObject27.bin"/><Relationship Id="rId5" Type="http://schemas.openxmlformats.org/officeDocument/2006/relationships/slideMaster" Target="../slideMasters/slideMaster2.xml"/><Relationship Id="rId4" Type="http://schemas.openxmlformats.org/officeDocument/2006/relationships/tags" Target="../tags/tag121.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24.xml"/><Relationship Id="rId7" Type="http://schemas.openxmlformats.org/officeDocument/2006/relationships/image" Target="../media/image4.png"/><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image" Target="../media/image3.emf"/><Relationship Id="rId5" Type="http://schemas.openxmlformats.org/officeDocument/2006/relationships/oleObject" Target="../embeddings/oleObject28.bin"/><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image" Target="../media/image6.jpeg"/><Relationship Id="rId5" Type="http://schemas.openxmlformats.org/officeDocument/2006/relationships/image" Target="../media/image3.emf"/><Relationship Id="rId4" Type="http://schemas.openxmlformats.org/officeDocument/2006/relationships/oleObject" Target="../embeddings/oleObject29.bin"/></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3.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oleObject" Target="../embeddings/oleObject30.bin"/></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51.xml"/><Relationship Id="rId7" Type="http://schemas.openxmlformats.org/officeDocument/2006/relationships/oleObject" Target="../embeddings/oleObject32.bin"/><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slideMaster" Target="../slideMasters/slideMaster3.xml"/><Relationship Id="rId5" Type="http://schemas.openxmlformats.org/officeDocument/2006/relationships/tags" Target="../tags/tag153.xml"/><Relationship Id="rId4" Type="http://schemas.openxmlformats.org/officeDocument/2006/relationships/tags" Target="../tags/tag152.xml"/><Relationship Id="rId9" Type="http://schemas.openxmlformats.org/officeDocument/2006/relationships/image" Target="../media/image11.png"/></Relationships>
</file>

<file path=ppt/slideLayouts/_rels/slideLayout35.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tags" Target="../tags/tag156.xml"/><Relationship Id="rId7" Type="http://schemas.openxmlformats.org/officeDocument/2006/relationships/slideMaster" Target="../slideMasters/slideMaster3.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9"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62.xml"/><Relationship Id="rId7" Type="http://schemas.openxmlformats.org/officeDocument/2006/relationships/oleObject" Target="../embeddings/oleObject34.bin"/><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slideMaster" Target="../slideMasters/slideMaster3.xml"/><Relationship Id="rId5" Type="http://schemas.openxmlformats.org/officeDocument/2006/relationships/tags" Target="../tags/tag164.xml"/><Relationship Id="rId4" Type="http://schemas.openxmlformats.org/officeDocument/2006/relationships/tags" Target="../tags/tag163.xml"/></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67.xml"/><Relationship Id="rId7" Type="http://schemas.openxmlformats.org/officeDocument/2006/relationships/oleObject" Target="../embeddings/oleObject35.bin"/><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slideMaster" Target="../slideMasters/slideMaster3.xml"/><Relationship Id="rId5" Type="http://schemas.openxmlformats.org/officeDocument/2006/relationships/tags" Target="../tags/tag169.xml"/><Relationship Id="rId4" Type="http://schemas.openxmlformats.org/officeDocument/2006/relationships/tags" Target="../tags/tag168.xml"/></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72.xml"/><Relationship Id="rId7" Type="http://schemas.openxmlformats.org/officeDocument/2006/relationships/oleObject" Target="../embeddings/oleObject36.bin"/><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slideMaster" Target="../slideMasters/slideMaster3.xml"/><Relationship Id="rId5" Type="http://schemas.openxmlformats.org/officeDocument/2006/relationships/tags" Target="../tags/tag174.xml"/><Relationship Id="rId4" Type="http://schemas.openxmlformats.org/officeDocument/2006/relationships/tags" Target="../tags/tag173.xml"/><Relationship Id="rId9"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77.xml"/><Relationship Id="rId7" Type="http://schemas.openxmlformats.org/officeDocument/2006/relationships/oleObject" Target="../embeddings/oleObject37.bin"/><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slideMaster" Target="../slideMasters/slideMaster3.xml"/><Relationship Id="rId5" Type="http://schemas.openxmlformats.org/officeDocument/2006/relationships/tags" Target="../tags/tag179.xml"/><Relationship Id="rId4" Type="http://schemas.openxmlformats.org/officeDocument/2006/relationships/tags" Target="../tags/tag178.xml"/><Relationship Id="rId9"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3.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tags" Target="../tags/tag182.xml"/><Relationship Id="rId7" Type="http://schemas.openxmlformats.org/officeDocument/2006/relationships/slideMaster" Target="../slideMasters/slideMaster3.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 Id="rId9" Type="http://schemas.openxmlformats.org/officeDocument/2006/relationships/image" Target="../media/image3.emf"/></Relationships>
</file>

<file path=ppt/slideLayouts/_rels/slideLayout41.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188.xml"/><Relationship Id="rId7" Type="http://schemas.openxmlformats.org/officeDocument/2006/relationships/tags" Target="../tags/tag192.xml"/><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tags" Target="../tags/tag191.xml"/><Relationship Id="rId11" Type="http://schemas.openxmlformats.org/officeDocument/2006/relationships/image" Target="../media/image4.png"/><Relationship Id="rId5" Type="http://schemas.openxmlformats.org/officeDocument/2006/relationships/tags" Target="../tags/tag190.xml"/><Relationship Id="rId10" Type="http://schemas.openxmlformats.org/officeDocument/2006/relationships/image" Target="../media/image1.emf"/><Relationship Id="rId4" Type="http://schemas.openxmlformats.org/officeDocument/2006/relationships/tags" Target="../tags/tag189.xml"/><Relationship Id="rId9" Type="http://schemas.openxmlformats.org/officeDocument/2006/relationships/oleObject" Target="../embeddings/oleObject39.bin"/></Relationships>
</file>

<file path=ppt/slideLayouts/_rels/slideLayout42.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195.xml"/><Relationship Id="rId7" Type="http://schemas.openxmlformats.org/officeDocument/2006/relationships/tags" Target="../tags/tag199.xml"/><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tags" Target="../tags/tag198.xml"/><Relationship Id="rId11" Type="http://schemas.openxmlformats.org/officeDocument/2006/relationships/image" Target="../media/image4.png"/><Relationship Id="rId5" Type="http://schemas.openxmlformats.org/officeDocument/2006/relationships/tags" Target="../tags/tag197.xml"/><Relationship Id="rId10" Type="http://schemas.openxmlformats.org/officeDocument/2006/relationships/image" Target="../media/image1.emf"/><Relationship Id="rId4" Type="http://schemas.openxmlformats.org/officeDocument/2006/relationships/tags" Target="../tags/tag196.xml"/><Relationship Id="rId9" Type="http://schemas.openxmlformats.org/officeDocument/2006/relationships/oleObject" Target="../embeddings/oleObject40.bin"/></Relationships>
</file>

<file path=ppt/slideLayouts/_rels/slideLayout43.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202.xml"/><Relationship Id="rId7" Type="http://schemas.openxmlformats.org/officeDocument/2006/relationships/tags" Target="../tags/tag206.xml"/><Relationship Id="rId2" Type="http://schemas.openxmlformats.org/officeDocument/2006/relationships/tags" Target="../tags/tag201.xml"/><Relationship Id="rId1" Type="http://schemas.openxmlformats.org/officeDocument/2006/relationships/tags" Target="../tags/tag200.xml"/><Relationship Id="rId6" Type="http://schemas.openxmlformats.org/officeDocument/2006/relationships/tags" Target="../tags/tag205.xml"/><Relationship Id="rId11" Type="http://schemas.openxmlformats.org/officeDocument/2006/relationships/image" Target="../media/image4.png"/><Relationship Id="rId5" Type="http://schemas.openxmlformats.org/officeDocument/2006/relationships/tags" Target="../tags/tag204.xml"/><Relationship Id="rId10" Type="http://schemas.openxmlformats.org/officeDocument/2006/relationships/image" Target="../media/image1.emf"/><Relationship Id="rId4" Type="http://schemas.openxmlformats.org/officeDocument/2006/relationships/tags" Target="../tags/tag203.xml"/><Relationship Id="rId9" Type="http://schemas.openxmlformats.org/officeDocument/2006/relationships/oleObject" Target="../embeddings/oleObject41.bin"/></Relationships>
</file>

<file path=ppt/slideLayouts/_rels/slideLayout44.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209.xml"/><Relationship Id="rId7" Type="http://schemas.openxmlformats.org/officeDocument/2006/relationships/tags" Target="../tags/tag213.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image" Target="../media/image4.png"/><Relationship Id="rId5" Type="http://schemas.openxmlformats.org/officeDocument/2006/relationships/tags" Target="../tags/tag211.xml"/><Relationship Id="rId10" Type="http://schemas.openxmlformats.org/officeDocument/2006/relationships/image" Target="../media/image5.emf"/><Relationship Id="rId4" Type="http://schemas.openxmlformats.org/officeDocument/2006/relationships/tags" Target="../tags/tag210.xml"/><Relationship Id="rId9" Type="http://schemas.openxmlformats.org/officeDocument/2006/relationships/oleObject" Target="../embeddings/oleObject42.bin"/></Relationships>
</file>

<file path=ppt/slideLayouts/_rels/slideLayout45.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tags" Target="../tags/tag216.xml"/><Relationship Id="rId7" Type="http://schemas.openxmlformats.org/officeDocument/2006/relationships/slideMaster" Target="../slideMasters/slideMaster3.xml"/><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tags" Target="../tags/tag219.xml"/><Relationship Id="rId5" Type="http://schemas.openxmlformats.org/officeDocument/2006/relationships/tags" Target="../tags/tag218.xml"/><Relationship Id="rId10" Type="http://schemas.openxmlformats.org/officeDocument/2006/relationships/image" Target="../media/image4.png"/><Relationship Id="rId4" Type="http://schemas.openxmlformats.org/officeDocument/2006/relationships/tags" Target="../tags/tag217.xml"/><Relationship Id="rId9" Type="http://schemas.openxmlformats.org/officeDocument/2006/relationships/image" Target="../media/image1.emf"/></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22.xml"/><Relationship Id="rId7" Type="http://schemas.openxmlformats.org/officeDocument/2006/relationships/oleObject" Target="../embeddings/oleObject44.bin"/><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slideMaster" Target="../slideMasters/slideMaster3.xml"/><Relationship Id="rId5" Type="http://schemas.openxmlformats.org/officeDocument/2006/relationships/tags" Target="../tags/tag224.xml"/><Relationship Id="rId4" Type="http://schemas.openxmlformats.org/officeDocument/2006/relationships/tags" Target="../tags/tag223.xml"/><Relationship Id="rId9" Type="http://schemas.openxmlformats.org/officeDocument/2006/relationships/image" Target="../media/image4.png"/></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227.xml"/><Relationship Id="rId7" Type="http://schemas.openxmlformats.org/officeDocument/2006/relationships/image" Target="../media/image4.png"/><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image" Target="../media/image3.emf"/><Relationship Id="rId5" Type="http://schemas.openxmlformats.org/officeDocument/2006/relationships/oleObject" Target="../embeddings/oleObject45.bin"/><Relationship Id="rId4"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46.bin"/></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4.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3.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3.xml"/><Relationship Id="rId1" Type="http://schemas.openxmlformats.org/officeDocument/2006/relationships/tags" Target="../tags/tag230.xml"/><Relationship Id="rId4" Type="http://schemas.openxmlformats.org/officeDocument/2006/relationships/image" Target="../media/image14.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53.xml"/><Relationship Id="rId7" Type="http://schemas.openxmlformats.org/officeDocument/2006/relationships/oleObject" Target="../embeddings/oleObject48.bin"/><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slideMaster" Target="../slideMasters/slideMaster4.xml"/><Relationship Id="rId5" Type="http://schemas.openxmlformats.org/officeDocument/2006/relationships/tags" Target="../tags/tag255.xml"/><Relationship Id="rId4" Type="http://schemas.openxmlformats.org/officeDocument/2006/relationships/tags" Target="../tags/tag254.xml"/><Relationship Id="rId9" Type="http://schemas.openxmlformats.org/officeDocument/2006/relationships/image" Target="../media/image16.png"/></Relationships>
</file>

<file path=ppt/slideLayouts/_rels/slideLayout56.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tags" Target="../tags/tag258.xml"/><Relationship Id="rId7" Type="http://schemas.openxmlformats.org/officeDocument/2006/relationships/slideMaster" Target="../slideMasters/slideMaster4.xml"/><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9" Type="http://schemas.openxmlformats.org/officeDocument/2006/relationships/image" Target="../media/image1.emf"/></Relationships>
</file>

<file path=ppt/slideLayouts/_rels/slideLayout57.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64.xml"/><Relationship Id="rId7" Type="http://schemas.openxmlformats.org/officeDocument/2006/relationships/oleObject" Target="../embeddings/oleObject50.bin"/><Relationship Id="rId2" Type="http://schemas.openxmlformats.org/officeDocument/2006/relationships/tags" Target="../tags/tag263.xml"/><Relationship Id="rId1" Type="http://schemas.openxmlformats.org/officeDocument/2006/relationships/tags" Target="../tags/tag262.xml"/><Relationship Id="rId6" Type="http://schemas.openxmlformats.org/officeDocument/2006/relationships/slideMaster" Target="../slideMasters/slideMaster4.xml"/><Relationship Id="rId5" Type="http://schemas.openxmlformats.org/officeDocument/2006/relationships/tags" Target="../tags/tag266.xml"/><Relationship Id="rId4" Type="http://schemas.openxmlformats.org/officeDocument/2006/relationships/tags" Target="../tags/tag265.xml"/></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69.xml"/><Relationship Id="rId7" Type="http://schemas.openxmlformats.org/officeDocument/2006/relationships/oleObject" Target="../embeddings/oleObject51.bin"/><Relationship Id="rId2" Type="http://schemas.openxmlformats.org/officeDocument/2006/relationships/tags" Target="../tags/tag268.xml"/><Relationship Id="rId1" Type="http://schemas.openxmlformats.org/officeDocument/2006/relationships/tags" Target="../tags/tag267.xml"/><Relationship Id="rId6" Type="http://schemas.openxmlformats.org/officeDocument/2006/relationships/slideMaster" Target="../slideMasters/slideMaster4.xml"/><Relationship Id="rId5" Type="http://schemas.openxmlformats.org/officeDocument/2006/relationships/tags" Target="../tags/tag271.xml"/><Relationship Id="rId4" Type="http://schemas.openxmlformats.org/officeDocument/2006/relationships/tags" Target="../tags/tag270.xml"/></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4.xml"/><Relationship Id="rId7" Type="http://schemas.openxmlformats.org/officeDocument/2006/relationships/oleObject" Target="../embeddings/oleObject52.bin"/><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slideMaster" Target="../slideMasters/slideMaster4.xml"/><Relationship Id="rId5" Type="http://schemas.openxmlformats.org/officeDocument/2006/relationships/tags" Target="../tags/tag276.xml"/><Relationship Id="rId4" Type="http://schemas.openxmlformats.org/officeDocument/2006/relationships/tags" Target="../tags/tag275.xml"/><Relationship Id="rId9"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3.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9.xml"/><Relationship Id="rId7" Type="http://schemas.openxmlformats.org/officeDocument/2006/relationships/oleObject" Target="../embeddings/oleObject53.bin"/><Relationship Id="rId2" Type="http://schemas.openxmlformats.org/officeDocument/2006/relationships/tags" Target="../tags/tag278.xml"/><Relationship Id="rId1" Type="http://schemas.openxmlformats.org/officeDocument/2006/relationships/tags" Target="../tags/tag277.xml"/><Relationship Id="rId6" Type="http://schemas.openxmlformats.org/officeDocument/2006/relationships/slideMaster" Target="../slideMasters/slideMaster4.xml"/><Relationship Id="rId5" Type="http://schemas.openxmlformats.org/officeDocument/2006/relationships/tags" Target="../tags/tag281.xml"/><Relationship Id="rId4" Type="http://schemas.openxmlformats.org/officeDocument/2006/relationships/tags" Target="../tags/tag280.xml"/><Relationship Id="rId9" Type="http://schemas.openxmlformats.org/officeDocument/2006/relationships/image" Target="../media/image16.png"/></Relationships>
</file>

<file path=ppt/slideLayouts/_rels/slideLayout61.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tags" Target="../tags/tag284.xml"/><Relationship Id="rId7" Type="http://schemas.openxmlformats.org/officeDocument/2006/relationships/slideMaster" Target="../slideMasters/slideMaster4.xml"/><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9" Type="http://schemas.openxmlformats.org/officeDocument/2006/relationships/image" Target="../media/image3.emf"/></Relationships>
</file>

<file path=ppt/slideLayouts/_rels/slideLayout62.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290.xml"/><Relationship Id="rId7" Type="http://schemas.openxmlformats.org/officeDocument/2006/relationships/tags" Target="../tags/tag294.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tags" Target="../tags/tag293.xml"/><Relationship Id="rId11" Type="http://schemas.openxmlformats.org/officeDocument/2006/relationships/image" Target="../media/image16.png"/><Relationship Id="rId5" Type="http://schemas.openxmlformats.org/officeDocument/2006/relationships/tags" Target="../tags/tag292.xml"/><Relationship Id="rId10" Type="http://schemas.openxmlformats.org/officeDocument/2006/relationships/image" Target="../media/image1.emf"/><Relationship Id="rId4" Type="http://schemas.openxmlformats.org/officeDocument/2006/relationships/tags" Target="../tags/tag291.xml"/><Relationship Id="rId9" Type="http://schemas.openxmlformats.org/officeDocument/2006/relationships/oleObject" Target="../embeddings/oleObject55.bin"/></Relationships>
</file>

<file path=ppt/slideLayouts/_rels/slideLayout63.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297.xml"/><Relationship Id="rId7" Type="http://schemas.openxmlformats.org/officeDocument/2006/relationships/tags" Target="../tags/tag301.xml"/><Relationship Id="rId2" Type="http://schemas.openxmlformats.org/officeDocument/2006/relationships/tags" Target="../tags/tag296.xml"/><Relationship Id="rId1" Type="http://schemas.openxmlformats.org/officeDocument/2006/relationships/tags" Target="../tags/tag295.xml"/><Relationship Id="rId6" Type="http://schemas.openxmlformats.org/officeDocument/2006/relationships/tags" Target="../tags/tag300.xml"/><Relationship Id="rId11" Type="http://schemas.openxmlformats.org/officeDocument/2006/relationships/image" Target="../media/image16.png"/><Relationship Id="rId5" Type="http://schemas.openxmlformats.org/officeDocument/2006/relationships/tags" Target="../tags/tag299.xml"/><Relationship Id="rId10" Type="http://schemas.openxmlformats.org/officeDocument/2006/relationships/image" Target="../media/image1.emf"/><Relationship Id="rId4" Type="http://schemas.openxmlformats.org/officeDocument/2006/relationships/tags" Target="../tags/tag298.xml"/><Relationship Id="rId9" Type="http://schemas.openxmlformats.org/officeDocument/2006/relationships/oleObject" Target="../embeddings/oleObject56.bin"/></Relationships>
</file>

<file path=ppt/slideLayouts/_rels/slideLayout64.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304.xml"/><Relationship Id="rId7" Type="http://schemas.openxmlformats.org/officeDocument/2006/relationships/tags" Target="../tags/tag308.xml"/><Relationship Id="rId2" Type="http://schemas.openxmlformats.org/officeDocument/2006/relationships/tags" Target="../tags/tag303.xml"/><Relationship Id="rId1" Type="http://schemas.openxmlformats.org/officeDocument/2006/relationships/tags" Target="../tags/tag302.xml"/><Relationship Id="rId6" Type="http://schemas.openxmlformats.org/officeDocument/2006/relationships/tags" Target="../tags/tag307.xml"/><Relationship Id="rId11" Type="http://schemas.openxmlformats.org/officeDocument/2006/relationships/image" Target="../media/image16.png"/><Relationship Id="rId5" Type="http://schemas.openxmlformats.org/officeDocument/2006/relationships/tags" Target="../tags/tag306.xml"/><Relationship Id="rId10" Type="http://schemas.openxmlformats.org/officeDocument/2006/relationships/image" Target="../media/image1.emf"/><Relationship Id="rId4" Type="http://schemas.openxmlformats.org/officeDocument/2006/relationships/tags" Target="../tags/tag305.xml"/><Relationship Id="rId9" Type="http://schemas.openxmlformats.org/officeDocument/2006/relationships/oleObject" Target="../embeddings/oleObject57.bin"/></Relationships>
</file>

<file path=ppt/slideLayouts/_rels/slideLayout65.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311.xml"/><Relationship Id="rId7" Type="http://schemas.openxmlformats.org/officeDocument/2006/relationships/tags" Target="../tags/tag315.xml"/><Relationship Id="rId2" Type="http://schemas.openxmlformats.org/officeDocument/2006/relationships/tags" Target="../tags/tag310.xml"/><Relationship Id="rId1" Type="http://schemas.openxmlformats.org/officeDocument/2006/relationships/tags" Target="../tags/tag309.xml"/><Relationship Id="rId6" Type="http://schemas.openxmlformats.org/officeDocument/2006/relationships/tags" Target="../tags/tag314.xml"/><Relationship Id="rId11" Type="http://schemas.openxmlformats.org/officeDocument/2006/relationships/image" Target="../media/image16.png"/><Relationship Id="rId5" Type="http://schemas.openxmlformats.org/officeDocument/2006/relationships/tags" Target="../tags/tag313.xml"/><Relationship Id="rId10" Type="http://schemas.openxmlformats.org/officeDocument/2006/relationships/image" Target="../media/image5.emf"/><Relationship Id="rId4" Type="http://schemas.openxmlformats.org/officeDocument/2006/relationships/tags" Target="../tags/tag312.xml"/><Relationship Id="rId9" Type="http://schemas.openxmlformats.org/officeDocument/2006/relationships/oleObject" Target="../embeddings/oleObject58.bin"/></Relationships>
</file>

<file path=ppt/slideLayouts/_rels/slideLayout66.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tags" Target="../tags/tag318.xml"/><Relationship Id="rId7" Type="http://schemas.openxmlformats.org/officeDocument/2006/relationships/slideMaster" Target="../slideMasters/slideMaster4.xml"/><Relationship Id="rId2" Type="http://schemas.openxmlformats.org/officeDocument/2006/relationships/tags" Target="../tags/tag317.xml"/><Relationship Id="rId1" Type="http://schemas.openxmlformats.org/officeDocument/2006/relationships/tags" Target="../tags/tag316.xml"/><Relationship Id="rId6" Type="http://schemas.openxmlformats.org/officeDocument/2006/relationships/tags" Target="../tags/tag321.xml"/><Relationship Id="rId5" Type="http://schemas.openxmlformats.org/officeDocument/2006/relationships/tags" Target="../tags/tag320.xml"/><Relationship Id="rId10" Type="http://schemas.openxmlformats.org/officeDocument/2006/relationships/image" Target="../media/image16.png"/><Relationship Id="rId4" Type="http://schemas.openxmlformats.org/officeDocument/2006/relationships/tags" Target="../tags/tag319.xml"/><Relationship Id="rId9"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324.xml"/><Relationship Id="rId7" Type="http://schemas.openxmlformats.org/officeDocument/2006/relationships/oleObject" Target="../embeddings/oleObject60.bin"/><Relationship Id="rId2" Type="http://schemas.openxmlformats.org/officeDocument/2006/relationships/tags" Target="../tags/tag323.xml"/><Relationship Id="rId1" Type="http://schemas.openxmlformats.org/officeDocument/2006/relationships/tags" Target="../tags/tag322.xml"/><Relationship Id="rId6" Type="http://schemas.openxmlformats.org/officeDocument/2006/relationships/slideMaster" Target="../slideMasters/slideMaster4.xml"/><Relationship Id="rId5" Type="http://schemas.openxmlformats.org/officeDocument/2006/relationships/tags" Target="../tags/tag326.xml"/><Relationship Id="rId4" Type="http://schemas.openxmlformats.org/officeDocument/2006/relationships/tags" Target="../tags/tag325.xml"/><Relationship Id="rId9" Type="http://schemas.openxmlformats.org/officeDocument/2006/relationships/image" Target="../media/image16.png"/></Relationships>
</file>

<file path=ppt/slideLayouts/_rels/slideLayout68.xml.rels><?xml version="1.0" encoding="UTF-8" standalone="yes"?>
<Relationships xmlns="http://schemas.openxmlformats.org/package/2006/relationships"><Relationship Id="rId3" Type="http://schemas.openxmlformats.org/officeDocument/2006/relationships/tags" Target="../tags/tag329.xml"/><Relationship Id="rId7" Type="http://schemas.openxmlformats.org/officeDocument/2006/relationships/image" Target="../media/image16.png"/><Relationship Id="rId2" Type="http://schemas.openxmlformats.org/officeDocument/2006/relationships/tags" Target="../tags/tag328.xml"/><Relationship Id="rId1" Type="http://schemas.openxmlformats.org/officeDocument/2006/relationships/tags" Target="../tags/tag327.xml"/><Relationship Id="rId6" Type="http://schemas.openxmlformats.org/officeDocument/2006/relationships/image" Target="../media/image3.emf"/><Relationship Id="rId5" Type="http://schemas.openxmlformats.org/officeDocument/2006/relationships/oleObject" Target="../embeddings/oleObject61.bin"/><Relationship Id="rId4"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331.xml"/><Relationship Id="rId1" Type="http://schemas.openxmlformats.org/officeDocument/2006/relationships/tags" Target="../tags/tag330.xml"/><Relationship Id="rId6" Type="http://schemas.openxmlformats.org/officeDocument/2006/relationships/image" Target="../media/image16.png"/><Relationship Id="rId5" Type="http://schemas.openxmlformats.org/officeDocument/2006/relationships/image" Target="../media/image3.emf"/><Relationship Id="rId4" Type="http://schemas.openxmlformats.org/officeDocument/2006/relationships/oleObject" Target="../embeddings/oleObject62.bin"/></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40.xml"/><Relationship Id="rId7" Type="http://schemas.openxmlformats.org/officeDocument/2006/relationships/image" Target="../media/image1.emf"/><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oleObject" Target="../embeddings/oleObject8.bin"/><Relationship Id="rId5" Type="http://schemas.openxmlformats.org/officeDocument/2006/relationships/slideMaster" Target="../slideMasters/slideMaster1.xml"/><Relationship Id="rId4" Type="http://schemas.openxmlformats.org/officeDocument/2006/relationships/tags" Target="../tags/tag4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4.xml"/><Relationship Id="rId1" Type="http://schemas.openxmlformats.org/officeDocument/2006/relationships/tags" Target="../tags/tag332.xml"/><Relationship Id="rId4" Type="http://schemas.openxmlformats.org/officeDocument/2006/relationships/image" Target="../media/image14.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353.xml"/><Relationship Id="rId1" Type="http://schemas.openxmlformats.org/officeDocument/2006/relationships/tags" Target="../tags/tag352.xml"/><Relationship Id="rId6" Type="http://schemas.openxmlformats.org/officeDocument/2006/relationships/image" Target="../media/image2.jpeg"/><Relationship Id="rId5" Type="http://schemas.openxmlformats.org/officeDocument/2006/relationships/image" Target="../media/image3.emf"/><Relationship Id="rId4" Type="http://schemas.openxmlformats.org/officeDocument/2006/relationships/oleObject" Target="../embeddings/oleObject64.bin"/></Relationships>
</file>

<file path=ppt/slideLayouts/_rels/slideLayout76.xml.rels><?xml version="1.0" encoding="UTF-8" standalone="yes"?>
<Relationships xmlns="http://schemas.openxmlformats.org/package/2006/relationships"><Relationship Id="rId3" Type="http://schemas.openxmlformats.org/officeDocument/2006/relationships/tags" Target="../tags/tag356.xml"/><Relationship Id="rId7" Type="http://schemas.openxmlformats.org/officeDocument/2006/relationships/image" Target="../media/image2.jpeg"/><Relationship Id="rId2" Type="http://schemas.openxmlformats.org/officeDocument/2006/relationships/tags" Target="../tags/tag355.xml"/><Relationship Id="rId1" Type="http://schemas.openxmlformats.org/officeDocument/2006/relationships/tags" Target="../tags/tag354.xml"/><Relationship Id="rId6" Type="http://schemas.openxmlformats.org/officeDocument/2006/relationships/image" Target="../media/image1.emf"/><Relationship Id="rId5" Type="http://schemas.openxmlformats.org/officeDocument/2006/relationships/oleObject" Target="../embeddings/oleObject65.bin"/><Relationship Id="rId4"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3" Type="http://schemas.openxmlformats.org/officeDocument/2006/relationships/tags" Target="../tags/tag359.xml"/><Relationship Id="rId2" Type="http://schemas.openxmlformats.org/officeDocument/2006/relationships/tags" Target="../tags/tag358.xml"/><Relationship Id="rId1" Type="http://schemas.openxmlformats.org/officeDocument/2006/relationships/tags" Target="../tags/tag357.xml"/><Relationship Id="rId6" Type="http://schemas.openxmlformats.org/officeDocument/2006/relationships/image" Target="../media/image3.emf"/><Relationship Id="rId5" Type="http://schemas.openxmlformats.org/officeDocument/2006/relationships/oleObject" Target="../embeddings/oleObject66.bin"/><Relationship Id="rId4"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3" Type="http://schemas.openxmlformats.org/officeDocument/2006/relationships/tags" Target="../tags/tag362.xml"/><Relationship Id="rId7" Type="http://schemas.openxmlformats.org/officeDocument/2006/relationships/image" Target="../media/image2.jpeg"/><Relationship Id="rId2" Type="http://schemas.openxmlformats.org/officeDocument/2006/relationships/tags" Target="../tags/tag361.xml"/><Relationship Id="rId1" Type="http://schemas.openxmlformats.org/officeDocument/2006/relationships/tags" Target="../tags/tag360.xml"/><Relationship Id="rId6" Type="http://schemas.openxmlformats.org/officeDocument/2006/relationships/image" Target="../media/image3.emf"/><Relationship Id="rId5" Type="http://schemas.openxmlformats.org/officeDocument/2006/relationships/oleObject" Target="../embeddings/oleObject67.bin"/><Relationship Id="rId4"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3" Type="http://schemas.openxmlformats.org/officeDocument/2006/relationships/tags" Target="../tags/tag365.xml"/><Relationship Id="rId7" Type="http://schemas.openxmlformats.org/officeDocument/2006/relationships/image" Target="../media/image4.png"/><Relationship Id="rId2" Type="http://schemas.openxmlformats.org/officeDocument/2006/relationships/tags" Target="../tags/tag364.xml"/><Relationship Id="rId1" Type="http://schemas.openxmlformats.org/officeDocument/2006/relationships/tags" Target="../tags/tag363.xml"/><Relationship Id="rId6" Type="http://schemas.openxmlformats.org/officeDocument/2006/relationships/image" Target="../media/image3.emf"/><Relationship Id="rId5" Type="http://schemas.openxmlformats.org/officeDocument/2006/relationships/oleObject" Target="../embeddings/oleObject68.bin"/><Relationship Id="rId4"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44.xml"/><Relationship Id="rId7" Type="http://schemas.openxmlformats.org/officeDocument/2006/relationships/image" Target="../media/image1.emf"/><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oleObject" Target="../embeddings/oleObject9.bin"/><Relationship Id="rId5" Type="http://schemas.openxmlformats.org/officeDocument/2006/relationships/slideMaster" Target="../slideMasters/slideMaster1.xml"/><Relationship Id="rId4" Type="http://schemas.openxmlformats.org/officeDocument/2006/relationships/tags" Target="../tags/tag45.xml"/></Relationships>
</file>

<file path=ppt/slideLayouts/_rels/slideLayout80.xml.rels><?xml version="1.0" encoding="UTF-8" standalone="yes"?>
<Relationships xmlns="http://schemas.openxmlformats.org/package/2006/relationships"><Relationship Id="rId3" Type="http://schemas.openxmlformats.org/officeDocument/2006/relationships/tags" Target="../tags/tag368.xml"/><Relationship Id="rId2" Type="http://schemas.openxmlformats.org/officeDocument/2006/relationships/tags" Target="../tags/tag367.xml"/><Relationship Id="rId1" Type="http://schemas.openxmlformats.org/officeDocument/2006/relationships/tags" Target="../tags/tag366.xml"/><Relationship Id="rId6" Type="http://schemas.openxmlformats.org/officeDocument/2006/relationships/image" Target="../media/image3.emf"/><Relationship Id="rId5" Type="http://schemas.openxmlformats.org/officeDocument/2006/relationships/oleObject" Target="../embeddings/oleObject69.bin"/><Relationship Id="rId4"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71.xml"/><Relationship Id="rId7" Type="http://schemas.openxmlformats.org/officeDocument/2006/relationships/image" Target="../media/image1.emf"/><Relationship Id="rId2" Type="http://schemas.openxmlformats.org/officeDocument/2006/relationships/tags" Target="../tags/tag370.xml"/><Relationship Id="rId1" Type="http://schemas.openxmlformats.org/officeDocument/2006/relationships/tags" Target="../tags/tag369.xml"/><Relationship Id="rId6" Type="http://schemas.openxmlformats.org/officeDocument/2006/relationships/oleObject" Target="../embeddings/oleObject70.bin"/><Relationship Id="rId5" Type="http://schemas.openxmlformats.org/officeDocument/2006/relationships/slideMaster" Target="../slideMasters/slideMaster5.xml"/><Relationship Id="rId4" Type="http://schemas.openxmlformats.org/officeDocument/2006/relationships/tags" Target="../tags/tag372.xml"/></Relationships>
</file>

<file path=ppt/slideLayouts/_rels/slideLayout8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75.xml"/><Relationship Id="rId7" Type="http://schemas.openxmlformats.org/officeDocument/2006/relationships/image" Target="../media/image1.emf"/><Relationship Id="rId2" Type="http://schemas.openxmlformats.org/officeDocument/2006/relationships/tags" Target="../tags/tag374.xml"/><Relationship Id="rId1" Type="http://schemas.openxmlformats.org/officeDocument/2006/relationships/tags" Target="../tags/tag373.xml"/><Relationship Id="rId6" Type="http://schemas.openxmlformats.org/officeDocument/2006/relationships/oleObject" Target="../embeddings/oleObject71.bin"/><Relationship Id="rId5" Type="http://schemas.openxmlformats.org/officeDocument/2006/relationships/slideMaster" Target="../slideMasters/slideMaster5.xml"/><Relationship Id="rId4" Type="http://schemas.openxmlformats.org/officeDocument/2006/relationships/tags" Target="../tags/tag376.xml"/></Relationships>
</file>

<file path=ppt/slideLayouts/_rels/slideLayout8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79.xml"/><Relationship Id="rId7" Type="http://schemas.openxmlformats.org/officeDocument/2006/relationships/image" Target="../media/image1.emf"/><Relationship Id="rId2" Type="http://schemas.openxmlformats.org/officeDocument/2006/relationships/tags" Target="../tags/tag378.xml"/><Relationship Id="rId1" Type="http://schemas.openxmlformats.org/officeDocument/2006/relationships/tags" Target="../tags/tag377.xml"/><Relationship Id="rId6" Type="http://schemas.openxmlformats.org/officeDocument/2006/relationships/oleObject" Target="../embeddings/oleObject72.bin"/><Relationship Id="rId5" Type="http://schemas.openxmlformats.org/officeDocument/2006/relationships/slideMaster" Target="../slideMasters/slideMaster5.xml"/><Relationship Id="rId4" Type="http://schemas.openxmlformats.org/officeDocument/2006/relationships/tags" Target="../tags/tag380.xml"/></Relationships>
</file>

<file path=ppt/slideLayouts/_rels/slideLayout8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83.xml"/><Relationship Id="rId7" Type="http://schemas.openxmlformats.org/officeDocument/2006/relationships/image" Target="../media/image5.emf"/><Relationship Id="rId2" Type="http://schemas.openxmlformats.org/officeDocument/2006/relationships/tags" Target="../tags/tag382.xml"/><Relationship Id="rId1" Type="http://schemas.openxmlformats.org/officeDocument/2006/relationships/tags" Target="../tags/tag381.xml"/><Relationship Id="rId6" Type="http://schemas.openxmlformats.org/officeDocument/2006/relationships/oleObject" Target="../embeddings/oleObject73.bin"/><Relationship Id="rId5" Type="http://schemas.openxmlformats.org/officeDocument/2006/relationships/slideMaster" Target="../slideMasters/slideMaster5.xml"/><Relationship Id="rId4" Type="http://schemas.openxmlformats.org/officeDocument/2006/relationships/tags" Target="../tags/tag384.xml"/></Relationships>
</file>

<file path=ppt/slideLayouts/_rels/slideLayout8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87.xml"/><Relationship Id="rId7" Type="http://schemas.openxmlformats.org/officeDocument/2006/relationships/image" Target="../media/image1.emf"/><Relationship Id="rId2" Type="http://schemas.openxmlformats.org/officeDocument/2006/relationships/tags" Target="../tags/tag386.xml"/><Relationship Id="rId1" Type="http://schemas.openxmlformats.org/officeDocument/2006/relationships/tags" Target="../tags/tag385.xml"/><Relationship Id="rId6" Type="http://schemas.openxmlformats.org/officeDocument/2006/relationships/oleObject" Target="../embeddings/oleObject74.bin"/><Relationship Id="rId5" Type="http://schemas.openxmlformats.org/officeDocument/2006/relationships/slideMaster" Target="../slideMasters/slideMaster5.xml"/><Relationship Id="rId4" Type="http://schemas.openxmlformats.org/officeDocument/2006/relationships/tags" Target="../tags/tag388.xml"/></Relationships>
</file>

<file path=ppt/slideLayouts/_rels/slideLayout86.xml.rels><?xml version="1.0" encoding="UTF-8" standalone="yes"?>
<Relationships xmlns="http://schemas.openxmlformats.org/package/2006/relationships"><Relationship Id="rId3" Type="http://schemas.openxmlformats.org/officeDocument/2006/relationships/tags" Target="../tags/tag391.xml"/><Relationship Id="rId7" Type="http://schemas.openxmlformats.org/officeDocument/2006/relationships/image" Target="../media/image4.png"/><Relationship Id="rId2" Type="http://schemas.openxmlformats.org/officeDocument/2006/relationships/tags" Target="../tags/tag390.xml"/><Relationship Id="rId1" Type="http://schemas.openxmlformats.org/officeDocument/2006/relationships/tags" Target="../tags/tag389.xml"/><Relationship Id="rId6" Type="http://schemas.openxmlformats.org/officeDocument/2006/relationships/image" Target="../media/image3.emf"/><Relationship Id="rId5" Type="http://schemas.openxmlformats.org/officeDocument/2006/relationships/oleObject" Target="../embeddings/oleObject75.bin"/><Relationship Id="rId4"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393.xml"/><Relationship Id="rId1" Type="http://schemas.openxmlformats.org/officeDocument/2006/relationships/tags" Target="../tags/tag392.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oleObject" Target="../embeddings/oleObject76.bin"/></Relationships>
</file>

<file path=ppt/slideLayouts/_rels/slideLayout88.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395.xml"/><Relationship Id="rId1" Type="http://schemas.openxmlformats.org/officeDocument/2006/relationships/tags" Target="../tags/tag394.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oleObject" Target="../embeddings/oleObject77.bin"/></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48.xml"/><Relationship Id="rId7" Type="http://schemas.openxmlformats.org/officeDocument/2006/relationships/image" Target="../media/image1.emf"/><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oleObject" Target="../embeddings/oleObject10.bin"/><Relationship Id="rId5" Type="http://schemas.openxmlformats.org/officeDocument/2006/relationships/slideMaster" Target="../slideMasters/slideMaster1.xml"/><Relationship Id="rId4" Type="http://schemas.openxmlformats.org/officeDocument/2006/relationships/tags" Target="../tags/tag49.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6F28B03F-7935-CE55-461C-0A37EC25DE90}"/>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6F28B03F-7935-CE55-461C-0A37EC25DE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1EC167AB-5477-01D7-6DC2-20E32937414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3600">
              <a:solidFill>
                <a:schemeClr val="bg1"/>
              </a:solidFill>
              <a:ea typeface="+mj-ea"/>
              <a:cs typeface="+mj-cs"/>
              <a:sym typeface="Arial" panose="020B0604020202020204" pitchFamily="34" charset="0"/>
            </a:endParaRPr>
          </a:p>
        </p:txBody>
      </p:sp>
      <p:sp>
        <p:nvSpPr>
          <p:cNvPr id="4" name="Footer Placeholder 4">
            <a:extLst>
              <a:ext uri="{FF2B5EF4-FFF2-40B4-BE49-F238E27FC236}">
                <a16:creationId xmlns:a16="http://schemas.microsoft.com/office/drawing/2014/main" id="{A66235F1-7EB0-FC80-5712-4756A4E7C7A7}"/>
              </a:ext>
            </a:extLst>
          </p:cNvPr>
          <p:cNvSpPr txBox="1">
            <a:spLocks/>
          </p:cNvSpPr>
          <p:nvPr userDrawn="1"/>
        </p:nvSpPr>
        <p:spPr>
          <a:xfrm>
            <a:off x="0" y="0"/>
            <a:ext cx="3462338" cy="528638"/>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400">
                <a:solidFill>
                  <a:srgbClr val="FF0000"/>
                </a:solidFill>
              </a:rPr>
              <a:t>OFFICIAL SENSITIVE: COMMERCIAL</a:t>
            </a:r>
          </a:p>
        </p:txBody>
      </p:sp>
      <p:sp>
        <p:nvSpPr>
          <p:cNvPr id="5" name="Rectangle 4">
            <a:extLst>
              <a:ext uri="{FF2B5EF4-FFF2-40B4-BE49-F238E27FC236}">
                <a16:creationId xmlns:a16="http://schemas.microsoft.com/office/drawing/2014/main" id="{47865179-BA12-1B34-C9A6-E0D8C1EEFCFC}"/>
              </a:ext>
            </a:extLst>
          </p:cNvPr>
          <p:cNvSpPr/>
          <p:nvPr userDrawn="1"/>
        </p:nvSpPr>
        <p:spPr>
          <a:xfrm>
            <a:off x="0" y="6213475"/>
            <a:ext cx="7304088" cy="144463"/>
          </a:xfrm>
          <a:prstGeom prst="rect">
            <a:avLst/>
          </a:prstGeom>
          <a:solidFill>
            <a:srgbClr val="03A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6" name="Rectangle 5">
            <a:extLst>
              <a:ext uri="{FF2B5EF4-FFF2-40B4-BE49-F238E27FC236}">
                <a16:creationId xmlns:a16="http://schemas.microsoft.com/office/drawing/2014/main" id="{0DEBB44D-152E-4D00-7259-692D10A24F55}"/>
              </a:ext>
            </a:extLst>
          </p:cNvPr>
          <p:cNvSpPr/>
          <p:nvPr userDrawn="1"/>
        </p:nvSpPr>
        <p:spPr>
          <a:xfrm>
            <a:off x="2454275" y="6357938"/>
            <a:ext cx="7304088" cy="142875"/>
          </a:xfrm>
          <a:prstGeom prst="rect">
            <a:avLst/>
          </a:prstGeom>
          <a:solidFill>
            <a:srgbClr val="0072B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7" name="Rectangle 6">
            <a:extLst>
              <a:ext uri="{FF2B5EF4-FFF2-40B4-BE49-F238E27FC236}">
                <a16:creationId xmlns:a16="http://schemas.microsoft.com/office/drawing/2014/main" id="{7462B9D1-0439-19F6-9EAC-4156EC9F0FF8}"/>
              </a:ext>
            </a:extLst>
          </p:cNvPr>
          <p:cNvSpPr/>
          <p:nvPr userDrawn="1"/>
        </p:nvSpPr>
        <p:spPr>
          <a:xfrm>
            <a:off x="4887913" y="6500813"/>
            <a:ext cx="7304087" cy="144462"/>
          </a:xfrm>
          <a:prstGeom prst="rect">
            <a:avLst/>
          </a:prstGeom>
          <a:solidFill>
            <a:srgbClr val="34BCE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6" name="Documenttype"/>
          <p:cNvSpPr>
            <a:spLocks noGrp="1"/>
          </p:cNvSpPr>
          <p:nvPr>
            <p:ph type="body" sz="quarter" idx="13"/>
          </p:nvPr>
        </p:nvSpPr>
        <p:spPr>
          <a:xfrm>
            <a:off x="854765" y="5595689"/>
            <a:ext cx="9726795" cy="215444"/>
          </a:xfrm>
          <a:prstGeom prst="rect">
            <a:avLst/>
          </a:prstGeom>
          <a:noFill/>
          <a:ln/>
        </p:spPr>
        <p:txBody>
          <a:bodyPr rtlCol="0"/>
          <a:lstStyle>
            <a:lvl1pPr>
              <a:defRPr lang="en-US" sz="1400" dirty="0">
                <a:solidFill>
                  <a:schemeClr val="tx2"/>
                </a:solidFill>
              </a:defRPr>
            </a:lvl1pPr>
          </a:lstStyle>
          <a:p>
            <a:pPr lvl="0"/>
            <a:r>
              <a:rPr lang="en-US"/>
              <a:t>Edit Master text styles</a:t>
            </a:r>
          </a:p>
        </p:txBody>
      </p:sp>
      <p:sp>
        <p:nvSpPr>
          <p:cNvPr id="18" name="Subtitle"/>
          <p:cNvSpPr>
            <a:spLocks noGrp="1"/>
          </p:cNvSpPr>
          <p:nvPr>
            <p:ph type="subTitle" idx="1"/>
          </p:nvPr>
        </p:nvSpPr>
        <p:spPr>
          <a:xfrm>
            <a:off x="854765" y="4843667"/>
            <a:ext cx="9726795" cy="276999"/>
          </a:xfrm>
          <a:prstGeom prst="rect">
            <a:avLst/>
          </a:prstGeom>
          <a:noFill/>
          <a:ln/>
        </p:spPr>
        <p:txBody>
          <a:bodyPr rtlCol="0"/>
          <a:lstStyle>
            <a:lvl1pPr>
              <a:defRPr lang="en-US" sz="1800" baseline="0" dirty="0">
                <a:solidFill>
                  <a:schemeClr val="tx2"/>
                </a:solidFill>
              </a:defRPr>
            </a:lvl1pPr>
          </a:lstStyle>
          <a:p>
            <a:pPr lvl="0"/>
            <a:r>
              <a:rPr lang="en-US"/>
              <a:t>Click to edit Master subtitle style</a:t>
            </a:r>
          </a:p>
        </p:txBody>
      </p:sp>
      <p:sp>
        <p:nvSpPr>
          <p:cNvPr id="20" name="Title"/>
          <p:cNvSpPr>
            <a:spLocks noGrp="1"/>
          </p:cNvSpPr>
          <p:nvPr>
            <p:ph type="title"/>
          </p:nvPr>
        </p:nvSpPr>
        <p:spPr>
          <a:xfrm>
            <a:off x="854765" y="1990340"/>
            <a:ext cx="9726795" cy="553998"/>
          </a:xfrm>
          <a:prstGeom prst="rect">
            <a:avLst/>
          </a:prstGeom>
          <a:noFill/>
          <a:ln/>
        </p:spPr>
        <p:txBody>
          <a:bodyPr rtlCol="0" anchor="b"/>
          <a:lstStyle>
            <a:lvl1pPr>
              <a:defRPr lang="en-US" sz="3600" baseline="0" dirty="0"/>
            </a:lvl1pPr>
          </a:lstStyle>
          <a:p>
            <a:pPr lvl="0"/>
            <a:r>
              <a:rPr lang="en-US"/>
              <a:t>Click to edit Master title style</a:t>
            </a:r>
          </a:p>
        </p:txBody>
      </p:sp>
      <p:pic>
        <p:nvPicPr>
          <p:cNvPr id="9" name="Picture 8">
            <a:extLst>
              <a:ext uri="{FF2B5EF4-FFF2-40B4-BE49-F238E27FC236}">
                <a16:creationId xmlns:a16="http://schemas.microsoft.com/office/drawing/2014/main" id="{862F639F-4127-6D34-0941-01C7FF6A5309}"/>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306957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2A71E30B-BB1F-5D1E-636C-32522F0AF02B}"/>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2A71E30B-BB1F-5D1E-636C-32522F0AF0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DF9E3910-0262-AA57-85FF-55AC093E0DF4}"/>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F39A9BF5-ABDC-776A-0E92-C1DE0A7E12E9}"/>
              </a:ext>
            </a:extLst>
          </p:cNvPr>
          <p:cNvSpPr/>
          <p:nvPr userDrawn="1">
            <p:custDataLst>
              <p:tags r:id="rId3"/>
            </p:custDataLst>
          </p:nvPr>
        </p:nvSpPr>
        <p:spPr bwMode="ltGray">
          <a:xfrm>
            <a:off x="7829550" y="0"/>
            <a:ext cx="436245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AA39C1A6-03B0-4EBE-1FB1-6D2BB3830824}"/>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577A4FA3-C49D-0B6B-D92B-5EFA3AD75176}"/>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346A299D-8D24-578D-2150-C51A97AEC4E5}"/>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51BD4BF8-A21A-4E53-828D-2E2C0A0B1E73}"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9633A10E-7F04-1D70-079E-ADA3830DF9C4}"/>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A2CFF8AA-865C-ACDB-6937-DEE43F4D0114}"/>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AF84B446-71AA-20E8-622A-CDA9B767D167}"/>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6967728" cy="369332"/>
          </a:xfr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6967728"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107981022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Quote large Centre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BFC8184-A52B-1D58-DCBB-64F070DB04A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214367" y="1180298"/>
            <a:ext cx="9811265" cy="2983230"/>
          </a:xfrm>
          <a:prstGeom prst="rect">
            <a:avLst/>
          </a:prstGeom>
        </p:spPr>
        <p:txBody>
          <a:bodyPr>
            <a:noAutofit/>
          </a:bodyPr>
          <a:lstStyle>
            <a:lvl1pPr marL="0" indent="0" algn="ctr">
              <a:buNone/>
              <a:defRPr sz="4200" b="0">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centred text over multiple</a:t>
            </a:r>
            <a:br>
              <a:rPr lang="en-GB"/>
            </a:br>
            <a:r>
              <a:rPr lang="en-GB"/>
              <a:t>lines, try to make a harmonious shape like a diamond or </a:t>
            </a:r>
            <a:r>
              <a:rPr lang="en-GB" err="1"/>
              <a:t>xmas</a:t>
            </a:r>
            <a:r>
              <a:rPr lang="en-GB"/>
              <a:t> tree or</a:t>
            </a:r>
            <a:br>
              <a:rPr lang="en-GB"/>
            </a:br>
            <a:r>
              <a:rPr lang="en-GB"/>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4150923" y="5096236"/>
            <a:ext cx="3890150" cy="896938"/>
          </a:xfrm>
          <a:prstGeom prst="rect">
            <a:avLst/>
          </a:prstGeom>
        </p:spPr>
        <p:txBody>
          <a:bodyPr>
            <a:normAutofit/>
          </a:bodyPr>
          <a:lstStyle>
            <a:lvl1pPr marL="0" indent="0" algn="ctr">
              <a:buNone/>
              <a:defRPr sz="2200" b="1">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A91AA706-8AF6-8441-8070-06566C40A690}"/>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42D3EEB-DBD8-CD48-C723-5F35F1DADF6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C0DF6386-23F2-AF48-24C4-784FBBC74096}"/>
              </a:ext>
            </a:extLst>
          </p:cNvPr>
          <p:cNvSpPr txBox="1"/>
          <p:nvPr userDrawn="1"/>
        </p:nvSpPr>
        <p:spPr>
          <a:xfrm>
            <a:off x="0" y="6404977"/>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64870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899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633D25C-F6B8-2789-A492-9403B7184C1F}"/>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302430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208BDEB5-0FC5-F7D0-D0F1-C7C87AFEB56F}"/>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51551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Icon Grid Boxes 2UP with Intr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ECF5444-DD33-9C60-EE5C-BAE130A1CBF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7" name="Content Placeholder 3">
            <a:extLst>
              <a:ext uri="{FF2B5EF4-FFF2-40B4-BE49-F238E27FC236}">
                <a16:creationId xmlns:a16="http://schemas.microsoft.com/office/drawing/2014/main" id="{88166480-FB4D-C34C-807C-7BA7DD328F6E}"/>
              </a:ext>
            </a:extLst>
          </p:cNvPr>
          <p:cNvSpPr>
            <a:spLocks noGrp="1"/>
          </p:cNvSpPr>
          <p:nvPr>
            <p:ph sz="quarter" idx="4294967295" hasCustomPrompt="1"/>
          </p:nvPr>
        </p:nvSpPr>
        <p:spPr>
          <a:xfrm>
            <a:off x="432000" y="1735014"/>
            <a:ext cx="3564001" cy="4319711"/>
          </a:xfrm>
        </p:spPr>
        <p:txBody>
          <a:bodyPr/>
          <a:lstStyle>
            <a:lvl1pPr marL="0" indent="0">
              <a:buNone/>
              <a:defRPr sz="2200">
                <a:solidFill>
                  <a:schemeClr val="accent6"/>
                </a:solidFill>
              </a:defRPr>
            </a:lvl1pPr>
          </a:lstStyle>
          <a:p>
            <a:r>
              <a:rPr lang="en-GB"/>
              <a:t>Intro summary text goes here</a:t>
            </a:r>
          </a:p>
        </p:txBody>
      </p:sp>
      <p:sp>
        <p:nvSpPr>
          <p:cNvPr id="13" name="Title 1">
            <a:extLst>
              <a:ext uri="{FF2B5EF4-FFF2-40B4-BE49-F238E27FC236}">
                <a16:creationId xmlns:a16="http://schemas.microsoft.com/office/drawing/2014/main" id="{85267E27-DA97-0D46-9740-BF9E88C52C36}"/>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B4F929AC-5E7A-1A4C-8427-F04E4C908E8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86D0C676-28C4-BF14-7D49-3169DC1AAA7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Box 2">
            <a:extLst>
              <a:ext uri="{FF2B5EF4-FFF2-40B4-BE49-F238E27FC236}">
                <a16:creationId xmlns:a16="http://schemas.microsoft.com/office/drawing/2014/main" id="{B846EDB3-F778-09F2-8A22-68833A71FCCB}"/>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186928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Icon Grid Box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2" name="Title 1">
            <a:extLst>
              <a:ext uri="{FF2B5EF4-FFF2-40B4-BE49-F238E27FC236}">
                <a16:creationId xmlns:a16="http://schemas.microsoft.com/office/drawing/2014/main" id="{EA3FC528-9065-C94F-99DF-349AA62E3469}"/>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4" name="Straight Connector 13">
            <a:extLst>
              <a:ext uri="{FF2B5EF4-FFF2-40B4-BE49-F238E27FC236}">
                <a16:creationId xmlns:a16="http://schemas.microsoft.com/office/drawing/2014/main" id="{EEA2AC99-8B06-B44A-BCC3-DEDF573C1400}"/>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4712B60-6C80-0125-1B04-001787232DD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CDC39EB8-8C7B-5796-1863-6250B0CD66F3}"/>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578523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ICON Grid Boxes 4UP with Intro">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2" name="Rectangle: Top Corners Rounded 11">
            <a:extLst>
              <a:ext uri="{FF2B5EF4-FFF2-40B4-BE49-F238E27FC236}">
                <a16:creationId xmlns:a16="http://schemas.microsoft.com/office/drawing/2014/main" id="{5E206611-9F04-2C46-95B1-573726492E29}"/>
              </a:ext>
            </a:extLst>
          </p:cNvPr>
          <p:cNvSpPr/>
          <p:nvPr userDrawn="1"/>
        </p:nvSpPr>
        <p:spPr>
          <a:xfrm>
            <a:off x="4310428"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Lst>
          </p:cNvPr>
          <p:cNvSpPr/>
          <p:nvPr userDrawn="1"/>
        </p:nvSpPr>
        <p:spPr>
          <a:xfrm>
            <a:off x="8264591"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Lst>
          </p:cNvPr>
          <p:cNvSpPr/>
          <p:nvPr userDrawn="1"/>
        </p:nvSpPr>
        <p:spPr>
          <a:xfrm>
            <a:off x="4310428" y="384628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Lst>
          </p:cNvPr>
          <p:cNvSpPr/>
          <p:nvPr userDrawn="1"/>
        </p:nvSpPr>
        <p:spPr>
          <a:xfrm>
            <a:off x="8272154" y="3849215"/>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itle 1">
            <a:extLst>
              <a:ext uri="{FF2B5EF4-FFF2-40B4-BE49-F238E27FC236}">
                <a16:creationId xmlns:a16="http://schemas.microsoft.com/office/drawing/2014/main" id="{71D89516-E743-9149-8E82-C8FD33FB9E82}"/>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22" name="Straight Connector 21">
            <a:extLst>
              <a:ext uri="{FF2B5EF4-FFF2-40B4-BE49-F238E27FC236}">
                <a16:creationId xmlns:a16="http://schemas.microsoft.com/office/drawing/2014/main" id="{ED046538-6FA9-4F4C-86B3-9F8268B46A7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Content Placeholder 3">
            <a:extLst>
              <a:ext uri="{FF2B5EF4-FFF2-40B4-BE49-F238E27FC236}">
                <a16:creationId xmlns:a16="http://schemas.microsoft.com/office/drawing/2014/main" id="{62ACBA56-8EF4-494B-AB68-12ECC4D0812F}"/>
              </a:ext>
            </a:extLst>
          </p:cNvPr>
          <p:cNvSpPr>
            <a:spLocks noGrp="1"/>
          </p:cNvSpPr>
          <p:nvPr>
            <p:ph sz="quarter" idx="4294967295" hasCustomPrompt="1"/>
          </p:nvPr>
        </p:nvSpPr>
        <p:spPr>
          <a:xfrm>
            <a:off x="432000" y="1285014"/>
            <a:ext cx="3564001" cy="4769711"/>
          </a:xfrm>
        </p:spPr>
        <p:txBody>
          <a:bodyPr/>
          <a:lstStyle>
            <a:lvl1pPr marL="0" indent="0">
              <a:buNone/>
              <a:defRPr sz="2200">
                <a:solidFill>
                  <a:schemeClr val="accent6"/>
                </a:solidFill>
              </a:defRPr>
            </a:lvl1pPr>
          </a:lstStyle>
          <a:p>
            <a:r>
              <a:rPr lang="en-GB"/>
              <a:t>Intro summary text goes here</a:t>
            </a:r>
          </a:p>
        </p:txBody>
      </p:sp>
      <p:pic>
        <p:nvPicPr>
          <p:cNvPr id="3" name="Picture 2">
            <a:extLst>
              <a:ext uri="{FF2B5EF4-FFF2-40B4-BE49-F238E27FC236}">
                <a16:creationId xmlns:a16="http://schemas.microsoft.com/office/drawing/2014/main" id="{7D55FB54-F5EA-C613-D5F4-F3C0063B3E26}"/>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008B58B6-E3DD-B22F-5516-6771F6567484}"/>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504884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ICON Grid boxes 5UP">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2370978"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2370978" y="1089953"/>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6257024"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6257024" y="1090988"/>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32197"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39760" y="375104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6" name="Title 1">
            <a:extLst>
              <a:ext uri="{FF2B5EF4-FFF2-40B4-BE49-F238E27FC236}">
                <a16:creationId xmlns:a16="http://schemas.microsoft.com/office/drawing/2014/main" id="{0F81D218-E72F-F84F-B0C3-EC8A11107F2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8" name="Straight Connector 17">
            <a:extLst>
              <a:ext uri="{FF2B5EF4-FFF2-40B4-BE49-F238E27FC236}">
                <a16:creationId xmlns:a16="http://schemas.microsoft.com/office/drawing/2014/main" id="{44481822-0DD9-B249-90C1-3B1FE0FD98A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FCCE6883-92E0-20E6-632B-52558F9DBE65}"/>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E0CF4C6B-4845-8ABB-A1FE-505AD0DF2884}"/>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601867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ICON Grid Boxes 6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087999"/>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0" name="Title 1">
            <a:extLst>
              <a:ext uri="{FF2B5EF4-FFF2-40B4-BE49-F238E27FC236}">
                <a16:creationId xmlns:a16="http://schemas.microsoft.com/office/drawing/2014/main" id="{58FD52DB-CC55-304D-B862-680CEE7832A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31" name="Straight Connector 30">
            <a:extLst>
              <a:ext uri="{FF2B5EF4-FFF2-40B4-BE49-F238E27FC236}">
                <a16:creationId xmlns:a16="http://schemas.microsoft.com/office/drawing/2014/main" id="{BF036740-51BF-404A-B94A-164C9330AE62}"/>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578D1774-8975-89D5-1EA8-A68550359E2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827478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Grid Boxes, Titles 2UP +Intro ">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AEEEA08-1C49-6944-6F79-AABE5D4651A9}"/>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290349"/>
            <a:ext cx="3564000" cy="3764374"/>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282349"/>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290349"/>
            <a:ext cx="3564000" cy="3764372"/>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282349"/>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1285014"/>
            <a:ext cx="3564001" cy="4769711"/>
          </a:xfrm>
        </p:spPr>
        <p:txBody>
          <a:bodyPr lIns="0" tIns="0" rIns="0" bIns="0"/>
          <a:lstStyle>
            <a:lvl1pPr marL="0" indent="0">
              <a:buNone/>
              <a:defRPr sz="2200"/>
            </a:lvl1pPr>
          </a:lstStyle>
          <a:p>
            <a:r>
              <a:rPr lang="en-GB"/>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721EFD07-C8A5-7845-9A8E-928B94195A0F}"/>
              </a:ext>
            </a:extLst>
          </p:cNvPr>
          <p:cNvSpPr>
            <a:spLocks noGrp="1"/>
          </p:cNvSpPr>
          <p:nvPr>
            <p:ph type="body" sz="quarter" idx="18" hasCustomPrompt="1"/>
          </p:nvPr>
        </p:nvSpPr>
        <p:spPr>
          <a:xfrm>
            <a:off x="4474871" y="1426237"/>
            <a:ext cx="3348000" cy="684000"/>
          </a:xfrm>
        </p:spPr>
        <p:txBody>
          <a:bodyPr anchor="ctr"/>
          <a:lstStyle>
            <a:lvl1pPr algn="ctr">
              <a:buNone/>
              <a:defRPr sz="2200" b="1">
                <a:solidFill>
                  <a:schemeClr val="accent6"/>
                </a:solidFill>
              </a:defRPr>
            </a:lvl1pPr>
          </a:lstStyle>
          <a:p>
            <a:pPr lvl="0"/>
            <a:r>
              <a:rPr lang="en-GB"/>
              <a:t>Insert title</a:t>
            </a:r>
          </a:p>
        </p:txBody>
      </p:sp>
      <p:sp>
        <p:nvSpPr>
          <p:cNvPr id="18" name="Text Placeholder 2">
            <a:extLst>
              <a:ext uri="{FF2B5EF4-FFF2-40B4-BE49-F238E27FC236}">
                <a16:creationId xmlns:a16="http://schemas.microsoft.com/office/drawing/2014/main" id="{6076541C-26A7-7147-BAC1-5A229E7C0E3C}"/>
              </a:ext>
            </a:extLst>
          </p:cNvPr>
          <p:cNvSpPr>
            <a:spLocks noGrp="1"/>
          </p:cNvSpPr>
          <p:nvPr>
            <p:ph type="body" sz="quarter" idx="19" hasCustomPrompt="1"/>
          </p:nvPr>
        </p:nvSpPr>
        <p:spPr>
          <a:xfrm>
            <a:off x="8367249" y="142623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16" name="Straight Connector 15">
            <a:extLst>
              <a:ext uri="{FF2B5EF4-FFF2-40B4-BE49-F238E27FC236}">
                <a16:creationId xmlns:a16="http://schemas.microsoft.com/office/drawing/2014/main" id="{D3FF391A-F0C8-2846-A025-06D92CB6CD4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4626D58-3C16-8648-D845-A7F5213188C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F9DCA989-9836-EA5D-9635-CC6FB4652AAF}"/>
              </a:ext>
            </a:extLst>
          </p:cNvPr>
          <p:cNvSpPr txBox="1"/>
          <p:nvPr userDrawn="1"/>
        </p:nvSpPr>
        <p:spPr>
          <a:xfrm>
            <a:off x="-78406" y="6457117"/>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557510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F9D0D7DB-6128-BD6C-757D-89061EF399B7}"/>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6" hidden="1">
                        <a:extLst>
                          <a:ext uri="{FF2B5EF4-FFF2-40B4-BE49-F238E27FC236}">
                            <a16:creationId xmlns:a16="http://schemas.microsoft.com/office/drawing/2014/main" id="{F9D0D7DB-6128-BD6C-757D-89061EF399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14DD96F2-E380-B505-2FF9-168C972D2DA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EE3CE8F6-4615-33BA-623E-2F5CCE8D0CC7}"/>
              </a:ext>
            </a:extLst>
          </p:cNvPr>
          <p:cNvSpPr/>
          <p:nvPr userDrawn="1">
            <p:custDataLst>
              <p:tags r:id="rId3"/>
            </p:custDataLst>
          </p:nvPr>
        </p:nvSpPr>
        <p:spPr bwMode="ltGray">
          <a:xfrm>
            <a:off x="8782050" y="0"/>
            <a:ext cx="340995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77870F36-B83A-4553-E471-654AFF81A97B}"/>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C81FC77E-8A1C-2735-7F1D-86A8BE4D4B9B}"/>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DA055950-5EE1-9C16-7CBD-91DD5F97DEA9}"/>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9DFB7F47-21FB-4C62-920A-C33F32E7E9BE}"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0A1662C4-AE26-8E1B-FC52-7F49B0D8036E}"/>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D3CAD11F-8F8E-A8C6-2274-18222C6D131A}"/>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30E892E2-B148-5172-B484-D651A79D3D92}"/>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7918704" cy="369332"/>
          </a:xfr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7918704"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25220485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Grid boxes, Titl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6" name="Title 1">
            <a:extLst>
              <a:ext uri="{FF2B5EF4-FFF2-40B4-BE49-F238E27FC236}">
                <a16:creationId xmlns:a16="http://schemas.microsoft.com/office/drawing/2014/main" id="{FDBDDA74-8B33-8B4B-9B25-993D2BE7C7F1}"/>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145D2B57-B97B-B347-9DEB-D5C1AC753AE7}"/>
              </a:ext>
            </a:extLst>
          </p:cNvPr>
          <p:cNvSpPr>
            <a:spLocks noGrp="1"/>
          </p:cNvSpPr>
          <p:nvPr>
            <p:ph type="body" sz="quarter" idx="18" hasCustomPrompt="1"/>
          </p:nvPr>
        </p:nvSpPr>
        <p:spPr>
          <a:xfrm>
            <a:off x="520708" y="1897014"/>
            <a:ext cx="3348000" cy="684000"/>
          </a:xfrm>
        </p:spPr>
        <p:txBody>
          <a:bodyPr anchor="ctr"/>
          <a:lstStyle>
            <a:lvl1pPr algn="ctr">
              <a:buNone/>
              <a:defRPr sz="2200" b="1">
                <a:solidFill>
                  <a:schemeClr val="accent6"/>
                </a:solidFill>
              </a:defRPr>
            </a:lvl1pPr>
          </a:lstStyle>
          <a:p>
            <a:pPr lvl="0"/>
            <a:r>
              <a:rPr lang="en-GB"/>
              <a:t>Insert title</a:t>
            </a:r>
          </a:p>
        </p:txBody>
      </p:sp>
      <p:sp>
        <p:nvSpPr>
          <p:cNvPr id="18" name="Text Placeholder 2">
            <a:extLst>
              <a:ext uri="{FF2B5EF4-FFF2-40B4-BE49-F238E27FC236}">
                <a16:creationId xmlns:a16="http://schemas.microsoft.com/office/drawing/2014/main" id="{53DD1D30-BF5F-3F4D-A1DE-F7778CA7ED96}"/>
              </a:ext>
            </a:extLst>
          </p:cNvPr>
          <p:cNvSpPr>
            <a:spLocks noGrp="1"/>
          </p:cNvSpPr>
          <p:nvPr>
            <p:ph type="body" sz="quarter" idx="19" hasCustomPrompt="1"/>
          </p:nvPr>
        </p:nvSpPr>
        <p:spPr>
          <a:xfrm>
            <a:off x="4474871" y="1897014"/>
            <a:ext cx="3348000" cy="684000"/>
          </a:xfrm>
        </p:spPr>
        <p:txBody>
          <a:bodyPr anchor="ctr"/>
          <a:lstStyle>
            <a:lvl1pPr algn="ctr">
              <a:buNone/>
              <a:defRPr sz="2200" b="1">
                <a:solidFill>
                  <a:schemeClr val="accent6"/>
                </a:solidFill>
              </a:defRPr>
            </a:lvl1pPr>
          </a:lstStyle>
          <a:p>
            <a:pPr lvl="0"/>
            <a:r>
              <a:rPr lang="en-GB"/>
              <a:t>Insert title</a:t>
            </a:r>
          </a:p>
        </p:txBody>
      </p:sp>
      <p:sp>
        <p:nvSpPr>
          <p:cNvPr id="23" name="Text Placeholder 2">
            <a:extLst>
              <a:ext uri="{FF2B5EF4-FFF2-40B4-BE49-F238E27FC236}">
                <a16:creationId xmlns:a16="http://schemas.microsoft.com/office/drawing/2014/main" id="{0D443938-DE7C-934D-A74E-737FAD8DA310}"/>
              </a:ext>
            </a:extLst>
          </p:cNvPr>
          <p:cNvSpPr>
            <a:spLocks noGrp="1"/>
          </p:cNvSpPr>
          <p:nvPr>
            <p:ph type="body" sz="quarter" idx="20" hasCustomPrompt="1"/>
          </p:nvPr>
        </p:nvSpPr>
        <p:spPr>
          <a:xfrm>
            <a:off x="8367249" y="1891996"/>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5" name="Straight Connector 24">
            <a:extLst>
              <a:ext uri="{FF2B5EF4-FFF2-40B4-BE49-F238E27FC236}">
                <a16:creationId xmlns:a16="http://schemas.microsoft.com/office/drawing/2014/main" id="{B1E58B1A-02A3-B84A-8BB1-27D19814EDB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6C73BAF5-5900-0C46-ED91-BD67D9ED4465}"/>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615692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Grid boxes, Titles 4UP +Intro">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EBD2400-C5F8-6FA7-2AD7-D6C6E9D59298}"/>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2" name="Rectangle: Top Corners Rounded 11">
            <a:extLst>
              <a:ext uri="{FF2B5EF4-FFF2-40B4-BE49-F238E27FC236}">
                <a16:creationId xmlns:a16="http://schemas.microsoft.com/office/drawing/2014/main" id="{5E206611-9F04-2C46-95B1-573726492E29}"/>
              </a:ext>
            </a:extLst>
          </p:cNvPr>
          <p:cNvSpPr/>
          <p:nvPr userDrawn="1"/>
        </p:nvSpPr>
        <p:spPr>
          <a:xfrm>
            <a:off x="4310428"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Lst>
          </p:cNvPr>
          <p:cNvSpPr/>
          <p:nvPr userDrawn="1"/>
        </p:nvSpPr>
        <p:spPr>
          <a:xfrm>
            <a:off x="8264591"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Lst>
          </p:cNvPr>
          <p:cNvSpPr/>
          <p:nvPr userDrawn="1"/>
        </p:nvSpPr>
        <p:spPr>
          <a:xfrm>
            <a:off x="4310428" y="384628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Lst>
          </p:cNvPr>
          <p:cNvSpPr/>
          <p:nvPr userDrawn="1"/>
        </p:nvSpPr>
        <p:spPr>
          <a:xfrm>
            <a:off x="8272154" y="3849215"/>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5" name="Content Placeholder 3">
            <a:extLst>
              <a:ext uri="{FF2B5EF4-FFF2-40B4-BE49-F238E27FC236}">
                <a16:creationId xmlns:a16="http://schemas.microsoft.com/office/drawing/2014/main" id="{EA0FBD3D-6E21-E549-967B-395F00EE1908}"/>
              </a:ext>
            </a:extLst>
          </p:cNvPr>
          <p:cNvSpPr>
            <a:spLocks noGrp="1"/>
          </p:cNvSpPr>
          <p:nvPr>
            <p:ph sz="quarter" idx="4294967295" hasCustomPrompt="1"/>
          </p:nvPr>
        </p:nvSpPr>
        <p:spPr>
          <a:xfrm>
            <a:off x="432000" y="1393014"/>
            <a:ext cx="3564001" cy="4865268"/>
          </a:xfrm>
        </p:spPr>
        <p:txBody>
          <a:bodyPr lIns="0" tIns="0" rIns="0" bIns="0"/>
          <a:lstStyle>
            <a:lvl1pPr marL="0" indent="0">
              <a:buNone/>
              <a:defRPr sz="2200"/>
            </a:lvl1pPr>
          </a:lstStyle>
          <a:p>
            <a:r>
              <a:rPr lang="en-GB"/>
              <a:t>Intro summary text goes here</a:t>
            </a:r>
          </a:p>
        </p:txBody>
      </p:sp>
      <p:sp>
        <p:nvSpPr>
          <p:cNvPr id="19" name="Title 1">
            <a:extLst>
              <a:ext uri="{FF2B5EF4-FFF2-40B4-BE49-F238E27FC236}">
                <a16:creationId xmlns:a16="http://schemas.microsoft.com/office/drawing/2014/main" id="{E8CEA5C8-040E-A042-A8BE-B661106C8E75}"/>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6" name="Text Placeholder 2">
            <a:extLst>
              <a:ext uri="{FF2B5EF4-FFF2-40B4-BE49-F238E27FC236}">
                <a16:creationId xmlns:a16="http://schemas.microsoft.com/office/drawing/2014/main" id="{F63E93DE-B0A0-E448-839F-EC15B688DA99}"/>
              </a:ext>
            </a:extLst>
          </p:cNvPr>
          <p:cNvSpPr>
            <a:spLocks noGrp="1"/>
          </p:cNvSpPr>
          <p:nvPr>
            <p:ph type="body" sz="quarter" idx="19" hasCustomPrompt="1"/>
          </p:nvPr>
        </p:nvSpPr>
        <p:spPr>
          <a:xfrm>
            <a:off x="4418428" y="1393014"/>
            <a:ext cx="3348000" cy="684000"/>
          </a:xfrm>
        </p:spPr>
        <p:txBody>
          <a:bodyPr anchor="ctr"/>
          <a:lstStyle>
            <a:lvl1pPr algn="ctr">
              <a:buNone/>
              <a:defRPr sz="2200" b="1">
                <a:solidFill>
                  <a:schemeClr val="accent6"/>
                </a:solidFill>
              </a:defRPr>
            </a:lvl1pPr>
          </a:lstStyle>
          <a:p>
            <a:pPr lvl="0"/>
            <a:r>
              <a:rPr lang="en-GB"/>
              <a:t>Insert title</a:t>
            </a:r>
          </a:p>
        </p:txBody>
      </p:sp>
      <p:sp>
        <p:nvSpPr>
          <p:cNvPr id="27" name="Text Placeholder 2">
            <a:extLst>
              <a:ext uri="{FF2B5EF4-FFF2-40B4-BE49-F238E27FC236}">
                <a16:creationId xmlns:a16="http://schemas.microsoft.com/office/drawing/2014/main" id="{8728E9EF-F5FD-C54D-A0C4-E79B3934E34F}"/>
              </a:ext>
            </a:extLst>
          </p:cNvPr>
          <p:cNvSpPr>
            <a:spLocks noGrp="1"/>
          </p:cNvSpPr>
          <p:nvPr>
            <p:ph type="body" sz="quarter" idx="20" hasCustomPrompt="1"/>
          </p:nvPr>
        </p:nvSpPr>
        <p:spPr>
          <a:xfrm>
            <a:off x="8372591" y="1394399"/>
            <a:ext cx="3348000" cy="684000"/>
          </a:xfrm>
        </p:spPr>
        <p:txBody>
          <a:bodyPr anchor="ctr"/>
          <a:lstStyle>
            <a:lvl1pPr algn="ctr">
              <a:buNone/>
              <a:defRPr sz="2200" b="1">
                <a:solidFill>
                  <a:schemeClr val="accent6"/>
                </a:solidFill>
              </a:defRPr>
            </a:lvl1pPr>
          </a:lstStyle>
          <a:p>
            <a:pPr lvl="0"/>
            <a:r>
              <a:rPr lang="en-GB"/>
              <a:t>Insert title</a:t>
            </a:r>
          </a:p>
        </p:txBody>
      </p:sp>
      <p:sp>
        <p:nvSpPr>
          <p:cNvPr id="28" name="Text Placeholder 2">
            <a:extLst>
              <a:ext uri="{FF2B5EF4-FFF2-40B4-BE49-F238E27FC236}">
                <a16:creationId xmlns:a16="http://schemas.microsoft.com/office/drawing/2014/main" id="{13CE4756-EA5A-644E-8E3C-7A8854117627}"/>
              </a:ext>
            </a:extLst>
          </p:cNvPr>
          <p:cNvSpPr>
            <a:spLocks noGrp="1"/>
          </p:cNvSpPr>
          <p:nvPr>
            <p:ph type="body" sz="quarter" idx="21" hasCustomPrompt="1"/>
          </p:nvPr>
        </p:nvSpPr>
        <p:spPr>
          <a:xfrm>
            <a:off x="4418428" y="3954281"/>
            <a:ext cx="3348000" cy="684000"/>
          </a:xfrm>
        </p:spPr>
        <p:txBody>
          <a:bodyPr anchor="ctr"/>
          <a:lstStyle>
            <a:lvl1pPr algn="ctr">
              <a:buNone/>
              <a:defRPr sz="2200" b="1">
                <a:solidFill>
                  <a:schemeClr val="accent6"/>
                </a:solidFill>
              </a:defRPr>
            </a:lvl1pPr>
          </a:lstStyle>
          <a:p>
            <a:pPr lvl="0"/>
            <a:r>
              <a:rPr lang="en-GB"/>
              <a:t>Insert title</a:t>
            </a:r>
          </a:p>
        </p:txBody>
      </p:sp>
      <p:sp>
        <p:nvSpPr>
          <p:cNvPr id="29" name="Text Placeholder 2">
            <a:extLst>
              <a:ext uri="{FF2B5EF4-FFF2-40B4-BE49-F238E27FC236}">
                <a16:creationId xmlns:a16="http://schemas.microsoft.com/office/drawing/2014/main" id="{A023CEAC-43CB-D349-B655-0C148109A5B5}"/>
              </a:ext>
            </a:extLst>
          </p:cNvPr>
          <p:cNvSpPr>
            <a:spLocks noGrp="1"/>
          </p:cNvSpPr>
          <p:nvPr>
            <p:ph type="body" sz="quarter" idx="22" hasCustomPrompt="1"/>
          </p:nvPr>
        </p:nvSpPr>
        <p:spPr>
          <a:xfrm>
            <a:off x="8380154" y="3954281"/>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1" name="Straight Connector 20">
            <a:extLst>
              <a:ext uri="{FF2B5EF4-FFF2-40B4-BE49-F238E27FC236}">
                <a16:creationId xmlns:a16="http://schemas.microsoft.com/office/drawing/2014/main" id="{7116781D-5A03-6141-8389-E5AB404ECD9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6B9BB60-BD70-1857-B877-C41DEC1AF45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963744FE-B3B6-CFBE-9B1C-8BDBA7CFDFF9}"/>
              </a:ext>
            </a:extLst>
          </p:cNvPr>
          <p:cNvSpPr txBox="1"/>
          <p:nvPr userDrawn="1"/>
        </p:nvSpPr>
        <p:spPr>
          <a:xfrm>
            <a:off x="0" y="6457117"/>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75023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Grid boxes, Titles 5UP">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2370978"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2370978" y="1113399"/>
            <a:ext cx="3564000" cy="899876"/>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6257024"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6257024" y="1090988"/>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32197"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39760" y="375104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3" name="Title 1">
            <a:extLst>
              <a:ext uri="{FF2B5EF4-FFF2-40B4-BE49-F238E27FC236}">
                <a16:creationId xmlns:a16="http://schemas.microsoft.com/office/drawing/2014/main" id="{D61316BA-3A2D-A349-8FD8-DEAD56529B8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4" name="Text Placeholder 2">
            <a:extLst>
              <a:ext uri="{FF2B5EF4-FFF2-40B4-BE49-F238E27FC236}">
                <a16:creationId xmlns:a16="http://schemas.microsoft.com/office/drawing/2014/main" id="{3EC696E9-078C-3E45-8DCD-5A562EAEB29A}"/>
              </a:ext>
            </a:extLst>
          </p:cNvPr>
          <p:cNvSpPr>
            <a:spLocks noGrp="1"/>
          </p:cNvSpPr>
          <p:nvPr>
            <p:ph type="body" sz="quarter" idx="24" hasCustomPrompt="1"/>
          </p:nvPr>
        </p:nvSpPr>
        <p:spPr>
          <a:xfrm>
            <a:off x="2478978" y="1228501"/>
            <a:ext cx="3348000" cy="684000"/>
          </a:xfrm>
        </p:spPr>
        <p:txBody>
          <a:bodyPr anchor="ctr"/>
          <a:lstStyle>
            <a:lvl1pPr algn="ctr">
              <a:buNone/>
              <a:defRPr sz="2200" b="1">
                <a:solidFill>
                  <a:schemeClr val="accent6"/>
                </a:solidFill>
              </a:defRPr>
            </a:lvl1pPr>
          </a:lstStyle>
          <a:p>
            <a:pPr lvl="0"/>
            <a:r>
              <a:rPr lang="en-GB"/>
              <a:t>Insert title</a:t>
            </a:r>
          </a:p>
        </p:txBody>
      </p:sp>
      <p:sp>
        <p:nvSpPr>
          <p:cNvPr id="35" name="Text Placeholder 2">
            <a:extLst>
              <a:ext uri="{FF2B5EF4-FFF2-40B4-BE49-F238E27FC236}">
                <a16:creationId xmlns:a16="http://schemas.microsoft.com/office/drawing/2014/main" id="{17258850-67A6-DA45-BCA6-3A1843C3D938}"/>
              </a:ext>
            </a:extLst>
          </p:cNvPr>
          <p:cNvSpPr>
            <a:spLocks noGrp="1"/>
          </p:cNvSpPr>
          <p:nvPr>
            <p:ph type="body" sz="quarter" idx="25" hasCustomPrompt="1"/>
          </p:nvPr>
        </p:nvSpPr>
        <p:spPr>
          <a:xfrm>
            <a:off x="6370431" y="1228501"/>
            <a:ext cx="3348000" cy="684000"/>
          </a:xfrm>
        </p:spPr>
        <p:txBody>
          <a:bodyPr anchor="ctr"/>
          <a:lstStyle>
            <a:lvl1pPr algn="ctr">
              <a:buNone/>
              <a:defRPr sz="2200" b="1">
                <a:solidFill>
                  <a:schemeClr val="accent6"/>
                </a:solidFill>
              </a:defRPr>
            </a:lvl1pPr>
          </a:lstStyle>
          <a:p>
            <a:pPr lvl="0"/>
            <a:r>
              <a:rPr lang="en-GB"/>
              <a:t>Insert title</a:t>
            </a:r>
          </a:p>
        </p:txBody>
      </p:sp>
      <p:sp>
        <p:nvSpPr>
          <p:cNvPr id="36" name="Text Placeholder 2">
            <a:extLst>
              <a:ext uri="{FF2B5EF4-FFF2-40B4-BE49-F238E27FC236}">
                <a16:creationId xmlns:a16="http://schemas.microsoft.com/office/drawing/2014/main" id="{89D36508-91C9-D341-BD22-8B7D09BC1DA2}"/>
              </a:ext>
            </a:extLst>
          </p:cNvPr>
          <p:cNvSpPr>
            <a:spLocks noGrp="1"/>
          </p:cNvSpPr>
          <p:nvPr>
            <p:ph type="body" sz="quarter" idx="26" hasCustomPrompt="1"/>
          </p:nvPr>
        </p:nvSpPr>
        <p:spPr>
          <a:xfrm>
            <a:off x="524490"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7" name="Text Placeholder 2">
            <a:extLst>
              <a:ext uri="{FF2B5EF4-FFF2-40B4-BE49-F238E27FC236}">
                <a16:creationId xmlns:a16="http://schemas.microsoft.com/office/drawing/2014/main" id="{5A46B0EB-2090-6B41-BC96-DD563B676CB0}"/>
              </a:ext>
            </a:extLst>
          </p:cNvPr>
          <p:cNvSpPr>
            <a:spLocks noGrp="1"/>
          </p:cNvSpPr>
          <p:nvPr>
            <p:ph type="body" sz="quarter" idx="27" hasCustomPrompt="1"/>
          </p:nvPr>
        </p:nvSpPr>
        <p:spPr>
          <a:xfrm>
            <a:off x="4460077"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8" name="Text Placeholder 2">
            <a:extLst>
              <a:ext uri="{FF2B5EF4-FFF2-40B4-BE49-F238E27FC236}">
                <a16:creationId xmlns:a16="http://schemas.microsoft.com/office/drawing/2014/main" id="{BDEAB9F2-4319-8F40-BA4F-1ED7E306385C}"/>
              </a:ext>
            </a:extLst>
          </p:cNvPr>
          <p:cNvSpPr>
            <a:spLocks noGrp="1"/>
          </p:cNvSpPr>
          <p:nvPr>
            <p:ph type="body" sz="quarter" idx="28" hasCustomPrompt="1"/>
          </p:nvPr>
        </p:nvSpPr>
        <p:spPr>
          <a:xfrm>
            <a:off x="8367249" y="385726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31" name="Straight Connector 30">
            <a:extLst>
              <a:ext uri="{FF2B5EF4-FFF2-40B4-BE49-F238E27FC236}">
                <a16:creationId xmlns:a16="http://schemas.microsoft.com/office/drawing/2014/main" id="{463BFC66-CD6B-7E4B-8089-7EA6B13C54A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75778E56-0E45-B720-1A87-18BF82CEDE9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666214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EXT Grid boxes, Titles 6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087999"/>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0" name="Title 1">
            <a:extLst>
              <a:ext uri="{FF2B5EF4-FFF2-40B4-BE49-F238E27FC236}">
                <a16:creationId xmlns:a16="http://schemas.microsoft.com/office/drawing/2014/main" id="{5FEA82EC-5F70-2C43-B773-938E8FCB9FD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1" name="Text Placeholder 2">
            <a:extLst>
              <a:ext uri="{FF2B5EF4-FFF2-40B4-BE49-F238E27FC236}">
                <a16:creationId xmlns:a16="http://schemas.microsoft.com/office/drawing/2014/main" id="{B9F8E112-B1EA-6542-A337-A038C269AD7A}"/>
              </a:ext>
            </a:extLst>
          </p:cNvPr>
          <p:cNvSpPr>
            <a:spLocks noGrp="1"/>
          </p:cNvSpPr>
          <p:nvPr>
            <p:ph type="body" sz="quarter" idx="19" hasCustomPrompt="1"/>
          </p:nvPr>
        </p:nvSpPr>
        <p:spPr>
          <a:xfrm>
            <a:off x="520708"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2" name="Text Placeholder 2">
            <a:extLst>
              <a:ext uri="{FF2B5EF4-FFF2-40B4-BE49-F238E27FC236}">
                <a16:creationId xmlns:a16="http://schemas.microsoft.com/office/drawing/2014/main" id="{C36E8D2E-4AD7-3342-855A-6E726FEDA399}"/>
              </a:ext>
            </a:extLst>
          </p:cNvPr>
          <p:cNvSpPr>
            <a:spLocks noGrp="1"/>
          </p:cNvSpPr>
          <p:nvPr>
            <p:ph type="body" sz="quarter" idx="20" hasCustomPrompt="1"/>
          </p:nvPr>
        </p:nvSpPr>
        <p:spPr>
          <a:xfrm>
            <a:off x="4482434"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5" name="Text Placeholder 2">
            <a:extLst>
              <a:ext uri="{FF2B5EF4-FFF2-40B4-BE49-F238E27FC236}">
                <a16:creationId xmlns:a16="http://schemas.microsoft.com/office/drawing/2014/main" id="{24380DA1-D506-154B-828B-630201A38F0E}"/>
              </a:ext>
            </a:extLst>
          </p:cNvPr>
          <p:cNvSpPr>
            <a:spLocks noGrp="1"/>
          </p:cNvSpPr>
          <p:nvPr>
            <p:ph type="body" sz="quarter" idx="21" hasCustomPrompt="1"/>
          </p:nvPr>
        </p:nvSpPr>
        <p:spPr>
          <a:xfrm>
            <a:off x="8367249"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7" name="Text Placeholder 2">
            <a:extLst>
              <a:ext uri="{FF2B5EF4-FFF2-40B4-BE49-F238E27FC236}">
                <a16:creationId xmlns:a16="http://schemas.microsoft.com/office/drawing/2014/main" id="{EEF0A95D-85EC-7E4C-87ED-A15257D0B02D}"/>
              </a:ext>
            </a:extLst>
          </p:cNvPr>
          <p:cNvSpPr>
            <a:spLocks noGrp="1"/>
          </p:cNvSpPr>
          <p:nvPr>
            <p:ph type="body" sz="quarter" idx="22" hasCustomPrompt="1"/>
          </p:nvPr>
        </p:nvSpPr>
        <p:spPr>
          <a:xfrm>
            <a:off x="520708"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8" name="Text Placeholder 2">
            <a:extLst>
              <a:ext uri="{FF2B5EF4-FFF2-40B4-BE49-F238E27FC236}">
                <a16:creationId xmlns:a16="http://schemas.microsoft.com/office/drawing/2014/main" id="{9B38F8DE-42A5-1243-AE49-5247BD816757}"/>
              </a:ext>
            </a:extLst>
          </p:cNvPr>
          <p:cNvSpPr>
            <a:spLocks noGrp="1"/>
          </p:cNvSpPr>
          <p:nvPr>
            <p:ph type="body" sz="quarter" idx="23" hasCustomPrompt="1"/>
          </p:nvPr>
        </p:nvSpPr>
        <p:spPr>
          <a:xfrm>
            <a:off x="4482434"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9" name="Text Placeholder 2">
            <a:extLst>
              <a:ext uri="{FF2B5EF4-FFF2-40B4-BE49-F238E27FC236}">
                <a16:creationId xmlns:a16="http://schemas.microsoft.com/office/drawing/2014/main" id="{C4DB68FB-4DB7-1741-9BB7-E3E914ECFD46}"/>
              </a:ext>
            </a:extLst>
          </p:cNvPr>
          <p:cNvSpPr>
            <a:spLocks noGrp="1"/>
          </p:cNvSpPr>
          <p:nvPr>
            <p:ph type="body" sz="quarter" idx="24" hasCustomPrompt="1"/>
          </p:nvPr>
        </p:nvSpPr>
        <p:spPr>
          <a:xfrm>
            <a:off x="8367249" y="385726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34" name="Straight Connector 33">
            <a:extLst>
              <a:ext uri="{FF2B5EF4-FFF2-40B4-BE49-F238E27FC236}">
                <a16:creationId xmlns:a16="http://schemas.microsoft.com/office/drawing/2014/main" id="{F5C03302-9DA8-744E-AE94-FF1801AB2637}"/>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29B64CD-1CC9-E09E-D868-6F5395EB99F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024977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2959E3C-5FB4-790C-CF99-8945D26702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6" name="Rectangle 5">
            <a:extLst>
              <a:ext uri="{FF2B5EF4-FFF2-40B4-BE49-F238E27FC236}">
                <a16:creationId xmlns:a16="http://schemas.microsoft.com/office/drawing/2014/main" id="{F23656E6-FF78-F94F-8811-84EB59CAC3BF}"/>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Picture Placeholder 6">
            <a:extLst>
              <a:ext uri="{FF2B5EF4-FFF2-40B4-BE49-F238E27FC236}">
                <a16:creationId xmlns:a16="http://schemas.microsoft.com/office/drawing/2014/main" id="{82522558-9EFB-4BAA-9B27-3CE888AC5272}"/>
              </a:ext>
            </a:extLst>
          </p:cNvPr>
          <p:cNvSpPr>
            <a:spLocks noGrp="1"/>
          </p:cNvSpPr>
          <p:nvPr>
            <p:ph type="pic" sz="quarter" idx="10" hasCustomPrompt="1"/>
          </p:nvPr>
        </p:nvSpPr>
        <p:spPr>
          <a:xfrm>
            <a:off x="0" y="0"/>
            <a:ext cx="12192000" cy="6858000"/>
          </a:xfrm>
          <a:prstGeom prst="rect">
            <a:avLst/>
          </a:prstGeom>
        </p:spPr>
        <p:txBody>
          <a:bodyPr tIns="2340000"/>
          <a:lstStyle>
            <a:lvl1pPr algn="ctr">
              <a:buNone/>
              <a:defRPr/>
            </a:lvl1pPr>
          </a:lstStyle>
          <a:p>
            <a:r>
              <a:rPr lang="en-GB"/>
              <a:t>Click on image icon in centre to insert a photo</a:t>
            </a:r>
            <a:br>
              <a:rPr lang="en-GB"/>
            </a:br>
            <a:r>
              <a:rPr lang="en-GB"/>
              <a:t>(don’t forget to add Alt Text to image)</a:t>
            </a:r>
          </a:p>
        </p:txBody>
      </p:sp>
    </p:spTree>
    <p:extLst>
      <p:ext uri="{BB962C8B-B14F-4D97-AF65-F5344CB8AC3E}">
        <p14:creationId xmlns:p14="http://schemas.microsoft.com/office/powerpoint/2010/main" val="88838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768692"/>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768692"/>
              </a:solidFill>
              <a:effectLst/>
              <a:uLnTx/>
              <a:uFillTx/>
              <a:latin typeface="Arial" panose="020B0604020202020204"/>
              <a:ea typeface="+mn-ea"/>
              <a:cs typeface="+mn-cs"/>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09846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980534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3674082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768692"/>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768692"/>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231F20"/>
                </a:solidFill>
                <a:effectLst/>
                <a:uLnTx/>
                <a:uFillTx/>
                <a:latin typeface="Arial" panose="020B0604020202020204"/>
                <a:ea typeface="+mn-ea"/>
                <a:cs typeface="+mn-cs"/>
              </a:rPr>
              <a:t>“Quote text here. Quote text here. Quote text here.”</a:t>
            </a:r>
          </a:p>
        </p:txBody>
      </p:sp>
    </p:spTree>
    <p:extLst>
      <p:ext uri="{BB962C8B-B14F-4D97-AF65-F5344CB8AC3E}">
        <p14:creationId xmlns:p14="http://schemas.microsoft.com/office/powerpoint/2010/main" val="4140255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768692"/>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768692"/>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231F20"/>
                </a:solidFill>
                <a:effectLst/>
                <a:uLnTx/>
                <a:uFillTx/>
                <a:latin typeface="Arial" panose="020B0604020202020204"/>
                <a:ea typeface="+mn-ea"/>
                <a:cs typeface="+mn-cs"/>
              </a:rPr>
              <a:t>“Quote text here. Quote text here. Quote text here.”</a:t>
            </a:r>
          </a:p>
        </p:txBody>
      </p:sp>
    </p:spTree>
    <p:extLst>
      <p:ext uri="{BB962C8B-B14F-4D97-AF65-F5344CB8AC3E}">
        <p14:creationId xmlns:p14="http://schemas.microsoft.com/office/powerpoint/2010/main" val="4224794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BC9427E0-118E-E320-6FDB-B32FDD4BADB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BC9427E0-118E-E320-6FDB-B32FDD4BADB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3C8E09B2-EBC6-4E99-ECE4-256875E8CFF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D1837682-AD0A-6CB6-C5E5-95DFD3C7E45C}"/>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7F8A2217-03D1-68AA-9953-501A7CFCEA49}"/>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2">
            <a:extLst>
              <a:ext uri="{FF2B5EF4-FFF2-40B4-BE49-F238E27FC236}">
                <a16:creationId xmlns:a16="http://schemas.microsoft.com/office/drawing/2014/main" id="{D296905C-6E9A-6201-2ED7-B0B5D31A45AE}"/>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5E5963B3-C32C-4B54-A232-2334B1033570}"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9" name="TextBox 153">
            <a:extLst>
              <a:ext uri="{FF2B5EF4-FFF2-40B4-BE49-F238E27FC236}">
                <a16:creationId xmlns:a16="http://schemas.microsoft.com/office/drawing/2014/main" id="{9C27AFFD-6AED-A359-1FC3-F92530C35C6A}"/>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10" name="Picture 391">
            <a:extLst>
              <a:ext uri="{FF2B5EF4-FFF2-40B4-BE49-F238E27FC236}">
                <a16:creationId xmlns:a16="http://schemas.microsoft.com/office/drawing/2014/main" id="{1197B1AA-A3AD-E710-B841-D3EF71E0CE54}"/>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2F82E5A6-C248-0485-7293-15E9D72B15B4}"/>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4" name="2. Slide Title"/>
          <p:cNvSpPr>
            <a:spLocks noGrp="1"/>
          </p:cNvSpPr>
          <p:nvPr>
            <p:ph type="title"/>
          </p:nvPr>
        </p:nvSpPr>
        <p:spPr>
          <a:xfrm>
            <a:off x="382015" y="575854"/>
            <a:ext cx="10400661" cy="369332"/>
          </a:xfrm>
        </p:spPr>
        <p:txBody>
          <a:bodyPr rtlCol="0"/>
          <a:lstStyle>
            <a:lvl1pPr>
              <a:defRPr lang="en-US" dirty="0"/>
            </a:lvl1pPr>
          </a:lstStyle>
          <a:p>
            <a:pPr lvl="0"/>
            <a:r>
              <a:rPr lang="en-US"/>
              <a:t>Click to edit Master title style</a:t>
            </a:r>
          </a:p>
        </p:txBody>
      </p:sp>
      <p:sp>
        <p:nvSpPr>
          <p:cNvPr id="8"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53634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7C42E56F-7B77-4F58-950F-DD982D1ECC17}"/>
              </a:ext>
            </a:extLst>
          </p:cNvPr>
          <p:cNvSpPr txBox="1"/>
          <p:nvPr userDrawn="1"/>
        </p:nvSpPr>
        <p:spPr>
          <a:xfrm>
            <a:off x="0" y="0"/>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65046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45815253-AFF5-9B1B-2E6D-38D001902A13}"/>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626635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7A96C789-5EC7-1BFB-55A0-A67D35FA752E}"/>
              </a:ext>
            </a:extLst>
          </p:cNvPr>
          <p:cNvSpPr txBox="1"/>
          <p:nvPr userDrawn="1"/>
        </p:nvSpPr>
        <p:spPr>
          <a:xfrm>
            <a:off x="0" y="20278"/>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73326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560E709F-9009-50C8-1D9B-9C2B461EDD31}"/>
              </a:ext>
            </a:extLst>
          </p:cNvPr>
          <p:cNvSpPr txBox="1"/>
          <p:nvPr userDrawn="1"/>
        </p:nvSpPr>
        <p:spPr>
          <a:xfrm>
            <a:off x="0" y="0"/>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002690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Tree>
    <p:extLst>
      <p:ext uri="{BB962C8B-B14F-4D97-AF65-F5344CB8AC3E}">
        <p14:creationId xmlns:p14="http://schemas.microsoft.com/office/powerpoint/2010/main" val="2477601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768692"/>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768692"/>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rgbClr val="231F20"/>
                </a:solidFill>
                <a:effectLst/>
                <a:uLnTx/>
                <a:uFillTx/>
                <a:latin typeface="Arial" panose="020B0604020202020204"/>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rgbClr val="231F20"/>
                </a:solidFill>
                <a:effectLst/>
                <a:uLnTx/>
                <a:uFillTx/>
                <a:latin typeface="Arial" panose="020B0604020202020204"/>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rgbClr val="231F20"/>
                </a:solidFill>
                <a:effectLst/>
                <a:uLnTx/>
                <a:uFillTx/>
                <a:latin typeface="Arial" panose="020B0604020202020204"/>
                <a:ea typeface="+mn-ea"/>
                <a:cs typeface="+mn-cs"/>
              </a:rPr>
              <a:t>    	company/</a:t>
            </a:r>
            <a:r>
              <a:rPr kumimoji="0" lang="en-GB" sz="2400" b="1" i="0" u="none" strike="noStrike" kern="1200" cap="none" spc="20" normalizeH="0" baseline="0" noProof="0" err="1">
                <a:ln>
                  <a:noFill/>
                </a:ln>
                <a:solidFill>
                  <a:srgbClr val="231F20"/>
                </a:solidFill>
                <a:effectLst/>
                <a:uLnTx/>
                <a:uFillTx/>
                <a:latin typeface="Arial" panose="020B0604020202020204"/>
                <a:ea typeface="+mn-ea"/>
                <a:cs typeface="+mn-cs"/>
              </a:rPr>
              <a:t>nhsengland</a:t>
            </a:r>
            <a:endParaRPr kumimoji="0" lang="en-GB" sz="2400" b="1" i="0" u="none" strike="noStrike" kern="1200" cap="none" spc="20" normalizeH="0" baseline="0" noProof="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rgbClr val="231F20"/>
                </a:solidFill>
                <a:effectLst/>
                <a:uLnTx/>
                <a:uFillTx/>
                <a:latin typeface="Arial" panose="020B0604020202020204"/>
                <a:ea typeface="+mn-ea"/>
                <a:cs typeface="+mn-cs"/>
              </a:rPr>
              <a:t>	england.nhs.uk</a:t>
            </a:r>
            <a:endParaRPr kumimoji="0" lang="en-GB" sz="2400" b="1"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373877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35982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6" name="TextBox 5">
            <a:extLst>
              <a:ext uri="{FF2B5EF4-FFF2-40B4-BE49-F238E27FC236}">
                <a16:creationId xmlns:a16="http://schemas.microsoft.com/office/drawing/2014/main" id="{EF142155-BBE0-425C-AB4C-A7B68737776D}"/>
              </a:ext>
            </a:extLst>
          </p:cNvPr>
          <p:cNvSpPr txBox="1"/>
          <p:nvPr userDrawn="1"/>
        </p:nvSpPr>
        <p:spPr>
          <a:xfrm>
            <a:off x="0" y="6404977"/>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059927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Data 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8B9EEEB-4482-151C-3E4B-6DCA5DB975F7}"/>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cxnSp>
        <p:nvCxnSpPr>
          <p:cNvPr id="7" name="Straight Connector 6">
            <a:extLst>
              <a:ext uri="{FF2B5EF4-FFF2-40B4-BE49-F238E27FC236}">
                <a16:creationId xmlns:a16="http://schemas.microsoft.com/office/drawing/2014/main" id="{82B5EE73-D618-9F44-829B-3E2FB3EF9E8B}"/>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BBF07FF-3CE1-3D71-B166-EE893EF0AEB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Box 2">
            <a:extLst>
              <a:ext uri="{FF2B5EF4-FFF2-40B4-BE49-F238E27FC236}">
                <a16:creationId xmlns:a16="http://schemas.microsoft.com/office/drawing/2014/main" id="{639AC29C-4F53-C4CC-1053-4D1C9B4416BD}"/>
              </a:ext>
            </a:extLst>
          </p:cNvPr>
          <p:cNvSpPr txBox="1"/>
          <p:nvPr userDrawn="1"/>
        </p:nvSpPr>
        <p:spPr>
          <a:xfrm>
            <a:off x="0" y="6426000"/>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685779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ata 3">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4A03389-AFFC-D562-CFEA-903FB9952FA7}"/>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cxnSp>
        <p:nvCxnSpPr>
          <p:cNvPr id="7" name="Straight Connector 6">
            <a:extLst>
              <a:ext uri="{FF2B5EF4-FFF2-40B4-BE49-F238E27FC236}">
                <a16:creationId xmlns:a16="http://schemas.microsoft.com/office/drawing/2014/main" id="{864D7BC1-63C2-8C4A-9DF2-1AD2DA1C73BA}"/>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284297CC-11A8-6F97-008D-CE9C34365A1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Box 2">
            <a:extLst>
              <a:ext uri="{FF2B5EF4-FFF2-40B4-BE49-F238E27FC236}">
                <a16:creationId xmlns:a16="http://schemas.microsoft.com/office/drawing/2014/main" id="{8B6A4F01-D36C-8803-9204-DC3E19238DEB}"/>
              </a:ext>
            </a:extLst>
          </p:cNvPr>
          <p:cNvSpPr txBox="1"/>
          <p:nvPr userDrawn="1"/>
        </p:nvSpPr>
        <p:spPr>
          <a:xfrm>
            <a:off x="-78406" y="6404977"/>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83823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F4C98C59-7220-2A91-4276-E5B8D9D08BB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F4C98C59-7220-2A91-4276-E5B8D9D08B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5. Source" hidden="1">
            <a:extLst>
              <a:ext uri="{FF2B5EF4-FFF2-40B4-BE49-F238E27FC236}">
                <a16:creationId xmlns:a16="http://schemas.microsoft.com/office/drawing/2014/main" id="{930392A9-6A1F-45D5-D773-51088653CBF8}"/>
              </a:ext>
            </a:extLst>
          </p:cNvPr>
          <p:cNvSpPr txBox="1"/>
          <p:nvPr userDrawn="1">
            <p:custDataLst>
              <p:tags r:id="rId2"/>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4" name="Footer Placeholder 4">
            <a:extLst>
              <a:ext uri="{FF2B5EF4-FFF2-40B4-BE49-F238E27FC236}">
                <a16:creationId xmlns:a16="http://schemas.microsoft.com/office/drawing/2014/main" id="{9AF561EA-A589-ED84-2990-C4C243277363}"/>
              </a:ext>
            </a:extLst>
          </p:cNvPr>
          <p:cNvSpPr txBox="1">
            <a:spLocks/>
          </p:cNvSpPr>
          <p:nvPr userDrawn="1"/>
        </p:nvSpPr>
        <p:spPr>
          <a:xfrm>
            <a:off x="7221397" y="28467"/>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5" name="TextBox 151">
            <a:extLst>
              <a:ext uri="{FF2B5EF4-FFF2-40B4-BE49-F238E27FC236}">
                <a16:creationId xmlns:a16="http://schemas.microsoft.com/office/drawing/2014/main" id="{25010D8E-28CC-07BE-2DA4-E6F03A825D83}"/>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DF95D109-C66F-436E-9937-15EC392222DF}"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6" name="TextBox 152">
            <a:extLst>
              <a:ext uri="{FF2B5EF4-FFF2-40B4-BE49-F238E27FC236}">
                <a16:creationId xmlns:a16="http://schemas.microsoft.com/office/drawing/2014/main" id="{0C945969-8CD9-8A73-1A5F-29C1FD4F1B62}"/>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sp>
        <p:nvSpPr>
          <p:cNvPr id="9" name="TextBox 8">
            <a:extLst>
              <a:ext uri="{FF2B5EF4-FFF2-40B4-BE49-F238E27FC236}">
                <a16:creationId xmlns:a16="http://schemas.microsoft.com/office/drawing/2014/main" id="{77463CCF-CACB-DAEF-1411-BB0C9ACD21B1}"/>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8"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pic>
        <p:nvPicPr>
          <p:cNvPr id="10" name="Picture 9">
            <a:extLst>
              <a:ext uri="{FF2B5EF4-FFF2-40B4-BE49-F238E27FC236}">
                <a16:creationId xmlns:a16="http://schemas.microsoft.com/office/drawing/2014/main" id="{A27C5C07-6FEA-CCA2-24CE-3D5C7E59BF88}"/>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1633200" y="1"/>
            <a:ext cx="558800" cy="422058"/>
          </a:xfrm>
          <a:prstGeom prst="rect">
            <a:avLst/>
          </a:prstGeom>
          <a:noFill/>
          <a:ln>
            <a:noFill/>
          </a:ln>
        </p:spPr>
      </p:pic>
    </p:spTree>
    <p:extLst>
      <p:ext uri="{BB962C8B-B14F-4D97-AF65-F5344CB8AC3E}">
        <p14:creationId xmlns:p14="http://schemas.microsoft.com/office/powerpoint/2010/main" val="275818654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4209426"/>
            <a:ext cx="9144000" cy="601111"/>
          </a:xfr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4843667"/>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9" name="Content Placeholder 16">
            <a:extLst>
              <a:ext uri="{FF2B5EF4-FFF2-40B4-BE49-F238E27FC236}">
                <a16:creationId xmlns:a16="http://schemas.microsoft.com/office/drawing/2014/main" id="{2E504B7B-6AD1-45D7-8AE3-FA3C863D3A2A}"/>
              </a:ext>
            </a:extLst>
          </p:cNvPr>
          <p:cNvPicPr>
            <a:picLocks noChangeAspect="1"/>
          </p:cNvPicPr>
          <p:nvPr userDrawn="1"/>
        </p:nvPicPr>
        <p:blipFill>
          <a:blip r:embed="rId2"/>
          <a:stretch>
            <a:fillRect/>
          </a:stretch>
        </p:blipFill>
        <p:spPr>
          <a:xfrm>
            <a:off x="0" y="6213677"/>
            <a:ext cx="12211879" cy="413293"/>
          </a:xfrm>
          <a:prstGeom prst="rect">
            <a:avLst/>
          </a:prstGeom>
        </p:spPr>
      </p:pic>
      <p:sp>
        <p:nvSpPr>
          <p:cNvPr id="10" name="Footer Placeholder 4">
            <a:extLst>
              <a:ext uri="{FF2B5EF4-FFF2-40B4-BE49-F238E27FC236}">
                <a16:creationId xmlns:a16="http://schemas.microsoft.com/office/drawing/2014/main" id="{C28F0CA0-1124-CC4E-A606-3E887C1EAEBF}"/>
              </a:ext>
            </a:extLst>
          </p:cNvPr>
          <p:cNvSpPr txBox="1">
            <a:spLocks/>
          </p:cNvSpPr>
          <p:nvPr userDrawn="1"/>
        </p:nvSpPr>
        <p:spPr>
          <a:xfrm>
            <a:off x="4286100" y="365909"/>
            <a:ext cx="3619800" cy="5286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a:solidFill>
                  <a:srgbClr val="FF0000"/>
                </a:solidFill>
                <a:latin typeface="Arial" panose="020B0604020202020204" pitchFamily="34" charset="0"/>
                <a:cs typeface="Arial" panose="020B0604020202020204" pitchFamily="34" charset="0"/>
              </a:rPr>
              <a:t>OFFICIAL SENSITIVE: COMMERCIAL</a:t>
            </a:r>
          </a:p>
        </p:txBody>
      </p:sp>
      <p:pic>
        <p:nvPicPr>
          <p:cNvPr id="4" name="Picture 3">
            <a:extLst>
              <a:ext uri="{FF2B5EF4-FFF2-40B4-BE49-F238E27FC236}">
                <a16:creationId xmlns:a16="http://schemas.microsoft.com/office/drawing/2014/main" id="{AAFABB76-FA8F-2AE1-B5FF-4F30C683AD2D}"/>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264861107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1"/>
            </p:custDataLst>
            <p:extLst>
              <p:ext uri="{D42A27DB-BD31-4B8C-83A1-F6EECF244321}">
                <p14:modId xmlns:p14="http://schemas.microsoft.com/office/powerpoint/2010/main" val="19066813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13" imgH="416" progId="TCLayout.ActiveDocument.1">
                  <p:embed/>
                </p:oleObj>
              </mc:Choice>
              <mc:Fallback>
                <p:oleObj name="think-cell Slide" r:id="rId8" imgW="413" imgH="416" progId="TCLayout.ActiveDocument.1">
                  <p:embed/>
                  <p:pic>
                    <p:nvPicPr>
                      <p:cNvPr id="3" name="Object 6" hidden="1">
                        <a:extLst>
                          <a:ext uri="{FF2B5EF4-FFF2-40B4-BE49-F238E27FC236}">
                            <a16:creationId xmlns:a16="http://schemas.microsoft.com/office/drawing/2014/main" id="{D8EFF8A2-0FB9-4B25-8B8D-492353274983}"/>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5" name="Rectangle 1" hidden="1">
            <a:extLst>
              <a:ext uri="{FF2B5EF4-FFF2-40B4-BE49-F238E27FC236}">
                <a16:creationId xmlns:a16="http://schemas.microsoft.com/office/drawing/2014/main" id="{FCC3A0E6-E630-4C26-B008-93BA0B5B110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US" sz="2400" b="0" i="0" u="none" strike="noStrike" kern="1200" cap="none" spc="0" normalizeH="0" baseline="0" noProof="0" err="1">
              <a:ln>
                <a:noFill/>
              </a:ln>
              <a:solidFill>
                <a:srgbClr val="FFFFFF"/>
              </a:solidFill>
              <a:effectLst/>
              <a:uLnTx/>
              <a:uFillTx/>
              <a:latin typeface="Arial" panose="020B0604020202020204" pitchFamily="34" charset="0"/>
              <a:ea typeface="+mn-ea"/>
              <a:cs typeface="+mn-cs"/>
              <a:sym typeface="Arial" panose="020B0604020202020204" pitchFamily="34"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3"/>
            </p:custDataLst>
          </p:nvPr>
        </p:nvSpPr>
        <p:spPr>
          <a:xfrm>
            <a:off x="382016" y="332985"/>
            <a:ext cx="10400661" cy="369332"/>
          </a:xfrm>
        </p:spPr>
        <p:txBody>
          <a:bodyPr vert="horz" wrap="square" lIns="0" tIns="0" rIns="0" bIns="0" rtlCol="0" anchor="ctr" anchorCtr="0">
            <a:noAutofit/>
          </a:bodyPr>
          <a:lstStyle>
            <a:lvl1pPr>
              <a:defRPr lang="en-US" sz="2400" b="0" dirty="0"/>
            </a:lvl1pPr>
          </a:lstStyle>
          <a:p>
            <a:pPr lvl="0"/>
            <a:r>
              <a:rPr lang="en-US"/>
              <a:t>Click to edit Master title style</a:t>
            </a:r>
          </a:p>
        </p:txBody>
      </p:sp>
      <p:sp>
        <p:nvSpPr>
          <p:cNvPr id="14" name="3. Subtitle">
            <a:extLst>
              <a:ext uri="{FF2B5EF4-FFF2-40B4-BE49-F238E27FC236}">
                <a16:creationId xmlns:a16="http://schemas.microsoft.com/office/drawing/2014/main" id="{D4D36123-678D-4B6C-A648-186F85BE34AE}"/>
              </a:ext>
            </a:extLst>
          </p:cNvPr>
          <p:cNvSpPr>
            <a:spLocks noGrp="1"/>
          </p:cNvSpPr>
          <p:nvPr>
            <p:ph type="subTitle" idx="1"/>
            <p:custDataLst>
              <p:tags r:id="rId4"/>
            </p:custDataLst>
          </p:nvPr>
        </p:nvSpPr>
        <p:spPr>
          <a:xfrm>
            <a:off x="382016" y="713275"/>
            <a:ext cx="10400661" cy="276999"/>
          </a:xfrm>
          <a:prstGeom prst="rect">
            <a:avLst/>
          </a:prstGeom>
        </p:spPr>
        <p:txBody>
          <a:bodyPr vert="horz" wrap="square" lIns="0" tIns="0" rIns="0" bIns="0" rtlCol="0">
            <a:noAutofit/>
          </a:bodyPr>
          <a:lstStyle>
            <a:lvl1pPr>
              <a:defRPr lang="en-US" sz="1800" b="0" dirty="0"/>
            </a:lvl1pPr>
          </a:lstStyle>
          <a:p>
            <a:pPr lvl="0">
              <a:buNone/>
            </a:pPr>
            <a:r>
              <a:rPr lang="en-US"/>
              <a:t>Click to edit Master subtitle style</a:t>
            </a:r>
          </a:p>
        </p:txBody>
      </p:sp>
      <p:sp>
        <p:nvSpPr>
          <p:cNvPr id="11" name="1. On-page tracker">
            <a:extLst>
              <a:ext uri="{FF2B5EF4-FFF2-40B4-BE49-F238E27FC236}">
                <a16:creationId xmlns:a16="http://schemas.microsoft.com/office/drawing/2014/main" id="{C30AC055-11D5-4540-94E4-C3B7BE6EFD7D}"/>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6EFC71A6-15D3-4D8D-A19C-697370C18C1D}"/>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en-US" sz="800" b="0" i="0" u="none" strike="noStrike" kern="1200" cap="none" spc="0" normalizeH="0" baseline="0" noProof="0">
                <a:ln>
                  <a:noFill/>
                </a:ln>
                <a:solidFill>
                  <a:srgbClr val="000000"/>
                </a:solidFill>
                <a:effectLst/>
                <a:uLnTx/>
                <a:uFillTx/>
                <a:latin typeface="Arial"/>
                <a:ea typeface="+mn-ea"/>
                <a:cs typeface="Arial" panose="020B0604020202020204" pitchFamily="34" charset="0"/>
              </a:rPr>
              <a:t>Source: …</a:t>
            </a:r>
          </a:p>
        </p:txBody>
      </p:sp>
    </p:spTree>
    <p:extLst>
      <p:ext uri="{BB962C8B-B14F-4D97-AF65-F5344CB8AC3E}">
        <p14:creationId xmlns:p14="http://schemas.microsoft.com/office/powerpoint/2010/main" val="320799169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C2F4B-2547-F375-468F-1CDBABA443F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6301E16-CA4F-507E-72D7-053A9BC2836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7EEB8A91-FD26-0F43-A47E-1AAC4670F6C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663CF8F5-CA1D-A2EE-A406-ACAAD73736B7}"/>
              </a:ext>
            </a:extLst>
          </p:cNvPr>
          <p:cNvSpPr>
            <a:spLocks noGrp="1"/>
          </p:cNvSpPr>
          <p:nvPr>
            <p:ph type="dt" sz="half" idx="10"/>
          </p:nvPr>
        </p:nvSpPr>
        <p:spPr/>
        <p:txBody>
          <a:bodyPr/>
          <a:lstStyle/>
          <a:p>
            <a:fld id="{93C9FDB5-B831-443E-A737-0A8C17CACFC3}" type="datetimeFigureOut">
              <a:rPr lang="en-GB" smtClean="0"/>
              <a:t>21/02/2024</a:t>
            </a:fld>
            <a:endParaRPr lang="en-GB"/>
          </a:p>
        </p:txBody>
      </p:sp>
      <p:sp>
        <p:nvSpPr>
          <p:cNvPr id="6" name="Footer Placeholder 5">
            <a:extLst>
              <a:ext uri="{FF2B5EF4-FFF2-40B4-BE49-F238E27FC236}">
                <a16:creationId xmlns:a16="http://schemas.microsoft.com/office/drawing/2014/main" id="{7E1B04A5-6AAB-F720-00F9-DCCC6B1BBCB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564AFC-2007-DBF7-89BE-673597C75302}"/>
              </a:ext>
            </a:extLst>
          </p:cNvPr>
          <p:cNvSpPr>
            <a:spLocks noGrp="1"/>
          </p:cNvSpPr>
          <p:nvPr>
            <p:ph type="sldNum" sz="quarter" idx="12"/>
          </p:nvPr>
        </p:nvSpPr>
        <p:spPr/>
        <p:txBody>
          <a:bodyPr/>
          <a:lstStyle/>
          <a:p>
            <a:fld id="{09C146AE-30BC-4B59-B04D-AD713BD2A3F1}" type="slidenum">
              <a:rPr lang="en-GB" smtClean="0"/>
              <a:t>‹#›</a:t>
            </a:fld>
            <a:endParaRPr lang="en-GB"/>
          </a:p>
        </p:txBody>
      </p:sp>
    </p:spTree>
    <p:extLst>
      <p:ext uri="{BB962C8B-B14F-4D97-AF65-F5344CB8AC3E}">
        <p14:creationId xmlns:p14="http://schemas.microsoft.com/office/powerpoint/2010/main" val="42436975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69587-DD83-CD48-367C-6946E7CADF0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487DF5D-F572-EE67-AA61-C50BBFC9F8D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4F2E340-B953-05D1-2592-73A1F8569A54}"/>
              </a:ext>
            </a:extLst>
          </p:cNvPr>
          <p:cNvSpPr>
            <a:spLocks noGrp="1"/>
          </p:cNvSpPr>
          <p:nvPr>
            <p:ph type="dt" sz="half" idx="10"/>
          </p:nvPr>
        </p:nvSpPr>
        <p:spPr/>
        <p:txBody>
          <a:bodyPr/>
          <a:lstStyle/>
          <a:p>
            <a:fld id="{FEFADFA2-D581-40CE-8DC2-B49BFB2C8C1E}" type="datetimeFigureOut">
              <a:rPr lang="en-GB" smtClean="0"/>
              <a:t>21/02/2024</a:t>
            </a:fld>
            <a:endParaRPr lang="en-GB"/>
          </a:p>
        </p:txBody>
      </p:sp>
      <p:sp>
        <p:nvSpPr>
          <p:cNvPr id="5" name="Footer Placeholder 4">
            <a:extLst>
              <a:ext uri="{FF2B5EF4-FFF2-40B4-BE49-F238E27FC236}">
                <a16:creationId xmlns:a16="http://schemas.microsoft.com/office/drawing/2014/main" id="{A85763EE-C00F-DCA5-6D0B-8B9ADD5C04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7B7361-D7C6-DB7E-0440-E5F14E6780D3}"/>
              </a:ext>
            </a:extLst>
          </p:cNvPr>
          <p:cNvSpPr>
            <a:spLocks noGrp="1"/>
          </p:cNvSpPr>
          <p:nvPr>
            <p:ph type="sldNum" sz="quarter" idx="12"/>
          </p:nvPr>
        </p:nvSpPr>
        <p:spPr/>
        <p:txBody>
          <a:bodyPr/>
          <a:lstStyle/>
          <a:p>
            <a:fld id="{377CDE8B-08A5-470D-AFCA-C2331283237A}" type="slidenum">
              <a:rPr lang="en-GB" smtClean="0"/>
              <a:t>‹#›</a:t>
            </a:fld>
            <a:endParaRPr lang="en-GB"/>
          </a:p>
        </p:txBody>
      </p:sp>
    </p:spTree>
    <p:extLst>
      <p:ext uri="{BB962C8B-B14F-4D97-AF65-F5344CB8AC3E}">
        <p14:creationId xmlns:p14="http://schemas.microsoft.com/office/powerpoint/2010/main" val="215478924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pic>
        <p:nvPicPr>
          <p:cNvPr id="7" name="Picture 6">
            <a:extLst>
              <a:ext uri="{FF2B5EF4-FFF2-40B4-BE49-F238E27FC236}">
                <a16:creationId xmlns:a16="http://schemas.microsoft.com/office/drawing/2014/main" id="{3D9F83AB-04F8-4C53-93F7-BAAABEF4269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151212456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B67EA4-DCE3-FB49-A794-A4595EF638BC}" type="slidenum">
              <a:rPr kumimoji="0" lang="en-GB" sz="1200" b="0" i="0" u="none" strike="noStrike" kern="1200" cap="none" spc="0" normalizeH="0" baseline="0" noProof="0" smtClean="0">
                <a:ln>
                  <a:noFill/>
                </a:ln>
                <a:solidFill>
                  <a:srgbClr val="231F20">
                    <a:tint val="75000"/>
                  </a:srgb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tint val="75000"/>
                </a:srgbClr>
              </a:solidFill>
              <a:effectLst/>
              <a:uLnTx/>
              <a:uFillTx/>
              <a:latin typeface="Arial" panose="020B0604020202020204"/>
              <a:ea typeface="+mn-ea"/>
              <a:cs typeface="+mn-cs"/>
            </a:endParaRPr>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
        <p:nvSpPr>
          <p:cNvPr id="5" name="TextBox 4">
            <a:extLst>
              <a:ext uri="{FF2B5EF4-FFF2-40B4-BE49-F238E27FC236}">
                <a16:creationId xmlns:a16="http://schemas.microsoft.com/office/drawing/2014/main" id="{C1DAB7F8-5A62-85BE-F676-B2622B0ADBBE}"/>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32576966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4" name="TextBox 3">
            <a:extLst>
              <a:ext uri="{FF2B5EF4-FFF2-40B4-BE49-F238E27FC236}">
                <a16:creationId xmlns:a16="http://schemas.microsoft.com/office/drawing/2014/main" id="{46E30FDC-11FA-CABA-CDDF-54DF30778B63}"/>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013577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 name="TextBox 1">
            <a:extLst>
              <a:ext uri="{FF2B5EF4-FFF2-40B4-BE49-F238E27FC236}">
                <a16:creationId xmlns:a16="http://schemas.microsoft.com/office/drawing/2014/main" id="{6E4E8DD8-FE94-7EBB-BE81-29CC0635CC9F}"/>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841388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3254EED7-6370-AE74-86DD-7E54EF8027F6}"/>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13914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377CC4B5-77B3-31BA-7701-3EC5B8F2A7C8}"/>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45348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5EE80659-51D2-0215-7E82-6834F2FCEC62}"/>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5EE80659-51D2-0215-7E82-6834F2FCEC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5. Source" hidden="1">
            <a:extLst>
              <a:ext uri="{FF2B5EF4-FFF2-40B4-BE49-F238E27FC236}">
                <a16:creationId xmlns:a16="http://schemas.microsoft.com/office/drawing/2014/main" id="{5544CF61-0F61-3A3B-24C5-F9747A3C6877}"/>
              </a:ext>
            </a:extLst>
          </p:cNvPr>
          <p:cNvSpPr txBox="1"/>
          <p:nvPr userDrawn="1">
            <p:custDataLst>
              <p:tags r:id="rId2"/>
            </p:custDataLst>
          </p:nvPr>
        </p:nvSpPr>
        <p:spPr>
          <a:xfrm>
            <a:off x="554038" y="6502400"/>
            <a:ext cx="7278687" cy="122238"/>
          </a:xfrm>
          <a:prstGeom prst="rect">
            <a:avLst/>
          </a:prstGeom>
        </p:spPr>
        <p:txBody>
          <a:bodyPr lIns="0" tIns="0" rIns="0" bIns="0">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pic>
        <p:nvPicPr>
          <p:cNvPr id="4" name="Picture 391">
            <a:extLst>
              <a:ext uri="{FF2B5EF4-FFF2-40B4-BE49-F238E27FC236}">
                <a16:creationId xmlns:a16="http://schemas.microsoft.com/office/drawing/2014/main" id="{F262FFCD-A520-457B-A302-8441E5881115}"/>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078413" y="3016250"/>
            <a:ext cx="20351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8051309"/>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BE218A94-25A1-8E53-BB7B-C75BCF3AB1B0}"/>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791431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0D971A0E-4AE6-07AD-8A1E-2EC5F3008522}"/>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211431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Box 2">
            <a:extLst>
              <a:ext uri="{FF2B5EF4-FFF2-40B4-BE49-F238E27FC236}">
                <a16:creationId xmlns:a16="http://schemas.microsoft.com/office/drawing/2014/main" id="{A81FACE6-A500-A4E8-864C-46933314704C}"/>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924596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Quote large Centre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BFC8184-A52B-1D58-DCBB-64F070DB04A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214367" y="1180298"/>
            <a:ext cx="9811265" cy="2983230"/>
          </a:xfrm>
          <a:prstGeom prst="rect">
            <a:avLst/>
          </a:prstGeom>
        </p:spPr>
        <p:txBody>
          <a:bodyPr>
            <a:noAutofit/>
          </a:bodyPr>
          <a:lstStyle>
            <a:lvl1pPr marL="0" indent="0" algn="ctr">
              <a:buNone/>
              <a:defRPr sz="4200" b="0">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centred text over multiple</a:t>
            </a:r>
            <a:br>
              <a:rPr lang="en-GB"/>
            </a:br>
            <a:r>
              <a:rPr lang="en-GB"/>
              <a:t>lines, try to make a harmonious shape like a diamond or </a:t>
            </a:r>
            <a:r>
              <a:rPr lang="en-GB" err="1"/>
              <a:t>xmas</a:t>
            </a:r>
            <a:r>
              <a:rPr lang="en-GB"/>
              <a:t> tree or</a:t>
            </a:r>
            <a:br>
              <a:rPr lang="en-GB"/>
            </a:br>
            <a:r>
              <a:rPr lang="en-GB"/>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4150923" y="5096236"/>
            <a:ext cx="3890150" cy="896938"/>
          </a:xfrm>
          <a:prstGeom prst="rect">
            <a:avLst/>
          </a:prstGeom>
        </p:spPr>
        <p:txBody>
          <a:bodyPr>
            <a:normAutofit/>
          </a:bodyPr>
          <a:lstStyle>
            <a:lvl1pPr marL="0" indent="0" algn="ctr">
              <a:buNone/>
              <a:defRPr sz="2200" b="1">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A91AA706-8AF6-8441-8070-06566C40A690}"/>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42D3EEB-DBD8-CD48-C723-5F35F1DADF6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C0DF6386-23F2-AF48-24C4-784FBBC74096}"/>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008816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9727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633D25C-F6B8-2789-A492-9403B7184C1F}"/>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26629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208BDEB5-0FC5-F7D0-D0F1-C7C87AFEB56F}"/>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700147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Icon Grid Boxes 2UP with Intr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ECF5444-DD33-9C60-EE5C-BAE130A1CBF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7" name="Content Placeholder 3">
            <a:extLst>
              <a:ext uri="{FF2B5EF4-FFF2-40B4-BE49-F238E27FC236}">
                <a16:creationId xmlns:a16="http://schemas.microsoft.com/office/drawing/2014/main" id="{88166480-FB4D-C34C-807C-7BA7DD328F6E}"/>
              </a:ext>
            </a:extLst>
          </p:cNvPr>
          <p:cNvSpPr>
            <a:spLocks noGrp="1"/>
          </p:cNvSpPr>
          <p:nvPr>
            <p:ph sz="quarter" idx="4294967295" hasCustomPrompt="1"/>
          </p:nvPr>
        </p:nvSpPr>
        <p:spPr>
          <a:xfrm>
            <a:off x="432000" y="1735014"/>
            <a:ext cx="3564001" cy="4319711"/>
          </a:xfrm>
        </p:spPr>
        <p:txBody>
          <a:bodyPr/>
          <a:lstStyle>
            <a:lvl1pPr marL="0" indent="0">
              <a:buNone/>
              <a:defRPr sz="2200">
                <a:solidFill>
                  <a:schemeClr val="accent6"/>
                </a:solidFill>
              </a:defRPr>
            </a:lvl1pPr>
          </a:lstStyle>
          <a:p>
            <a:r>
              <a:rPr lang="en-GB"/>
              <a:t>Intro summary text goes here</a:t>
            </a:r>
          </a:p>
        </p:txBody>
      </p:sp>
      <p:sp>
        <p:nvSpPr>
          <p:cNvPr id="13" name="Title 1">
            <a:extLst>
              <a:ext uri="{FF2B5EF4-FFF2-40B4-BE49-F238E27FC236}">
                <a16:creationId xmlns:a16="http://schemas.microsoft.com/office/drawing/2014/main" id="{85267E27-DA97-0D46-9740-BF9E88C52C36}"/>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B4F929AC-5E7A-1A4C-8427-F04E4C908E8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86D0C676-28C4-BF14-7D49-3169DC1AAA7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Box 2">
            <a:extLst>
              <a:ext uri="{FF2B5EF4-FFF2-40B4-BE49-F238E27FC236}">
                <a16:creationId xmlns:a16="http://schemas.microsoft.com/office/drawing/2014/main" id="{B846EDB3-F778-09F2-8A22-68833A71FCCB}"/>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59014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Icon Grid Box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2" name="Title 1">
            <a:extLst>
              <a:ext uri="{FF2B5EF4-FFF2-40B4-BE49-F238E27FC236}">
                <a16:creationId xmlns:a16="http://schemas.microsoft.com/office/drawing/2014/main" id="{EA3FC528-9065-C94F-99DF-349AA62E3469}"/>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4" name="Straight Connector 13">
            <a:extLst>
              <a:ext uri="{FF2B5EF4-FFF2-40B4-BE49-F238E27FC236}">
                <a16:creationId xmlns:a16="http://schemas.microsoft.com/office/drawing/2014/main" id="{EEA2AC99-8B06-B44A-BCC3-DEDF573C1400}"/>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4712B60-6C80-0125-1B04-001787232DD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CDC39EB8-8C7B-5796-1863-6250B0CD66F3}"/>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4042520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ICON Grid Boxes 4UP with Intro">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2" name="Rectangle: Top Corners Rounded 11">
            <a:extLst>
              <a:ext uri="{FF2B5EF4-FFF2-40B4-BE49-F238E27FC236}">
                <a16:creationId xmlns:a16="http://schemas.microsoft.com/office/drawing/2014/main" id="{5E206611-9F04-2C46-95B1-573726492E29}"/>
              </a:ext>
            </a:extLst>
          </p:cNvPr>
          <p:cNvSpPr/>
          <p:nvPr userDrawn="1"/>
        </p:nvSpPr>
        <p:spPr>
          <a:xfrm>
            <a:off x="4310428"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Lst>
          </p:cNvPr>
          <p:cNvSpPr/>
          <p:nvPr userDrawn="1"/>
        </p:nvSpPr>
        <p:spPr>
          <a:xfrm>
            <a:off x="8264591"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Lst>
          </p:cNvPr>
          <p:cNvSpPr/>
          <p:nvPr userDrawn="1"/>
        </p:nvSpPr>
        <p:spPr>
          <a:xfrm>
            <a:off x="4310428" y="384628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Lst>
          </p:cNvPr>
          <p:cNvSpPr/>
          <p:nvPr userDrawn="1"/>
        </p:nvSpPr>
        <p:spPr>
          <a:xfrm>
            <a:off x="8272154" y="3849215"/>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itle 1">
            <a:extLst>
              <a:ext uri="{FF2B5EF4-FFF2-40B4-BE49-F238E27FC236}">
                <a16:creationId xmlns:a16="http://schemas.microsoft.com/office/drawing/2014/main" id="{71D89516-E743-9149-8E82-C8FD33FB9E82}"/>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22" name="Straight Connector 21">
            <a:extLst>
              <a:ext uri="{FF2B5EF4-FFF2-40B4-BE49-F238E27FC236}">
                <a16:creationId xmlns:a16="http://schemas.microsoft.com/office/drawing/2014/main" id="{ED046538-6FA9-4F4C-86B3-9F8268B46A7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Content Placeholder 3">
            <a:extLst>
              <a:ext uri="{FF2B5EF4-FFF2-40B4-BE49-F238E27FC236}">
                <a16:creationId xmlns:a16="http://schemas.microsoft.com/office/drawing/2014/main" id="{62ACBA56-8EF4-494B-AB68-12ECC4D0812F}"/>
              </a:ext>
            </a:extLst>
          </p:cNvPr>
          <p:cNvSpPr>
            <a:spLocks noGrp="1"/>
          </p:cNvSpPr>
          <p:nvPr>
            <p:ph sz="quarter" idx="4294967295" hasCustomPrompt="1"/>
          </p:nvPr>
        </p:nvSpPr>
        <p:spPr>
          <a:xfrm>
            <a:off x="432000" y="1285014"/>
            <a:ext cx="3564001" cy="4769711"/>
          </a:xfrm>
        </p:spPr>
        <p:txBody>
          <a:bodyPr/>
          <a:lstStyle>
            <a:lvl1pPr marL="0" indent="0">
              <a:buNone/>
              <a:defRPr sz="2200">
                <a:solidFill>
                  <a:schemeClr val="accent6"/>
                </a:solidFill>
              </a:defRPr>
            </a:lvl1pPr>
          </a:lstStyle>
          <a:p>
            <a:r>
              <a:rPr lang="en-GB"/>
              <a:t>Intro summary text goes here</a:t>
            </a:r>
          </a:p>
        </p:txBody>
      </p:sp>
      <p:pic>
        <p:nvPicPr>
          <p:cNvPr id="3" name="Picture 2">
            <a:extLst>
              <a:ext uri="{FF2B5EF4-FFF2-40B4-BE49-F238E27FC236}">
                <a16:creationId xmlns:a16="http://schemas.microsoft.com/office/drawing/2014/main" id="{7D55FB54-F5EA-C613-D5F4-F3C0063B3E26}"/>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008B58B6-E3DD-B22F-5516-6771F6567484}"/>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85987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p:nvSpPr>
        <p:spPr>
          <a:xfrm>
            <a:off x="1" y="2"/>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450"/>
              </a:spcAft>
              <a:buClr>
                <a:schemeClr val="tx1"/>
              </a:buClr>
              <a:buNone/>
              <a:defRPr sz="1650" b="0">
                <a:solidFill>
                  <a:schemeClr val="accent6"/>
                </a:solidFill>
              </a:defRPr>
            </a:lvl1pPr>
            <a:lvl2pPr>
              <a:buClr>
                <a:schemeClr val="tx1"/>
              </a:buClr>
              <a:defRPr sz="1650">
                <a:solidFill>
                  <a:schemeClr val="accent6"/>
                </a:solidFill>
              </a:defRPr>
            </a:lvl2pPr>
            <a:lvl3pPr>
              <a:buClr>
                <a:schemeClr val="tx1"/>
              </a:buClr>
              <a:defRPr sz="1650">
                <a:solidFill>
                  <a:schemeClr val="tx1"/>
                </a:solidFill>
              </a:defRPr>
            </a:lvl3pPr>
            <a:lvl4pPr>
              <a:buClr>
                <a:schemeClr val="tx1"/>
              </a:buClr>
              <a:defRPr sz="1650">
                <a:solidFill>
                  <a:schemeClr val="tx1"/>
                </a:solidFill>
              </a:defRPr>
            </a:lvl4pPr>
            <a:lvl5pPr>
              <a:buClr>
                <a:schemeClr val="tx1"/>
              </a:buClr>
              <a:defRPr sz="1650">
                <a:solidFill>
                  <a:schemeClr val="tx1"/>
                </a:solidFill>
              </a:defRPr>
            </a:lvl5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1"/>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1800" b="1">
                <a:solidFill>
                  <a:schemeClr val="accent6"/>
                </a:solidFill>
              </a:defRPr>
            </a:lvl1pPr>
            <a:lvl2pPr marL="267891" indent="0">
              <a:buClr>
                <a:schemeClr val="tx1"/>
              </a:buClr>
              <a:buNone/>
              <a:defRPr sz="1350">
                <a:solidFill>
                  <a:schemeClr val="tx1"/>
                </a:solidFill>
              </a:defRPr>
            </a:lvl2pPr>
            <a:lvl3pPr marL="535781" indent="0">
              <a:buClr>
                <a:schemeClr val="tx1"/>
              </a:buClr>
              <a:buNone/>
              <a:defRPr sz="1350">
                <a:solidFill>
                  <a:schemeClr val="tx1"/>
                </a:solidFill>
              </a:defRPr>
            </a:lvl3pPr>
            <a:lvl4pPr marL="810815" indent="0">
              <a:buClr>
                <a:schemeClr val="tx1"/>
              </a:buClr>
              <a:buNone/>
              <a:defRPr sz="1350">
                <a:solidFill>
                  <a:schemeClr val="tx1"/>
                </a:solidFill>
              </a:defRPr>
            </a:lvl4pPr>
            <a:lvl5pPr marL="1078706" indent="0">
              <a:buClr>
                <a:schemeClr val="tx1"/>
              </a:buClr>
              <a:buNone/>
              <a:defRPr sz="135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p:nvSpPr>
        <p:spPr>
          <a:xfrm>
            <a:off x="4700955" y="4232031"/>
            <a:ext cx="0" cy="0"/>
          </a:xfrm>
          <a:prstGeom prst="rect">
            <a:avLst/>
          </a:prstGeom>
          <a:noFill/>
        </p:spPr>
        <p:txBody>
          <a:bodyPr wrap="none" lIns="0" tIns="0" rIns="0" bIns="0" rtlCol="0">
            <a:noAutofit/>
          </a:bodyPr>
          <a:lstStyle/>
          <a:p>
            <a:endParaRPr lang="en-GB" sz="9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p:nvSpPr>
        <p:spPr>
          <a:xfrm>
            <a:off x="11491133" y="6404977"/>
            <a:ext cx="325730" cy="230832"/>
          </a:xfrm>
          <a:prstGeom prst="rect">
            <a:avLst/>
          </a:prstGeom>
        </p:spPr>
        <p:txBody>
          <a:bodyPr wrap="none">
            <a:spAutoFit/>
          </a:bodyPr>
          <a:lstStyle/>
          <a:p>
            <a:pPr algn="r"/>
            <a:fld id="{BA3B713D-1FBB-0E4F-91D0-D2B735266E79}" type="slidenum">
              <a:rPr lang="en-GB" sz="900" smtClean="0">
                <a:solidFill>
                  <a:schemeClr val="accent6"/>
                </a:solidFill>
              </a:rPr>
              <a:pPr algn="r"/>
              <a:t>‹#›</a:t>
            </a:fld>
            <a:endParaRPr lang="en-GB" sz="9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5" cy="865186"/>
          </a:xfrm>
          <a:prstGeom prst="rect">
            <a:avLst/>
          </a:prstGeom>
        </p:spPr>
        <p:txBody>
          <a:bodyPr lIns="0" tIns="0" rIns="0" bIns="0">
            <a:normAutofit/>
          </a:bodyPr>
          <a:lstStyle>
            <a:lvl1pPr>
              <a:defRPr sz="27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p:nvPicPr>
        <p:blipFill>
          <a:blip r:embed="rId2"/>
          <a:stretch>
            <a:fillRect/>
          </a:stretch>
        </p:blipFill>
        <p:spPr>
          <a:xfrm rot="10800000">
            <a:off x="9220371" y="244040"/>
            <a:ext cx="3064672" cy="187960"/>
          </a:xfrm>
          <a:prstGeom prst="rect">
            <a:avLst/>
          </a:prstGeom>
        </p:spPr>
      </p:pic>
      <p:pic>
        <p:nvPicPr>
          <p:cNvPr id="2" name="Picture 1">
            <a:extLst>
              <a:ext uri="{FF2B5EF4-FFF2-40B4-BE49-F238E27FC236}">
                <a16:creationId xmlns:a16="http://schemas.microsoft.com/office/drawing/2014/main" id="{CB320944-AF02-DCEB-DAF6-3EB2051DCFE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54728" y="504593"/>
            <a:ext cx="953272" cy="720000"/>
          </a:xfrm>
          <a:prstGeom prst="rect">
            <a:avLst/>
          </a:prstGeom>
          <a:noFill/>
          <a:ln>
            <a:noFill/>
          </a:ln>
        </p:spPr>
      </p:pic>
      <p:sp>
        <p:nvSpPr>
          <p:cNvPr id="4" name="Footer Placeholder 4">
            <a:extLst>
              <a:ext uri="{FF2B5EF4-FFF2-40B4-BE49-F238E27FC236}">
                <a16:creationId xmlns:a16="http://schemas.microsoft.com/office/drawing/2014/main" id="{8BAB39B8-3ECD-1C81-B603-B1B8CDDAA34E}"/>
              </a:ext>
            </a:extLst>
          </p:cNvPr>
          <p:cNvSpPr txBox="1">
            <a:spLocks/>
          </p:cNvSpPr>
          <p:nvPr userDrawn="1"/>
        </p:nvSpPr>
        <p:spPr>
          <a:xfrm>
            <a:off x="8613088" y="6439948"/>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Tree>
    <p:extLst>
      <p:ext uri="{BB962C8B-B14F-4D97-AF65-F5344CB8AC3E}">
        <p14:creationId xmlns:p14="http://schemas.microsoft.com/office/powerpoint/2010/main" val="1395903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ICON Grid boxes 5UP">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2370978"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2370978" y="1089953"/>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6257024"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6257024" y="1090988"/>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32197"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39760" y="375104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6" name="Title 1">
            <a:extLst>
              <a:ext uri="{FF2B5EF4-FFF2-40B4-BE49-F238E27FC236}">
                <a16:creationId xmlns:a16="http://schemas.microsoft.com/office/drawing/2014/main" id="{0F81D218-E72F-F84F-B0C3-EC8A11107F2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8" name="Straight Connector 17">
            <a:extLst>
              <a:ext uri="{FF2B5EF4-FFF2-40B4-BE49-F238E27FC236}">
                <a16:creationId xmlns:a16="http://schemas.microsoft.com/office/drawing/2014/main" id="{44481822-0DD9-B249-90C1-3B1FE0FD98A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FCCE6883-92E0-20E6-632B-52558F9DBE65}"/>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E0CF4C6B-4845-8ABB-A1FE-505AD0DF2884}"/>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909997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ICON Grid Boxes 6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087999"/>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0" name="Title 1">
            <a:extLst>
              <a:ext uri="{FF2B5EF4-FFF2-40B4-BE49-F238E27FC236}">
                <a16:creationId xmlns:a16="http://schemas.microsoft.com/office/drawing/2014/main" id="{58FD52DB-CC55-304D-B862-680CEE7832A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31" name="Straight Connector 30">
            <a:extLst>
              <a:ext uri="{FF2B5EF4-FFF2-40B4-BE49-F238E27FC236}">
                <a16:creationId xmlns:a16="http://schemas.microsoft.com/office/drawing/2014/main" id="{BF036740-51BF-404A-B94A-164C9330AE62}"/>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578D1774-8975-89D5-1EA8-A68550359E2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018864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EXT Grid Boxes, Titles 2UP +Intro ">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AEEEA08-1C49-6944-6F79-AABE5D4651A9}"/>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290349"/>
            <a:ext cx="3564000" cy="3764374"/>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282349"/>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290349"/>
            <a:ext cx="3564000" cy="3764372"/>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282349"/>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1285014"/>
            <a:ext cx="3564001" cy="4769711"/>
          </a:xfrm>
        </p:spPr>
        <p:txBody>
          <a:bodyPr lIns="0" tIns="0" rIns="0" bIns="0"/>
          <a:lstStyle>
            <a:lvl1pPr marL="0" indent="0">
              <a:buNone/>
              <a:defRPr sz="2200"/>
            </a:lvl1pPr>
          </a:lstStyle>
          <a:p>
            <a:r>
              <a:rPr lang="en-GB"/>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721EFD07-C8A5-7845-9A8E-928B94195A0F}"/>
              </a:ext>
            </a:extLst>
          </p:cNvPr>
          <p:cNvSpPr>
            <a:spLocks noGrp="1"/>
          </p:cNvSpPr>
          <p:nvPr>
            <p:ph type="body" sz="quarter" idx="18" hasCustomPrompt="1"/>
          </p:nvPr>
        </p:nvSpPr>
        <p:spPr>
          <a:xfrm>
            <a:off x="4474871" y="1426237"/>
            <a:ext cx="3348000" cy="684000"/>
          </a:xfrm>
        </p:spPr>
        <p:txBody>
          <a:bodyPr anchor="ctr"/>
          <a:lstStyle>
            <a:lvl1pPr algn="ctr">
              <a:buNone/>
              <a:defRPr sz="2200" b="1">
                <a:solidFill>
                  <a:schemeClr val="accent6"/>
                </a:solidFill>
              </a:defRPr>
            </a:lvl1pPr>
          </a:lstStyle>
          <a:p>
            <a:pPr lvl="0"/>
            <a:r>
              <a:rPr lang="en-GB"/>
              <a:t>Insert title</a:t>
            </a:r>
          </a:p>
        </p:txBody>
      </p:sp>
      <p:sp>
        <p:nvSpPr>
          <p:cNvPr id="18" name="Text Placeholder 2">
            <a:extLst>
              <a:ext uri="{FF2B5EF4-FFF2-40B4-BE49-F238E27FC236}">
                <a16:creationId xmlns:a16="http://schemas.microsoft.com/office/drawing/2014/main" id="{6076541C-26A7-7147-BAC1-5A229E7C0E3C}"/>
              </a:ext>
            </a:extLst>
          </p:cNvPr>
          <p:cNvSpPr>
            <a:spLocks noGrp="1"/>
          </p:cNvSpPr>
          <p:nvPr>
            <p:ph type="body" sz="quarter" idx="19" hasCustomPrompt="1"/>
          </p:nvPr>
        </p:nvSpPr>
        <p:spPr>
          <a:xfrm>
            <a:off x="8367249" y="142623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16" name="Straight Connector 15">
            <a:extLst>
              <a:ext uri="{FF2B5EF4-FFF2-40B4-BE49-F238E27FC236}">
                <a16:creationId xmlns:a16="http://schemas.microsoft.com/office/drawing/2014/main" id="{D3FF391A-F0C8-2846-A025-06D92CB6CD4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4626D58-3C16-8648-D845-A7F5213188C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F9DCA989-9836-EA5D-9635-CC6FB4652AAF}"/>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523606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EXT Grid boxes, Titl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6" name="Title 1">
            <a:extLst>
              <a:ext uri="{FF2B5EF4-FFF2-40B4-BE49-F238E27FC236}">
                <a16:creationId xmlns:a16="http://schemas.microsoft.com/office/drawing/2014/main" id="{FDBDDA74-8B33-8B4B-9B25-993D2BE7C7F1}"/>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145D2B57-B97B-B347-9DEB-D5C1AC753AE7}"/>
              </a:ext>
            </a:extLst>
          </p:cNvPr>
          <p:cNvSpPr>
            <a:spLocks noGrp="1"/>
          </p:cNvSpPr>
          <p:nvPr>
            <p:ph type="body" sz="quarter" idx="18" hasCustomPrompt="1"/>
          </p:nvPr>
        </p:nvSpPr>
        <p:spPr>
          <a:xfrm>
            <a:off x="520708" y="1897014"/>
            <a:ext cx="3348000" cy="684000"/>
          </a:xfrm>
        </p:spPr>
        <p:txBody>
          <a:bodyPr anchor="ctr"/>
          <a:lstStyle>
            <a:lvl1pPr algn="ctr">
              <a:buNone/>
              <a:defRPr sz="2200" b="1">
                <a:solidFill>
                  <a:schemeClr val="accent6"/>
                </a:solidFill>
              </a:defRPr>
            </a:lvl1pPr>
          </a:lstStyle>
          <a:p>
            <a:pPr lvl="0"/>
            <a:r>
              <a:rPr lang="en-GB"/>
              <a:t>Insert title</a:t>
            </a:r>
          </a:p>
        </p:txBody>
      </p:sp>
      <p:sp>
        <p:nvSpPr>
          <p:cNvPr id="18" name="Text Placeholder 2">
            <a:extLst>
              <a:ext uri="{FF2B5EF4-FFF2-40B4-BE49-F238E27FC236}">
                <a16:creationId xmlns:a16="http://schemas.microsoft.com/office/drawing/2014/main" id="{53DD1D30-BF5F-3F4D-A1DE-F7778CA7ED96}"/>
              </a:ext>
            </a:extLst>
          </p:cNvPr>
          <p:cNvSpPr>
            <a:spLocks noGrp="1"/>
          </p:cNvSpPr>
          <p:nvPr>
            <p:ph type="body" sz="quarter" idx="19" hasCustomPrompt="1"/>
          </p:nvPr>
        </p:nvSpPr>
        <p:spPr>
          <a:xfrm>
            <a:off x="4474871" y="1897014"/>
            <a:ext cx="3348000" cy="684000"/>
          </a:xfrm>
        </p:spPr>
        <p:txBody>
          <a:bodyPr anchor="ctr"/>
          <a:lstStyle>
            <a:lvl1pPr algn="ctr">
              <a:buNone/>
              <a:defRPr sz="2200" b="1">
                <a:solidFill>
                  <a:schemeClr val="accent6"/>
                </a:solidFill>
              </a:defRPr>
            </a:lvl1pPr>
          </a:lstStyle>
          <a:p>
            <a:pPr lvl="0"/>
            <a:r>
              <a:rPr lang="en-GB"/>
              <a:t>Insert title</a:t>
            </a:r>
          </a:p>
        </p:txBody>
      </p:sp>
      <p:sp>
        <p:nvSpPr>
          <p:cNvPr id="23" name="Text Placeholder 2">
            <a:extLst>
              <a:ext uri="{FF2B5EF4-FFF2-40B4-BE49-F238E27FC236}">
                <a16:creationId xmlns:a16="http://schemas.microsoft.com/office/drawing/2014/main" id="{0D443938-DE7C-934D-A74E-737FAD8DA310}"/>
              </a:ext>
            </a:extLst>
          </p:cNvPr>
          <p:cNvSpPr>
            <a:spLocks noGrp="1"/>
          </p:cNvSpPr>
          <p:nvPr>
            <p:ph type="body" sz="quarter" idx="20" hasCustomPrompt="1"/>
          </p:nvPr>
        </p:nvSpPr>
        <p:spPr>
          <a:xfrm>
            <a:off x="8367249" y="1891996"/>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5" name="Straight Connector 24">
            <a:extLst>
              <a:ext uri="{FF2B5EF4-FFF2-40B4-BE49-F238E27FC236}">
                <a16:creationId xmlns:a16="http://schemas.microsoft.com/office/drawing/2014/main" id="{B1E58B1A-02A3-B84A-8BB1-27D19814EDB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6C73BAF5-5900-0C46-ED91-BD67D9ED4465}"/>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716250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EXT Grid boxes, Titles 4UP +Intro">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EBD2400-C5F8-6FA7-2AD7-D6C6E9D59298}"/>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2" name="Rectangle: Top Corners Rounded 11">
            <a:extLst>
              <a:ext uri="{FF2B5EF4-FFF2-40B4-BE49-F238E27FC236}">
                <a16:creationId xmlns:a16="http://schemas.microsoft.com/office/drawing/2014/main" id="{5E206611-9F04-2C46-95B1-573726492E29}"/>
              </a:ext>
            </a:extLst>
          </p:cNvPr>
          <p:cNvSpPr/>
          <p:nvPr userDrawn="1"/>
        </p:nvSpPr>
        <p:spPr>
          <a:xfrm>
            <a:off x="4310428"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Lst>
          </p:cNvPr>
          <p:cNvSpPr/>
          <p:nvPr userDrawn="1"/>
        </p:nvSpPr>
        <p:spPr>
          <a:xfrm>
            <a:off x="8264591"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Lst>
          </p:cNvPr>
          <p:cNvSpPr/>
          <p:nvPr userDrawn="1"/>
        </p:nvSpPr>
        <p:spPr>
          <a:xfrm>
            <a:off x="4310428" y="384628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Lst>
          </p:cNvPr>
          <p:cNvSpPr/>
          <p:nvPr userDrawn="1"/>
        </p:nvSpPr>
        <p:spPr>
          <a:xfrm>
            <a:off x="8272154" y="3849215"/>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5" name="Content Placeholder 3">
            <a:extLst>
              <a:ext uri="{FF2B5EF4-FFF2-40B4-BE49-F238E27FC236}">
                <a16:creationId xmlns:a16="http://schemas.microsoft.com/office/drawing/2014/main" id="{EA0FBD3D-6E21-E549-967B-395F00EE1908}"/>
              </a:ext>
            </a:extLst>
          </p:cNvPr>
          <p:cNvSpPr>
            <a:spLocks noGrp="1"/>
          </p:cNvSpPr>
          <p:nvPr>
            <p:ph sz="quarter" idx="4294967295" hasCustomPrompt="1"/>
          </p:nvPr>
        </p:nvSpPr>
        <p:spPr>
          <a:xfrm>
            <a:off x="432000" y="1393014"/>
            <a:ext cx="3564001" cy="4865268"/>
          </a:xfrm>
        </p:spPr>
        <p:txBody>
          <a:bodyPr lIns="0" tIns="0" rIns="0" bIns="0"/>
          <a:lstStyle>
            <a:lvl1pPr marL="0" indent="0">
              <a:buNone/>
              <a:defRPr sz="2200"/>
            </a:lvl1pPr>
          </a:lstStyle>
          <a:p>
            <a:r>
              <a:rPr lang="en-GB"/>
              <a:t>Intro summary text goes here</a:t>
            </a:r>
          </a:p>
        </p:txBody>
      </p:sp>
      <p:sp>
        <p:nvSpPr>
          <p:cNvPr id="19" name="Title 1">
            <a:extLst>
              <a:ext uri="{FF2B5EF4-FFF2-40B4-BE49-F238E27FC236}">
                <a16:creationId xmlns:a16="http://schemas.microsoft.com/office/drawing/2014/main" id="{E8CEA5C8-040E-A042-A8BE-B661106C8E75}"/>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6" name="Text Placeholder 2">
            <a:extLst>
              <a:ext uri="{FF2B5EF4-FFF2-40B4-BE49-F238E27FC236}">
                <a16:creationId xmlns:a16="http://schemas.microsoft.com/office/drawing/2014/main" id="{F63E93DE-B0A0-E448-839F-EC15B688DA99}"/>
              </a:ext>
            </a:extLst>
          </p:cNvPr>
          <p:cNvSpPr>
            <a:spLocks noGrp="1"/>
          </p:cNvSpPr>
          <p:nvPr>
            <p:ph type="body" sz="quarter" idx="19" hasCustomPrompt="1"/>
          </p:nvPr>
        </p:nvSpPr>
        <p:spPr>
          <a:xfrm>
            <a:off x="4418428" y="1393014"/>
            <a:ext cx="3348000" cy="684000"/>
          </a:xfrm>
        </p:spPr>
        <p:txBody>
          <a:bodyPr anchor="ctr"/>
          <a:lstStyle>
            <a:lvl1pPr algn="ctr">
              <a:buNone/>
              <a:defRPr sz="2200" b="1">
                <a:solidFill>
                  <a:schemeClr val="accent6"/>
                </a:solidFill>
              </a:defRPr>
            </a:lvl1pPr>
          </a:lstStyle>
          <a:p>
            <a:pPr lvl="0"/>
            <a:r>
              <a:rPr lang="en-GB"/>
              <a:t>Insert title</a:t>
            </a:r>
          </a:p>
        </p:txBody>
      </p:sp>
      <p:sp>
        <p:nvSpPr>
          <p:cNvPr id="27" name="Text Placeholder 2">
            <a:extLst>
              <a:ext uri="{FF2B5EF4-FFF2-40B4-BE49-F238E27FC236}">
                <a16:creationId xmlns:a16="http://schemas.microsoft.com/office/drawing/2014/main" id="{8728E9EF-F5FD-C54D-A0C4-E79B3934E34F}"/>
              </a:ext>
            </a:extLst>
          </p:cNvPr>
          <p:cNvSpPr>
            <a:spLocks noGrp="1"/>
          </p:cNvSpPr>
          <p:nvPr>
            <p:ph type="body" sz="quarter" idx="20" hasCustomPrompt="1"/>
          </p:nvPr>
        </p:nvSpPr>
        <p:spPr>
          <a:xfrm>
            <a:off x="8372591" y="1394399"/>
            <a:ext cx="3348000" cy="684000"/>
          </a:xfrm>
        </p:spPr>
        <p:txBody>
          <a:bodyPr anchor="ctr"/>
          <a:lstStyle>
            <a:lvl1pPr algn="ctr">
              <a:buNone/>
              <a:defRPr sz="2200" b="1">
                <a:solidFill>
                  <a:schemeClr val="accent6"/>
                </a:solidFill>
              </a:defRPr>
            </a:lvl1pPr>
          </a:lstStyle>
          <a:p>
            <a:pPr lvl="0"/>
            <a:r>
              <a:rPr lang="en-GB"/>
              <a:t>Insert title</a:t>
            </a:r>
          </a:p>
        </p:txBody>
      </p:sp>
      <p:sp>
        <p:nvSpPr>
          <p:cNvPr id="28" name="Text Placeholder 2">
            <a:extLst>
              <a:ext uri="{FF2B5EF4-FFF2-40B4-BE49-F238E27FC236}">
                <a16:creationId xmlns:a16="http://schemas.microsoft.com/office/drawing/2014/main" id="{13CE4756-EA5A-644E-8E3C-7A8854117627}"/>
              </a:ext>
            </a:extLst>
          </p:cNvPr>
          <p:cNvSpPr>
            <a:spLocks noGrp="1"/>
          </p:cNvSpPr>
          <p:nvPr>
            <p:ph type="body" sz="quarter" idx="21" hasCustomPrompt="1"/>
          </p:nvPr>
        </p:nvSpPr>
        <p:spPr>
          <a:xfrm>
            <a:off x="4418428" y="3954281"/>
            <a:ext cx="3348000" cy="684000"/>
          </a:xfrm>
        </p:spPr>
        <p:txBody>
          <a:bodyPr anchor="ctr"/>
          <a:lstStyle>
            <a:lvl1pPr algn="ctr">
              <a:buNone/>
              <a:defRPr sz="2200" b="1">
                <a:solidFill>
                  <a:schemeClr val="accent6"/>
                </a:solidFill>
              </a:defRPr>
            </a:lvl1pPr>
          </a:lstStyle>
          <a:p>
            <a:pPr lvl="0"/>
            <a:r>
              <a:rPr lang="en-GB"/>
              <a:t>Insert title</a:t>
            </a:r>
          </a:p>
        </p:txBody>
      </p:sp>
      <p:sp>
        <p:nvSpPr>
          <p:cNvPr id="29" name="Text Placeholder 2">
            <a:extLst>
              <a:ext uri="{FF2B5EF4-FFF2-40B4-BE49-F238E27FC236}">
                <a16:creationId xmlns:a16="http://schemas.microsoft.com/office/drawing/2014/main" id="{A023CEAC-43CB-D349-B655-0C148109A5B5}"/>
              </a:ext>
            </a:extLst>
          </p:cNvPr>
          <p:cNvSpPr>
            <a:spLocks noGrp="1"/>
          </p:cNvSpPr>
          <p:nvPr>
            <p:ph type="body" sz="quarter" idx="22" hasCustomPrompt="1"/>
          </p:nvPr>
        </p:nvSpPr>
        <p:spPr>
          <a:xfrm>
            <a:off x="8380154" y="3954281"/>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1" name="Straight Connector 20">
            <a:extLst>
              <a:ext uri="{FF2B5EF4-FFF2-40B4-BE49-F238E27FC236}">
                <a16:creationId xmlns:a16="http://schemas.microsoft.com/office/drawing/2014/main" id="{7116781D-5A03-6141-8389-E5AB404ECD9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6B9BB60-BD70-1857-B877-C41DEC1AF45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963744FE-B3B6-CFBE-9B1C-8BDBA7CFDFF9}"/>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942568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EXT Grid boxes, Titles 5UP">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2370978"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2370978" y="1113399"/>
            <a:ext cx="3564000" cy="899876"/>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6257024"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6257024" y="1090988"/>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32197"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39760" y="375104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3" name="Title 1">
            <a:extLst>
              <a:ext uri="{FF2B5EF4-FFF2-40B4-BE49-F238E27FC236}">
                <a16:creationId xmlns:a16="http://schemas.microsoft.com/office/drawing/2014/main" id="{D61316BA-3A2D-A349-8FD8-DEAD56529B8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4" name="Text Placeholder 2">
            <a:extLst>
              <a:ext uri="{FF2B5EF4-FFF2-40B4-BE49-F238E27FC236}">
                <a16:creationId xmlns:a16="http://schemas.microsoft.com/office/drawing/2014/main" id="{3EC696E9-078C-3E45-8DCD-5A562EAEB29A}"/>
              </a:ext>
            </a:extLst>
          </p:cNvPr>
          <p:cNvSpPr>
            <a:spLocks noGrp="1"/>
          </p:cNvSpPr>
          <p:nvPr>
            <p:ph type="body" sz="quarter" idx="24" hasCustomPrompt="1"/>
          </p:nvPr>
        </p:nvSpPr>
        <p:spPr>
          <a:xfrm>
            <a:off x="2478978" y="1228501"/>
            <a:ext cx="3348000" cy="684000"/>
          </a:xfrm>
        </p:spPr>
        <p:txBody>
          <a:bodyPr anchor="ctr"/>
          <a:lstStyle>
            <a:lvl1pPr algn="ctr">
              <a:buNone/>
              <a:defRPr sz="2200" b="1">
                <a:solidFill>
                  <a:schemeClr val="accent6"/>
                </a:solidFill>
              </a:defRPr>
            </a:lvl1pPr>
          </a:lstStyle>
          <a:p>
            <a:pPr lvl="0"/>
            <a:r>
              <a:rPr lang="en-GB"/>
              <a:t>Insert title</a:t>
            </a:r>
          </a:p>
        </p:txBody>
      </p:sp>
      <p:sp>
        <p:nvSpPr>
          <p:cNvPr id="35" name="Text Placeholder 2">
            <a:extLst>
              <a:ext uri="{FF2B5EF4-FFF2-40B4-BE49-F238E27FC236}">
                <a16:creationId xmlns:a16="http://schemas.microsoft.com/office/drawing/2014/main" id="{17258850-67A6-DA45-BCA6-3A1843C3D938}"/>
              </a:ext>
            </a:extLst>
          </p:cNvPr>
          <p:cNvSpPr>
            <a:spLocks noGrp="1"/>
          </p:cNvSpPr>
          <p:nvPr>
            <p:ph type="body" sz="quarter" idx="25" hasCustomPrompt="1"/>
          </p:nvPr>
        </p:nvSpPr>
        <p:spPr>
          <a:xfrm>
            <a:off x="6370431" y="1228501"/>
            <a:ext cx="3348000" cy="684000"/>
          </a:xfrm>
        </p:spPr>
        <p:txBody>
          <a:bodyPr anchor="ctr"/>
          <a:lstStyle>
            <a:lvl1pPr algn="ctr">
              <a:buNone/>
              <a:defRPr sz="2200" b="1">
                <a:solidFill>
                  <a:schemeClr val="accent6"/>
                </a:solidFill>
              </a:defRPr>
            </a:lvl1pPr>
          </a:lstStyle>
          <a:p>
            <a:pPr lvl="0"/>
            <a:r>
              <a:rPr lang="en-GB"/>
              <a:t>Insert title</a:t>
            </a:r>
          </a:p>
        </p:txBody>
      </p:sp>
      <p:sp>
        <p:nvSpPr>
          <p:cNvPr id="36" name="Text Placeholder 2">
            <a:extLst>
              <a:ext uri="{FF2B5EF4-FFF2-40B4-BE49-F238E27FC236}">
                <a16:creationId xmlns:a16="http://schemas.microsoft.com/office/drawing/2014/main" id="{89D36508-91C9-D341-BD22-8B7D09BC1DA2}"/>
              </a:ext>
            </a:extLst>
          </p:cNvPr>
          <p:cNvSpPr>
            <a:spLocks noGrp="1"/>
          </p:cNvSpPr>
          <p:nvPr>
            <p:ph type="body" sz="quarter" idx="26" hasCustomPrompt="1"/>
          </p:nvPr>
        </p:nvSpPr>
        <p:spPr>
          <a:xfrm>
            <a:off x="524490"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7" name="Text Placeholder 2">
            <a:extLst>
              <a:ext uri="{FF2B5EF4-FFF2-40B4-BE49-F238E27FC236}">
                <a16:creationId xmlns:a16="http://schemas.microsoft.com/office/drawing/2014/main" id="{5A46B0EB-2090-6B41-BC96-DD563B676CB0}"/>
              </a:ext>
            </a:extLst>
          </p:cNvPr>
          <p:cNvSpPr>
            <a:spLocks noGrp="1"/>
          </p:cNvSpPr>
          <p:nvPr>
            <p:ph type="body" sz="quarter" idx="27" hasCustomPrompt="1"/>
          </p:nvPr>
        </p:nvSpPr>
        <p:spPr>
          <a:xfrm>
            <a:off x="4460077"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8" name="Text Placeholder 2">
            <a:extLst>
              <a:ext uri="{FF2B5EF4-FFF2-40B4-BE49-F238E27FC236}">
                <a16:creationId xmlns:a16="http://schemas.microsoft.com/office/drawing/2014/main" id="{BDEAB9F2-4319-8F40-BA4F-1ED7E306385C}"/>
              </a:ext>
            </a:extLst>
          </p:cNvPr>
          <p:cNvSpPr>
            <a:spLocks noGrp="1"/>
          </p:cNvSpPr>
          <p:nvPr>
            <p:ph type="body" sz="quarter" idx="28" hasCustomPrompt="1"/>
          </p:nvPr>
        </p:nvSpPr>
        <p:spPr>
          <a:xfrm>
            <a:off x="8367249" y="385726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31" name="Straight Connector 30">
            <a:extLst>
              <a:ext uri="{FF2B5EF4-FFF2-40B4-BE49-F238E27FC236}">
                <a16:creationId xmlns:a16="http://schemas.microsoft.com/office/drawing/2014/main" id="{463BFC66-CD6B-7E4B-8089-7EA6B13C54A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75778E56-0E45-B720-1A87-18BF82CEDE9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857011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EXT Grid boxes, Titles 6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087999"/>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0" name="Title 1">
            <a:extLst>
              <a:ext uri="{FF2B5EF4-FFF2-40B4-BE49-F238E27FC236}">
                <a16:creationId xmlns:a16="http://schemas.microsoft.com/office/drawing/2014/main" id="{5FEA82EC-5F70-2C43-B773-938E8FCB9FD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1" name="Text Placeholder 2">
            <a:extLst>
              <a:ext uri="{FF2B5EF4-FFF2-40B4-BE49-F238E27FC236}">
                <a16:creationId xmlns:a16="http://schemas.microsoft.com/office/drawing/2014/main" id="{B9F8E112-B1EA-6542-A337-A038C269AD7A}"/>
              </a:ext>
            </a:extLst>
          </p:cNvPr>
          <p:cNvSpPr>
            <a:spLocks noGrp="1"/>
          </p:cNvSpPr>
          <p:nvPr>
            <p:ph type="body" sz="quarter" idx="19" hasCustomPrompt="1"/>
          </p:nvPr>
        </p:nvSpPr>
        <p:spPr>
          <a:xfrm>
            <a:off x="520708"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2" name="Text Placeholder 2">
            <a:extLst>
              <a:ext uri="{FF2B5EF4-FFF2-40B4-BE49-F238E27FC236}">
                <a16:creationId xmlns:a16="http://schemas.microsoft.com/office/drawing/2014/main" id="{C36E8D2E-4AD7-3342-855A-6E726FEDA399}"/>
              </a:ext>
            </a:extLst>
          </p:cNvPr>
          <p:cNvSpPr>
            <a:spLocks noGrp="1"/>
          </p:cNvSpPr>
          <p:nvPr>
            <p:ph type="body" sz="quarter" idx="20" hasCustomPrompt="1"/>
          </p:nvPr>
        </p:nvSpPr>
        <p:spPr>
          <a:xfrm>
            <a:off x="4482434"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5" name="Text Placeholder 2">
            <a:extLst>
              <a:ext uri="{FF2B5EF4-FFF2-40B4-BE49-F238E27FC236}">
                <a16:creationId xmlns:a16="http://schemas.microsoft.com/office/drawing/2014/main" id="{24380DA1-D506-154B-828B-630201A38F0E}"/>
              </a:ext>
            </a:extLst>
          </p:cNvPr>
          <p:cNvSpPr>
            <a:spLocks noGrp="1"/>
          </p:cNvSpPr>
          <p:nvPr>
            <p:ph type="body" sz="quarter" idx="21" hasCustomPrompt="1"/>
          </p:nvPr>
        </p:nvSpPr>
        <p:spPr>
          <a:xfrm>
            <a:off x="8367249"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7" name="Text Placeholder 2">
            <a:extLst>
              <a:ext uri="{FF2B5EF4-FFF2-40B4-BE49-F238E27FC236}">
                <a16:creationId xmlns:a16="http://schemas.microsoft.com/office/drawing/2014/main" id="{EEF0A95D-85EC-7E4C-87ED-A15257D0B02D}"/>
              </a:ext>
            </a:extLst>
          </p:cNvPr>
          <p:cNvSpPr>
            <a:spLocks noGrp="1"/>
          </p:cNvSpPr>
          <p:nvPr>
            <p:ph type="body" sz="quarter" idx="22" hasCustomPrompt="1"/>
          </p:nvPr>
        </p:nvSpPr>
        <p:spPr>
          <a:xfrm>
            <a:off x="520708"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8" name="Text Placeholder 2">
            <a:extLst>
              <a:ext uri="{FF2B5EF4-FFF2-40B4-BE49-F238E27FC236}">
                <a16:creationId xmlns:a16="http://schemas.microsoft.com/office/drawing/2014/main" id="{9B38F8DE-42A5-1243-AE49-5247BD816757}"/>
              </a:ext>
            </a:extLst>
          </p:cNvPr>
          <p:cNvSpPr>
            <a:spLocks noGrp="1"/>
          </p:cNvSpPr>
          <p:nvPr>
            <p:ph type="body" sz="quarter" idx="23" hasCustomPrompt="1"/>
          </p:nvPr>
        </p:nvSpPr>
        <p:spPr>
          <a:xfrm>
            <a:off x="4482434"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9" name="Text Placeholder 2">
            <a:extLst>
              <a:ext uri="{FF2B5EF4-FFF2-40B4-BE49-F238E27FC236}">
                <a16:creationId xmlns:a16="http://schemas.microsoft.com/office/drawing/2014/main" id="{C4DB68FB-4DB7-1741-9BB7-E3E914ECFD46}"/>
              </a:ext>
            </a:extLst>
          </p:cNvPr>
          <p:cNvSpPr>
            <a:spLocks noGrp="1"/>
          </p:cNvSpPr>
          <p:nvPr>
            <p:ph type="body" sz="quarter" idx="24" hasCustomPrompt="1"/>
          </p:nvPr>
        </p:nvSpPr>
        <p:spPr>
          <a:xfrm>
            <a:off x="8367249" y="385726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34" name="Straight Connector 33">
            <a:extLst>
              <a:ext uri="{FF2B5EF4-FFF2-40B4-BE49-F238E27FC236}">
                <a16:creationId xmlns:a16="http://schemas.microsoft.com/office/drawing/2014/main" id="{F5C03302-9DA8-744E-AE94-FF1801AB2637}"/>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29B64CD-1CC9-E09E-D868-6F5395EB99F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697653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2959E3C-5FB4-790C-CF99-8945D26702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6" name="Rectangle 5">
            <a:extLst>
              <a:ext uri="{FF2B5EF4-FFF2-40B4-BE49-F238E27FC236}">
                <a16:creationId xmlns:a16="http://schemas.microsoft.com/office/drawing/2014/main" id="{F23656E6-FF78-F94F-8811-84EB59CAC3BF}"/>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Picture Placeholder 6">
            <a:extLst>
              <a:ext uri="{FF2B5EF4-FFF2-40B4-BE49-F238E27FC236}">
                <a16:creationId xmlns:a16="http://schemas.microsoft.com/office/drawing/2014/main" id="{82522558-9EFB-4BAA-9B27-3CE888AC5272}"/>
              </a:ext>
            </a:extLst>
          </p:cNvPr>
          <p:cNvSpPr>
            <a:spLocks noGrp="1"/>
          </p:cNvSpPr>
          <p:nvPr>
            <p:ph type="pic" sz="quarter" idx="10" hasCustomPrompt="1"/>
          </p:nvPr>
        </p:nvSpPr>
        <p:spPr>
          <a:xfrm>
            <a:off x="0" y="0"/>
            <a:ext cx="12192000" cy="6858000"/>
          </a:xfrm>
          <a:prstGeom prst="rect">
            <a:avLst/>
          </a:prstGeom>
        </p:spPr>
        <p:txBody>
          <a:bodyPr tIns="2340000"/>
          <a:lstStyle>
            <a:lvl1pPr algn="ctr">
              <a:buNone/>
              <a:defRPr/>
            </a:lvl1pPr>
          </a:lstStyle>
          <a:p>
            <a:r>
              <a:rPr lang="en-GB"/>
              <a:t>Click on image icon in centre to insert a photo</a:t>
            </a:r>
            <a:br>
              <a:rPr lang="en-GB"/>
            </a:br>
            <a:r>
              <a:rPr lang="en-GB"/>
              <a:t>(don’t forget to add Alt Text to image)</a:t>
            </a:r>
          </a:p>
        </p:txBody>
      </p:sp>
    </p:spTree>
    <p:extLst>
      <p:ext uri="{BB962C8B-B14F-4D97-AF65-F5344CB8AC3E}">
        <p14:creationId xmlns:p14="http://schemas.microsoft.com/office/powerpoint/2010/main" val="707321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768692"/>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768692"/>
              </a:solidFill>
              <a:effectLst/>
              <a:uLnTx/>
              <a:uFillTx/>
              <a:latin typeface="Arial" panose="020B0604020202020204"/>
              <a:ea typeface="+mn-ea"/>
              <a:cs typeface="+mn-cs"/>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174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1787207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p:nvSpPr>
        <p:spPr>
          <a:xfrm>
            <a:off x="-14635"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1" y="3903218"/>
            <a:ext cx="3890151" cy="896938"/>
          </a:xfrm>
          <a:prstGeom prst="rect">
            <a:avLst/>
          </a:prstGeom>
        </p:spPr>
        <p:txBody>
          <a:bodyPr lIns="0" tIns="0" rIns="0" bIns="0"/>
          <a:lstStyle>
            <a:lvl1pPr marL="0" indent="0">
              <a:buNone/>
              <a:defRPr>
                <a:solidFill>
                  <a:schemeClr val="tx1"/>
                </a:solidFill>
              </a:defRPr>
            </a:lvl1pPr>
            <a:lvl2pPr marL="267891" indent="0">
              <a:buNone/>
              <a:defRPr/>
            </a:lvl2pPr>
            <a:lvl3pPr marL="535781" indent="0">
              <a:buNone/>
              <a:defRPr/>
            </a:lvl3pPr>
            <a:lvl4pPr marL="810815" indent="0">
              <a:buNone/>
              <a:defRPr/>
            </a:lvl4pPr>
            <a:lvl5pPr marL="1078706"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1" y="1917290"/>
            <a:ext cx="5685561" cy="1566322"/>
          </a:xfrm>
          <a:prstGeom prst="rect">
            <a:avLst/>
          </a:prstGeom>
        </p:spPr>
        <p:txBody>
          <a:bodyPr lIns="0" tIns="0" rIns="0" bIns="0">
            <a:noAutofit/>
          </a:bodyPr>
          <a:lstStyle>
            <a:lvl1pPr marL="0" indent="0">
              <a:buNone/>
              <a:defRPr sz="4500" b="1">
                <a:solidFill>
                  <a:schemeClr val="tx1"/>
                </a:solidFill>
              </a:defRPr>
            </a:lvl1pPr>
            <a:lvl2pPr marL="267891" indent="0">
              <a:buNone/>
              <a:defRPr>
                <a:solidFill>
                  <a:schemeClr val="tx1"/>
                </a:solidFill>
              </a:defRPr>
            </a:lvl2pPr>
            <a:lvl3pPr marL="535781" indent="0">
              <a:buNone/>
              <a:defRPr>
                <a:solidFill>
                  <a:schemeClr val="tx1"/>
                </a:solidFill>
              </a:defRPr>
            </a:lvl3pPr>
            <a:lvl4pPr marL="810815" indent="0">
              <a:buNone/>
              <a:defRPr>
                <a:solidFill>
                  <a:schemeClr val="tx1"/>
                </a:solidFill>
              </a:defRPr>
            </a:lvl4pPr>
            <a:lvl5pPr marL="1078706"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p:nvSpPr>
        <p:spPr>
          <a:xfrm>
            <a:off x="11491133" y="6404977"/>
            <a:ext cx="325730" cy="230832"/>
          </a:xfrm>
          <a:prstGeom prst="rect">
            <a:avLst/>
          </a:prstGeom>
        </p:spPr>
        <p:txBody>
          <a:bodyPr wrap="none">
            <a:spAutoFit/>
          </a:bodyPr>
          <a:lstStyle/>
          <a:p>
            <a:pPr algn="r"/>
            <a:fld id="{BA3B713D-1FBB-0E4F-91D0-D2B735266E79}" type="slidenum">
              <a:rPr lang="en-GB" sz="900" smtClean="0">
                <a:solidFill>
                  <a:schemeClr val="tx1"/>
                </a:solidFill>
              </a:rPr>
              <a:t>‹#›</a:t>
            </a:fld>
            <a:endParaRPr lang="en-GB" sz="900">
              <a:solidFill>
                <a:schemeClr val="tx1"/>
              </a:solidFill>
            </a:endParaRPr>
          </a:p>
        </p:txBody>
      </p:sp>
    </p:spTree>
    <p:extLst>
      <p:ext uri="{BB962C8B-B14F-4D97-AF65-F5344CB8AC3E}">
        <p14:creationId xmlns:p14="http://schemas.microsoft.com/office/powerpoint/2010/main" val="388796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23122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768692"/>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768692"/>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231F20"/>
                </a:solidFill>
                <a:effectLst/>
                <a:uLnTx/>
                <a:uFillTx/>
                <a:latin typeface="Arial" panose="020B0604020202020204"/>
                <a:ea typeface="+mn-ea"/>
                <a:cs typeface="+mn-cs"/>
              </a:rPr>
              <a:t>“Quote text here. Quote text here. Quote text here.”</a:t>
            </a:r>
          </a:p>
        </p:txBody>
      </p:sp>
    </p:spTree>
    <p:extLst>
      <p:ext uri="{BB962C8B-B14F-4D97-AF65-F5344CB8AC3E}">
        <p14:creationId xmlns:p14="http://schemas.microsoft.com/office/powerpoint/2010/main" val="3750510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768692"/>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768692"/>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231F20"/>
                </a:solidFill>
                <a:effectLst/>
                <a:uLnTx/>
                <a:uFillTx/>
                <a:latin typeface="Arial" panose="020B0604020202020204"/>
                <a:ea typeface="+mn-ea"/>
                <a:cs typeface="+mn-cs"/>
              </a:rPr>
              <a:t>“Quote text here. Quote text here. Quote text here.”</a:t>
            </a:r>
          </a:p>
        </p:txBody>
      </p:sp>
    </p:spTree>
    <p:extLst>
      <p:ext uri="{BB962C8B-B14F-4D97-AF65-F5344CB8AC3E}">
        <p14:creationId xmlns:p14="http://schemas.microsoft.com/office/powerpoint/2010/main" val="929493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7C42E56F-7B77-4F58-950F-DD982D1ECC17}"/>
              </a:ext>
            </a:extLst>
          </p:cNvPr>
          <p:cNvSpPr txBox="1"/>
          <p:nvPr userDrawn="1"/>
        </p:nvSpPr>
        <p:spPr>
          <a:xfrm>
            <a:off x="0" y="0"/>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607884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45815253-AFF5-9B1B-2E6D-38D001902A13}"/>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378637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7A96C789-5EC7-1BFB-55A0-A67D35FA752E}"/>
              </a:ext>
            </a:extLst>
          </p:cNvPr>
          <p:cNvSpPr txBox="1"/>
          <p:nvPr userDrawn="1"/>
        </p:nvSpPr>
        <p:spPr>
          <a:xfrm>
            <a:off x="0" y="20278"/>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434635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560E709F-9009-50C8-1D9B-9C2B461EDD31}"/>
              </a:ext>
            </a:extLst>
          </p:cNvPr>
          <p:cNvSpPr txBox="1"/>
          <p:nvPr userDrawn="1"/>
        </p:nvSpPr>
        <p:spPr>
          <a:xfrm>
            <a:off x="0" y="0"/>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77777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Tree>
    <p:extLst>
      <p:ext uri="{BB962C8B-B14F-4D97-AF65-F5344CB8AC3E}">
        <p14:creationId xmlns:p14="http://schemas.microsoft.com/office/powerpoint/2010/main" val="252228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768692"/>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768692"/>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rgbClr val="231F20"/>
                </a:solidFill>
                <a:effectLst/>
                <a:uLnTx/>
                <a:uFillTx/>
                <a:latin typeface="Arial" panose="020B0604020202020204"/>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rgbClr val="231F20"/>
                </a:solidFill>
                <a:effectLst/>
                <a:uLnTx/>
                <a:uFillTx/>
                <a:latin typeface="Arial" panose="020B0604020202020204"/>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rgbClr val="231F20"/>
                </a:solidFill>
                <a:effectLst/>
                <a:uLnTx/>
                <a:uFillTx/>
                <a:latin typeface="Arial" panose="020B0604020202020204"/>
                <a:ea typeface="+mn-ea"/>
                <a:cs typeface="+mn-cs"/>
              </a:rPr>
              <a:t>        	company/</a:t>
            </a:r>
            <a:r>
              <a:rPr kumimoji="0" lang="en-GB" sz="2400" b="1" i="0" u="none" strike="noStrike" kern="1200" cap="none" spc="20" normalizeH="0" baseline="0" noProof="0" err="1">
                <a:ln>
                  <a:noFill/>
                </a:ln>
                <a:solidFill>
                  <a:srgbClr val="231F20"/>
                </a:solidFill>
                <a:effectLst/>
                <a:uLnTx/>
                <a:uFillTx/>
                <a:latin typeface="Arial" panose="020B0604020202020204"/>
                <a:ea typeface="+mn-ea"/>
                <a:cs typeface="+mn-cs"/>
              </a:rPr>
              <a:t>nhsengland</a:t>
            </a:r>
            <a:endParaRPr kumimoji="0" lang="en-GB" sz="2400" b="1" i="0" u="none" strike="noStrike" kern="1200" cap="none" spc="20" normalizeH="0" baseline="0" noProof="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rgbClr val="231F20"/>
                </a:solidFill>
                <a:effectLst/>
                <a:uLnTx/>
                <a:uFillTx/>
                <a:latin typeface="Arial" panose="020B0604020202020204"/>
                <a:ea typeface="+mn-ea"/>
                <a:cs typeface="+mn-cs"/>
              </a:rPr>
              <a:t>	england.nhs.uk</a:t>
            </a:r>
            <a:endParaRPr kumimoji="0" lang="en-GB" sz="2400" b="1"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180497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933230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6F28B03F-7935-CE55-461C-0A37EC25DE90}"/>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6F28B03F-7935-CE55-461C-0A37EC25DE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1EC167AB-5477-01D7-6DC2-20E32937414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3600">
              <a:solidFill>
                <a:schemeClr val="bg1"/>
              </a:solidFill>
              <a:ea typeface="+mj-ea"/>
              <a:cs typeface="+mj-cs"/>
              <a:sym typeface="Arial" panose="020B0604020202020204" pitchFamily="34" charset="0"/>
            </a:endParaRPr>
          </a:p>
        </p:txBody>
      </p:sp>
      <p:sp>
        <p:nvSpPr>
          <p:cNvPr id="4" name="Footer Placeholder 4">
            <a:extLst>
              <a:ext uri="{FF2B5EF4-FFF2-40B4-BE49-F238E27FC236}">
                <a16:creationId xmlns:a16="http://schemas.microsoft.com/office/drawing/2014/main" id="{A66235F1-7EB0-FC80-5712-4756A4E7C7A7}"/>
              </a:ext>
            </a:extLst>
          </p:cNvPr>
          <p:cNvSpPr txBox="1">
            <a:spLocks/>
          </p:cNvSpPr>
          <p:nvPr userDrawn="1"/>
        </p:nvSpPr>
        <p:spPr>
          <a:xfrm>
            <a:off x="0" y="0"/>
            <a:ext cx="3462338" cy="528638"/>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400">
                <a:solidFill>
                  <a:srgbClr val="FF0000"/>
                </a:solidFill>
              </a:rPr>
              <a:t>OFFICIAL SENSITIVE: COMMERCIAL</a:t>
            </a:r>
          </a:p>
        </p:txBody>
      </p:sp>
      <p:sp>
        <p:nvSpPr>
          <p:cNvPr id="5" name="Rectangle 4">
            <a:extLst>
              <a:ext uri="{FF2B5EF4-FFF2-40B4-BE49-F238E27FC236}">
                <a16:creationId xmlns:a16="http://schemas.microsoft.com/office/drawing/2014/main" id="{47865179-BA12-1B34-C9A6-E0D8C1EEFCFC}"/>
              </a:ext>
            </a:extLst>
          </p:cNvPr>
          <p:cNvSpPr/>
          <p:nvPr userDrawn="1"/>
        </p:nvSpPr>
        <p:spPr>
          <a:xfrm>
            <a:off x="0" y="6213475"/>
            <a:ext cx="7304088" cy="144463"/>
          </a:xfrm>
          <a:prstGeom prst="rect">
            <a:avLst/>
          </a:prstGeom>
          <a:solidFill>
            <a:srgbClr val="03A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6" name="Rectangle 5">
            <a:extLst>
              <a:ext uri="{FF2B5EF4-FFF2-40B4-BE49-F238E27FC236}">
                <a16:creationId xmlns:a16="http://schemas.microsoft.com/office/drawing/2014/main" id="{0DEBB44D-152E-4D00-7259-692D10A24F55}"/>
              </a:ext>
            </a:extLst>
          </p:cNvPr>
          <p:cNvSpPr/>
          <p:nvPr userDrawn="1"/>
        </p:nvSpPr>
        <p:spPr>
          <a:xfrm>
            <a:off x="2454275" y="6357938"/>
            <a:ext cx="7304088" cy="142875"/>
          </a:xfrm>
          <a:prstGeom prst="rect">
            <a:avLst/>
          </a:prstGeom>
          <a:solidFill>
            <a:srgbClr val="0072B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7" name="Rectangle 6">
            <a:extLst>
              <a:ext uri="{FF2B5EF4-FFF2-40B4-BE49-F238E27FC236}">
                <a16:creationId xmlns:a16="http://schemas.microsoft.com/office/drawing/2014/main" id="{7462B9D1-0439-19F6-9EAC-4156EC9F0FF8}"/>
              </a:ext>
            </a:extLst>
          </p:cNvPr>
          <p:cNvSpPr/>
          <p:nvPr userDrawn="1"/>
        </p:nvSpPr>
        <p:spPr>
          <a:xfrm>
            <a:off x="4887913" y="6500813"/>
            <a:ext cx="7304087" cy="144462"/>
          </a:xfrm>
          <a:prstGeom prst="rect">
            <a:avLst/>
          </a:prstGeom>
          <a:solidFill>
            <a:srgbClr val="34BCE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6" name="Documenttype"/>
          <p:cNvSpPr>
            <a:spLocks noGrp="1"/>
          </p:cNvSpPr>
          <p:nvPr>
            <p:ph type="body" sz="quarter" idx="13"/>
          </p:nvPr>
        </p:nvSpPr>
        <p:spPr>
          <a:xfrm>
            <a:off x="854765" y="5595689"/>
            <a:ext cx="9726795" cy="215444"/>
          </a:xfrm>
          <a:prstGeom prst="rect">
            <a:avLst/>
          </a:prstGeom>
          <a:noFill/>
          <a:ln/>
        </p:spPr>
        <p:txBody>
          <a:bodyPr rtlCol="0"/>
          <a:lstStyle>
            <a:lvl1pPr>
              <a:defRPr lang="en-US" sz="1400" dirty="0">
                <a:solidFill>
                  <a:schemeClr val="tx2"/>
                </a:solidFill>
              </a:defRPr>
            </a:lvl1pPr>
          </a:lstStyle>
          <a:p>
            <a:pPr lvl="0"/>
            <a:r>
              <a:rPr lang="en-US"/>
              <a:t>Edit Master text styles</a:t>
            </a:r>
          </a:p>
        </p:txBody>
      </p:sp>
      <p:sp>
        <p:nvSpPr>
          <p:cNvPr id="18" name="Subtitle"/>
          <p:cNvSpPr>
            <a:spLocks noGrp="1"/>
          </p:cNvSpPr>
          <p:nvPr>
            <p:ph type="subTitle" idx="1"/>
          </p:nvPr>
        </p:nvSpPr>
        <p:spPr>
          <a:xfrm>
            <a:off x="854765" y="4843667"/>
            <a:ext cx="9726795" cy="276999"/>
          </a:xfrm>
          <a:prstGeom prst="rect">
            <a:avLst/>
          </a:prstGeom>
          <a:noFill/>
          <a:ln/>
        </p:spPr>
        <p:txBody>
          <a:bodyPr rtlCol="0"/>
          <a:lstStyle>
            <a:lvl1pPr>
              <a:defRPr lang="en-US" sz="1800" baseline="0" dirty="0">
                <a:solidFill>
                  <a:schemeClr val="tx2"/>
                </a:solidFill>
              </a:defRPr>
            </a:lvl1pPr>
          </a:lstStyle>
          <a:p>
            <a:pPr lvl="0"/>
            <a:r>
              <a:rPr lang="en-US"/>
              <a:t>Click to edit Master subtitle style</a:t>
            </a:r>
          </a:p>
        </p:txBody>
      </p:sp>
      <p:sp>
        <p:nvSpPr>
          <p:cNvPr id="20" name="Title"/>
          <p:cNvSpPr>
            <a:spLocks noGrp="1"/>
          </p:cNvSpPr>
          <p:nvPr>
            <p:ph type="title"/>
          </p:nvPr>
        </p:nvSpPr>
        <p:spPr>
          <a:xfrm>
            <a:off x="854765" y="1990340"/>
            <a:ext cx="9726795" cy="553998"/>
          </a:xfrm>
          <a:prstGeom prst="rect">
            <a:avLst/>
          </a:prstGeom>
          <a:noFill/>
          <a:ln/>
        </p:spPr>
        <p:txBody>
          <a:bodyPr rtlCol="0" anchor="b"/>
          <a:lstStyle>
            <a:lvl1pPr>
              <a:defRPr lang="en-US" sz="3600" baseline="0" dirty="0"/>
            </a:lvl1pPr>
          </a:lstStyle>
          <a:p>
            <a:pPr lvl="0"/>
            <a:r>
              <a:rPr lang="en-US"/>
              <a:t>Click to edit Master title style</a:t>
            </a:r>
          </a:p>
        </p:txBody>
      </p:sp>
      <p:pic>
        <p:nvPicPr>
          <p:cNvPr id="9" name="Picture 8">
            <a:extLst>
              <a:ext uri="{FF2B5EF4-FFF2-40B4-BE49-F238E27FC236}">
                <a16:creationId xmlns:a16="http://schemas.microsoft.com/office/drawing/2014/main" id="{862F639F-4127-6D34-0941-01C7FF6A5309}"/>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993439730"/>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6" name="TextBox 5">
            <a:extLst>
              <a:ext uri="{FF2B5EF4-FFF2-40B4-BE49-F238E27FC236}">
                <a16:creationId xmlns:a16="http://schemas.microsoft.com/office/drawing/2014/main" id="{EF142155-BBE0-425C-AB4C-A7B68737776D}"/>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185341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Data 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8B9EEEB-4482-151C-3E4B-6DCA5DB975F7}"/>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cxnSp>
        <p:nvCxnSpPr>
          <p:cNvPr id="7" name="Straight Connector 6">
            <a:extLst>
              <a:ext uri="{FF2B5EF4-FFF2-40B4-BE49-F238E27FC236}">
                <a16:creationId xmlns:a16="http://schemas.microsoft.com/office/drawing/2014/main" id="{82B5EE73-D618-9F44-829B-3E2FB3EF9E8B}"/>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BBF07FF-3CE1-3D71-B166-EE893EF0AEB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Box 2">
            <a:extLst>
              <a:ext uri="{FF2B5EF4-FFF2-40B4-BE49-F238E27FC236}">
                <a16:creationId xmlns:a16="http://schemas.microsoft.com/office/drawing/2014/main" id="{639AC29C-4F53-C4CC-1053-4D1C9B4416BD}"/>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84173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Data 3">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4A03389-AFFC-D562-CFEA-903FB9952FA7}"/>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cxnSp>
        <p:nvCxnSpPr>
          <p:cNvPr id="7" name="Straight Connector 6">
            <a:extLst>
              <a:ext uri="{FF2B5EF4-FFF2-40B4-BE49-F238E27FC236}">
                <a16:creationId xmlns:a16="http://schemas.microsoft.com/office/drawing/2014/main" id="{864D7BC1-63C2-8C4A-9DF2-1AD2DA1C73BA}"/>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284297CC-11A8-6F97-008D-CE9C34365A1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Box 2">
            <a:extLst>
              <a:ext uri="{FF2B5EF4-FFF2-40B4-BE49-F238E27FC236}">
                <a16:creationId xmlns:a16="http://schemas.microsoft.com/office/drawing/2014/main" id="{8B6A4F01-D36C-8803-9204-DC3E19238DEB}"/>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812626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pic>
        <p:nvPicPr>
          <p:cNvPr id="7" name="Picture 6">
            <a:extLst>
              <a:ext uri="{FF2B5EF4-FFF2-40B4-BE49-F238E27FC236}">
                <a16:creationId xmlns:a16="http://schemas.microsoft.com/office/drawing/2014/main" id="{3D9F83AB-04F8-4C53-93F7-BAAABEF4269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423172748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16683" y="-2491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TextBox 8">
            <a:extLst>
              <a:ext uri="{FF2B5EF4-FFF2-40B4-BE49-F238E27FC236}">
                <a16:creationId xmlns:a16="http://schemas.microsoft.com/office/drawing/2014/main" id="{990784B1-AA1E-DC4B-BEB4-EC05249AFE00}"/>
              </a:ext>
            </a:extLst>
          </p:cNvPr>
          <p:cNvSpPr txBox="1"/>
          <p:nvPr/>
        </p:nvSpPr>
        <p:spPr>
          <a:xfrm>
            <a:off x="4700955" y="4232031"/>
            <a:ext cx="0" cy="0"/>
          </a:xfrm>
          <a:prstGeom prst="rect">
            <a:avLst/>
          </a:prstGeom>
          <a:noFill/>
        </p:spPr>
        <p:txBody>
          <a:bodyPr wrap="none" lIns="0" tIns="0" rIns="0" bIns="0" rtlCol="0">
            <a:noAutofit/>
          </a:bodyPr>
          <a:lstStyle/>
          <a:p>
            <a:endParaRPr lang="en-GB" sz="900" b="1">
              <a:solidFill>
                <a:schemeClr val="accent1"/>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D7A0917-1D9A-BD16-5C59-20103FD92B0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
        <p:nvSpPr>
          <p:cNvPr id="5" name="Footer Placeholder 4">
            <a:extLst>
              <a:ext uri="{FF2B5EF4-FFF2-40B4-BE49-F238E27FC236}">
                <a16:creationId xmlns:a16="http://schemas.microsoft.com/office/drawing/2014/main" id="{D4EADDDF-3EE0-06AE-8673-F2193EC6C5FE}"/>
              </a:ext>
            </a:extLst>
          </p:cNvPr>
          <p:cNvSpPr txBox="1">
            <a:spLocks/>
          </p:cNvSpPr>
          <p:nvPr userDrawn="1"/>
        </p:nvSpPr>
        <p:spPr>
          <a:xfrm>
            <a:off x="375139" y="6482579"/>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7" name="Subtitle 2">
            <a:extLst>
              <a:ext uri="{FF2B5EF4-FFF2-40B4-BE49-F238E27FC236}">
                <a16:creationId xmlns:a16="http://schemas.microsoft.com/office/drawing/2014/main" id="{A5FEC30A-1E6D-B2DA-6913-DCC8F83E3A76}"/>
              </a:ext>
            </a:extLst>
          </p:cNvPr>
          <p:cNvSpPr>
            <a:spLocks noGrp="1"/>
          </p:cNvSpPr>
          <p:nvPr>
            <p:ph type="subTitle" idx="1"/>
          </p:nvPr>
        </p:nvSpPr>
        <p:spPr>
          <a:xfrm>
            <a:off x="432001" y="3600002"/>
            <a:ext cx="7973051" cy="1024967"/>
          </a:xfrm>
          <a:prstGeom prst="rect">
            <a:avLst/>
          </a:prstGeom>
        </p:spPr>
        <p:txBody>
          <a:bodyPr lIns="0" tIns="0" rIns="0" bIns="0">
            <a:normAutofit/>
          </a:bodyPr>
          <a:lstStyle>
            <a:lvl1pPr marL="0" indent="0" algn="l">
              <a:buNone/>
              <a:defRPr sz="2100">
                <a:solidFill>
                  <a:schemeClr val="accent6"/>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Tree>
    <p:extLst>
      <p:ext uri="{BB962C8B-B14F-4D97-AF65-F5344CB8AC3E}">
        <p14:creationId xmlns:p14="http://schemas.microsoft.com/office/powerpoint/2010/main" val="3823757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userDrawn="1">
  <p:cSld name="Impact assessment">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6" y="414734"/>
            <a:ext cx="11404154" cy="356791"/>
          </a:xfrm>
          <a:prstGeom prst="rect">
            <a:avLst/>
          </a:prstGeom>
        </p:spPr>
        <p:txBody>
          <a:bodyPr lIns="0" tIns="0" rIns="0" bIns="0" anchor="t">
            <a:normAutofit/>
          </a:bodyPr>
          <a:lstStyle>
            <a:lvl1pPr>
              <a:defRPr sz="18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Content Placeholder 11">
            <a:extLst>
              <a:ext uri="{FF2B5EF4-FFF2-40B4-BE49-F238E27FC236}">
                <a16:creationId xmlns:a16="http://schemas.microsoft.com/office/drawing/2014/main" id="{63B30F05-1E43-81E3-0BFB-A8F8AE777D9A}"/>
              </a:ext>
            </a:extLst>
          </p:cNvPr>
          <p:cNvSpPr>
            <a:spLocks noGrp="1"/>
          </p:cNvSpPr>
          <p:nvPr>
            <p:ph sz="quarter" idx="10" hasCustomPrompt="1"/>
          </p:nvPr>
        </p:nvSpPr>
        <p:spPr>
          <a:xfrm>
            <a:off x="375136" y="840501"/>
            <a:ext cx="11404154" cy="375768"/>
          </a:xfrm>
        </p:spPr>
        <p:txBody>
          <a:bodyPr>
            <a:noAutofit/>
          </a:bodyPr>
          <a:lstStyle>
            <a:lvl1pPr marL="0" indent="0">
              <a:buNone/>
              <a:defRPr sz="1200" baseline="0"/>
            </a:lvl1pPr>
          </a:lstStyle>
          <a:p>
            <a:r>
              <a:rPr lang="en-GB" sz="2800">
                <a:latin typeface="+mn-lt"/>
              </a:rPr>
              <a:t>Problem statement / suggestion: include information on what is the benefit that we are seeking to achieve </a:t>
            </a:r>
          </a:p>
        </p:txBody>
      </p:sp>
      <p:sp>
        <p:nvSpPr>
          <p:cNvPr id="21" name="Text Placeholder 20">
            <a:extLst>
              <a:ext uri="{FF2B5EF4-FFF2-40B4-BE49-F238E27FC236}">
                <a16:creationId xmlns:a16="http://schemas.microsoft.com/office/drawing/2014/main" id="{F11B8C8C-D3E6-F13F-D6D3-F8891D4AB72E}"/>
              </a:ext>
            </a:extLst>
          </p:cNvPr>
          <p:cNvSpPr>
            <a:spLocks noGrp="1"/>
          </p:cNvSpPr>
          <p:nvPr>
            <p:ph type="body" sz="quarter" idx="11" hasCustomPrompt="1"/>
          </p:nvPr>
        </p:nvSpPr>
        <p:spPr>
          <a:xfrm>
            <a:off x="375096" y="1775944"/>
            <a:ext cx="11404154" cy="376237"/>
          </a:xfrm>
        </p:spPr>
        <p:txBody>
          <a:bodyPr>
            <a:noAutofit/>
          </a:bodyPr>
          <a:lstStyle>
            <a:lvl1pPr marL="0" indent="0">
              <a:buNone/>
              <a:defRPr sz="1200" baseline="0"/>
            </a:lvl1pPr>
          </a:lstStyle>
          <a:p>
            <a:r>
              <a:rPr lang="en-GB" sz="2800">
                <a:latin typeface="+mn-lt"/>
              </a:rPr>
              <a:t>Supporting information: </a:t>
            </a:r>
            <a:r>
              <a:rPr lang="en-GB" sz="2800" b="0">
                <a:latin typeface="+mn-lt"/>
              </a:rPr>
              <a:t>(if needed) </a:t>
            </a:r>
          </a:p>
        </p:txBody>
      </p:sp>
      <p:sp>
        <p:nvSpPr>
          <p:cNvPr id="23" name="Table Placeholder 22">
            <a:extLst>
              <a:ext uri="{FF2B5EF4-FFF2-40B4-BE49-F238E27FC236}">
                <a16:creationId xmlns:a16="http://schemas.microsoft.com/office/drawing/2014/main" id="{502CE2CB-36A3-B713-0378-DE6822766292}"/>
              </a:ext>
            </a:extLst>
          </p:cNvPr>
          <p:cNvSpPr>
            <a:spLocks noGrp="1"/>
          </p:cNvSpPr>
          <p:nvPr>
            <p:ph type="tbl" sz="quarter" idx="12" hasCustomPrompt="1"/>
          </p:nvPr>
        </p:nvSpPr>
        <p:spPr>
          <a:xfrm>
            <a:off x="431800" y="2316163"/>
            <a:ext cx="11283950" cy="3154362"/>
          </a:xfrm>
        </p:spPr>
        <p:txBody>
          <a:bodyPr/>
          <a:lstStyle>
            <a:lvl1pPr marL="0" indent="0">
              <a:buNone/>
              <a:defRPr/>
            </a:lvl1pPr>
          </a:lstStyle>
          <a:p>
            <a:r>
              <a:rPr lang="en-GB"/>
              <a:t>Table with 4 columns (Options (number &amp; : </a:t>
            </a:r>
          </a:p>
        </p:txBody>
      </p:sp>
      <p:pic>
        <p:nvPicPr>
          <p:cNvPr id="25" name="Picture 24">
            <a:extLst>
              <a:ext uri="{FF2B5EF4-FFF2-40B4-BE49-F238E27FC236}">
                <a16:creationId xmlns:a16="http://schemas.microsoft.com/office/drawing/2014/main" id="{5BBF5396-EA05-5B43-1ED3-44FFD166F1E9}"/>
              </a:ext>
            </a:extLst>
          </p:cNvPr>
          <p:cNvPicPr>
            <a:picLocks noChangeAspect="1"/>
          </p:cNvPicPr>
          <p:nvPr userDrawn="1"/>
        </p:nvPicPr>
        <p:blipFill>
          <a:blip r:embed="rId2"/>
          <a:stretch>
            <a:fillRect/>
          </a:stretch>
        </p:blipFill>
        <p:spPr>
          <a:xfrm>
            <a:off x="375096" y="2783414"/>
            <a:ext cx="11169846" cy="436810"/>
          </a:xfrm>
          <a:prstGeom prst="rect">
            <a:avLst/>
          </a:prstGeom>
        </p:spPr>
      </p:pic>
      <p:sp>
        <p:nvSpPr>
          <p:cNvPr id="27" name="Text Placeholder 26">
            <a:extLst>
              <a:ext uri="{FF2B5EF4-FFF2-40B4-BE49-F238E27FC236}">
                <a16:creationId xmlns:a16="http://schemas.microsoft.com/office/drawing/2014/main" id="{6C76FBF7-F4FE-E5B2-96E1-3F610E0BC828}"/>
              </a:ext>
            </a:extLst>
          </p:cNvPr>
          <p:cNvSpPr>
            <a:spLocks noGrp="1"/>
          </p:cNvSpPr>
          <p:nvPr>
            <p:ph type="body" sz="quarter" idx="13" hasCustomPrompt="1"/>
          </p:nvPr>
        </p:nvSpPr>
        <p:spPr>
          <a:xfrm>
            <a:off x="431800" y="5565775"/>
            <a:ext cx="11283950" cy="769938"/>
          </a:xfrm>
        </p:spPr>
        <p:txBody>
          <a:bodyPr/>
          <a:lstStyle>
            <a:lvl1pPr marL="0" indent="0">
              <a:buNone/>
              <a:defRPr sz="1200" baseline="0"/>
            </a:lvl1pPr>
          </a:lstStyle>
          <a:p>
            <a:r>
              <a:rPr lang="en-GB" sz="2800">
                <a:latin typeface="+mn-lt"/>
              </a:rPr>
              <a:t>Recommendation: </a:t>
            </a:r>
          </a:p>
        </p:txBody>
      </p:sp>
    </p:spTree>
    <p:extLst>
      <p:ext uri="{BB962C8B-B14F-4D97-AF65-F5344CB8AC3E}">
        <p14:creationId xmlns:p14="http://schemas.microsoft.com/office/powerpoint/2010/main" val="2049563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p:nvSpPr>
        <p:spPr>
          <a:xfrm>
            <a:off x="11410203" y="6568753"/>
            <a:ext cx="420308" cy="230832"/>
          </a:xfrm>
          <a:prstGeom prst="rect">
            <a:avLst/>
          </a:prstGeom>
        </p:spPr>
        <p:txBody>
          <a:bodyPr wrap="none">
            <a:spAutoFit/>
          </a:bodyPr>
          <a:lstStyle/>
          <a:p>
            <a:pPr algn="r"/>
            <a:r>
              <a:rPr lang="en-GB" sz="900">
                <a:solidFill>
                  <a:schemeClr val="accent6"/>
                </a:solidFill>
              </a:rPr>
              <a:t>|  </a:t>
            </a:r>
            <a:fld id="{BA3B713D-1FBB-0E4F-91D0-D2B735266E79}" type="slidenum">
              <a:rPr lang="en-GB" sz="900" smtClean="0">
                <a:solidFill>
                  <a:schemeClr val="accent6"/>
                </a:solidFill>
              </a:rPr>
              <a:t>‹#›</a:t>
            </a:fld>
            <a:endParaRPr lang="en-GB" sz="9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p:nvSpPr>
        <p:spPr>
          <a:xfrm>
            <a:off x="1963271" y="-1210235"/>
            <a:ext cx="0" cy="0"/>
          </a:xfrm>
          <a:prstGeom prst="rect">
            <a:avLst/>
          </a:prstGeom>
          <a:noFill/>
        </p:spPr>
        <p:txBody>
          <a:bodyPr wrap="none" lIns="0" tIns="0" rIns="0" bIns="0" rtlCol="0">
            <a:noAutofit/>
          </a:bodyPr>
          <a:lstStyle/>
          <a:p>
            <a:endParaRPr lang="en-GB" sz="900" b="1">
              <a:solidFill>
                <a:schemeClr val="accent1"/>
              </a:solidFill>
            </a:endParaRPr>
          </a:p>
        </p:txBody>
      </p:sp>
      <p:sp>
        <p:nvSpPr>
          <p:cNvPr id="3" name="Footer Placeholder 4">
            <a:extLst>
              <a:ext uri="{FF2B5EF4-FFF2-40B4-BE49-F238E27FC236}">
                <a16:creationId xmlns:a16="http://schemas.microsoft.com/office/drawing/2014/main" id="{A164DFA9-777D-A014-D7C0-4B59D6049A71}"/>
              </a:ext>
            </a:extLst>
          </p:cNvPr>
          <p:cNvSpPr txBox="1">
            <a:spLocks/>
          </p:cNvSpPr>
          <p:nvPr userDrawn="1"/>
        </p:nvSpPr>
        <p:spPr>
          <a:xfrm>
            <a:off x="8814062" y="6538195"/>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cxnSp>
        <p:nvCxnSpPr>
          <p:cNvPr id="4" name="Straight Connector 3">
            <a:extLst>
              <a:ext uri="{FF2B5EF4-FFF2-40B4-BE49-F238E27FC236}">
                <a16:creationId xmlns:a16="http://schemas.microsoft.com/office/drawing/2014/main" id="{AB5B6DB3-3A6D-522B-9732-75A6A1B06D7B}"/>
              </a:ext>
            </a:extLst>
          </p:cNvPr>
          <p:cNvCxnSpPr>
            <a:cxnSpLocks/>
          </p:cNvCxnSpPr>
          <p:nvPr userDrawn="1"/>
        </p:nvCxnSpPr>
        <p:spPr>
          <a:xfrm>
            <a:off x="432000" y="6554520"/>
            <a:ext cx="11384863"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Footer Placeholder 2">
            <a:extLst>
              <a:ext uri="{FF2B5EF4-FFF2-40B4-BE49-F238E27FC236}">
                <a16:creationId xmlns:a16="http://schemas.microsoft.com/office/drawing/2014/main" id="{BB53FA0D-8599-73AB-8BCF-6E4D8CF8618A}"/>
              </a:ext>
            </a:extLst>
          </p:cNvPr>
          <p:cNvSpPr txBox="1">
            <a:spLocks/>
          </p:cNvSpPr>
          <p:nvPr userDrawn="1"/>
        </p:nvSpPr>
        <p:spPr>
          <a:xfrm>
            <a:off x="426096" y="6528960"/>
            <a:ext cx="3375229" cy="348951"/>
          </a:xfrm>
          <a:prstGeom prst="rect">
            <a:avLst/>
          </a:prstGeom>
        </p:spPr>
        <p:txBody>
          <a:bodyPr vert="horz" lIns="68580" tIns="34290" rIns="68580" bIns="34290" rtlCol="0" anchor="ctr"/>
          <a:lstStyle>
            <a:defPPr>
              <a:defRPr lang="en-US"/>
            </a:defPPr>
            <a:lvl1pPr marL="0" algn="l" defTabSz="914400" rtl="0" eaLnBrk="1" latinLnBrk="0" hangingPunct="1">
              <a:defRPr sz="1200" b="0" kern="1200">
                <a:solidFill>
                  <a:schemeClr val="accent3">
                    <a:lumMod val="60000"/>
                    <a:lumOff val="40000"/>
                  </a:schemeClr>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chemeClr val="accent6"/>
                </a:solidFill>
                <a:effectLst/>
                <a:uLnTx/>
                <a:uFillTx/>
                <a:latin typeface="Arial" charset="0"/>
                <a:cs typeface="Arial" charset="0"/>
              </a:rPr>
              <a:t>Operational Planning and Performance Group</a:t>
            </a:r>
          </a:p>
        </p:txBody>
      </p:sp>
    </p:spTree>
    <p:extLst>
      <p:ext uri="{BB962C8B-B14F-4D97-AF65-F5344CB8AC3E}">
        <p14:creationId xmlns:p14="http://schemas.microsoft.com/office/powerpoint/2010/main" val="2586873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464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081146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1176402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31A7E23D-AD68-0071-CD83-AD8F5303D4E7}"/>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6" hidden="1">
                        <a:extLst>
                          <a:ext uri="{FF2B5EF4-FFF2-40B4-BE49-F238E27FC236}">
                            <a16:creationId xmlns:a16="http://schemas.microsoft.com/office/drawing/2014/main" id="{31A7E23D-AD68-0071-CD83-AD8F5303D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DB0ED690-4023-6628-46DE-49AB52C08CC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5453CBD4-50B5-2458-164F-4B4F5CD63BB9}"/>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15" name="2. Slide Title"/>
          <p:cNvSpPr>
            <a:spLocks noGrp="1"/>
          </p:cNvSpPr>
          <p:nvPr>
            <p:ph type="title"/>
          </p:nvPr>
        </p:nvSpPr>
        <p:spPr>
          <a:xfrm>
            <a:off x="382015" y="391188"/>
            <a:ext cx="10400661" cy="369332"/>
          </a:xfrm>
        </p:spPr>
        <p:txBody>
          <a:bodyPr rtlCol="0"/>
          <a:lstStyle>
            <a:lvl1pPr>
              <a:defRPr lang="en-US" dirty="0"/>
            </a:lvl1pPr>
          </a:lstStyle>
          <a:p>
            <a:pPr lvl="0"/>
            <a:r>
              <a:rPr lang="en-US"/>
              <a:t>Click to edit Master title style</a:t>
            </a:r>
          </a:p>
        </p:txBody>
      </p:sp>
      <p:sp>
        <p:nvSpPr>
          <p:cNvPr id="14" name="3. Subtitle"/>
          <p:cNvSpPr>
            <a:spLocks noGrp="1"/>
          </p:cNvSpPr>
          <p:nvPr>
            <p:ph type="subTitle" idx="1"/>
          </p:nvPr>
        </p:nvSpPr>
        <p:spPr>
          <a:xfrm>
            <a:off x="382015" y="987001"/>
            <a:ext cx="10400661" cy="276999"/>
          </a:xfrm>
          <a:prstGeom prst="rect">
            <a:avLst/>
          </a:prstGeom>
        </p:spPr>
        <p:txBody>
          <a:bodyPr rtlCol="0">
            <a:noAutofit/>
          </a:bodyPr>
          <a:lstStyle>
            <a:lvl1pPr>
              <a:defRPr lang="en-US" sz="1800" b="0" dirty="0"/>
            </a:lvl1pPr>
          </a:lstStyle>
          <a:p>
            <a:pPr lvl="0"/>
            <a:r>
              <a:rPr lang="en-US"/>
              <a:t>Click to edit Master subtitle style</a:t>
            </a:r>
          </a:p>
        </p:txBody>
      </p:sp>
      <p:sp>
        <p:nvSpPr>
          <p:cNvPr id="11"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3231499104"/>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38141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84017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802863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22094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1_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
        <p:nvSpPr>
          <p:cNvPr id="5" name="Footer Placeholder 4">
            <a:extLst>
              <a:ext uri="{FF2B5EF4-FFF2-40B4-BE49-F238E27FC236}">
                <a16:creationId xmlns:a16="http://schemas.microsoft.com/office/drawing/2014/main" id="{8720D30A-4E44-2FF9-48CD-37D81CE652F2}"/>
              </a:ext>
            </a:extLst>
          </p:cNvPr>
          <p:cNvSpPr txBox="1">
            <a:spLocks/>
          </p:cNvSpPr>
          <p:nvPr userDrawn="1"/>
        </p:nvSpPr>
        <p:spPr>
          <a:xfrm>
            <a:off x="9694587" y="-46038"/>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129510979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2_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Footer Placeholder 4">
            <a:extLst>
              <a:ext uri="{FF2B5EF4-FFF2-40B4-BE49-F238E27FC236}">
                <a16:creationId xmlns:a16="http://schemas.microsoft.com/office/drawing/2014/main" id="{BBA36274-7D89-0EA8-EC35-6AB8F15C83C2}"/>
              </a:ext>
            </a:extLst>
          </p:cNvPr>
          <p:cNvSpPr txBox="1">
            <a:spLocks/>
          </p:cNvSpPr>
          <p:nvPr userDrawn="1"/>
        </p:nvSpPr>
        <p:spPr>
          <a:xfrm>
            <a:off x="-32285" y="6325173"/>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
        <p:nvSpPr>
          <p:cNvPr id="6" name="Footer Placeholder 1">
            <a:extLst>
              <a:ext uri="{FF2B5EF4-FFF2-40B4-BE49-F238E27FC236}">
                <a16:creationId xmlns:a16="http://schemas.microsoft.com/office/drawing/2014/main" id="{0410E731-8F86-BDD4-82D2-6227B2BF2A0B}"/>
              </a:ext>
            </a:extLst>
          </p:cNvPr>
          <p:cNvSpPr>
            <a:spLocks noGrp="1"/>
          </p:cNvSpPr>
          <p:nvPr>
            <p:ph type="ftr" sz="quarter" idx="3"/>
          </p:nvPr>
        </p:nvSpPr>
        <p:spPr>
          <a:xfrm>
            <a:off x="8281084" y="6346828"/>
            <a:ext cx="5723164" cy="365125"/>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pic>
        <p:nvPicPr>
          <p:cNvPr id="7" name="Picture 6" descr="Logo&#10;&#10;Description automatically generated">
            <a:extLst>
              <a:ext uri="{FF2B5EF4-FFF2-40B4-BE49-F238E27FC236}">
                <a16:creationId xmlns:a16="http://schemas.microsoft.com/office/drawing/2014/main" id="{EECA2AF6-B601-F0AD-DB9E-CFBDB584EFED}"/>
              </a:ext>
            </a:extLst>
          </p:cNvPr>
          <p:cNvPicPr>
            <a:picLocks noChangeAspect="1"/>
          </p:cNvPicPr>
          <p:nvPr userDrawn="1"/>
        </p:nvPicPr>
        <p:blipFill>
          <a:blip r:embed="rId3"/>
          <a:stretch>
            <a:fillRect/>
          </a:stretch>
        </p:blipFill>
        <p:spPr>
          <a:xfrm>
            <a:off x="11401180" y="488461"/>
            <a:ext cx="717640" cy="581606"/>
          </a:xfrm>
          <a:prstGeom prst="rect">
            <a:avLst/>
          </a:prstGeom>
        </p:spPr>
      </p:pic>
    </p:spTree>
    <p:extLst>
      <p:ext uri="{BB962C8B-B14F-4D97-AF65-F5344CB8AC3E}">
        <p14:creationId xmlns:p14="http://schemas.microsoft.com/office/powerpoint/2010/main" val="230386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3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 name="Footer Placeholder 4">
            <a:extLst>
              <a:ext uri="{FF2B5EF4-FFF2-40B4-BE49-F238E27FC236}">
                <a16:creationId xmlns:a16="http://schemas.microsoft.com/office/drawing/2014/main" id="{A8A60F14-48E8-D57C-8ED7-461BDC2EB268}"/>
              </a:ext>
            </a:extLst>
          </p:cNvPr>
          <p:cNvSpPr txBox="1">
            <a:spLocks/>
          </p:cNvSpPr>
          <p:nvPr userDrawn="1"/>
        </p:nvSpPr>
        <p:spPr>
          <a:xfrm>
            <a:off x="33364" y="6267776"/>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
        <p:nvSpPr>
          <p:cNvPr id="6" name="Footer Placeholder 1">
            <a:extLst>
              <a:ext uri="{FF2B5EF4-FFF2-40B4-BE49-F238E27FC236}">
                <a16:creationId xmlns:a16="http://schemas.microsoft.com/office/drawing/2014/main" id="{68BC2E70-CB6E-801C-22C3-9B3AD8D7EEE2}"/>
              </a:ext>
            </a:extLst>
          </p:cNvPr>
          <p:cNvSpPr>
            <a:spLocks noGrp="1"/>
          </p:cNvSpPr>
          <p:nvPr>
            <p:ph type="ftr" sz="quarter" idx="3"/>
          </p:nvPr>
        </p:nvSpPr>
        <p:spPr>
          <a:xfrm>
            <a:off x="8281084" y="6346828"/>
            <a:ext cx="5723164" cy="365125"/>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spTree>
    <p:extLst>
      <p:ext uri="{BB962C8B-B14F-4D97-AF65-F5344CB8AC3E}">
        <p14:creationId xmlns:p14="http://schemas.microsoft.com/office/powerpoint/2010/main" val="31200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3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Footer Placeholder 4">
            <a:extLst>
              <a:ext uri="{FF2B5EF4-FFF2-40B4-BE49-F238E27FC236}">
                <a16:creationId xmlns:a16="http://schemas.microsoft.com/office/drawing/2014/main" id="{B47FB9A4-6E1C-EB3F-B3AF-82B37BE8984E}"/>
              </a:ext>
            </a:extLst>
          </p:cNvPr>
          <p:cNvSpPr txBox="1">
            <a:spLocks/>
          </p:cNvSpPr>
          <p:nvPr userDrawn="1"/>
        </p:nvSpPr>
        <p:spPr>
          <a:xfrm>
            <a:off x="9126416" y="6356352"/>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2869667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4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Footer Placeholder 4">
            <a:extLst>
              <a:ext uri="{FF2B5EF4-FFF2-40B4-BE49-F238E27FC236}">
                <a16:creationId xmlns:a16="http://schemas.microsoft.com/office/drawing/2014/main" id="{277BA7F9-17DC-5E32-472F-92F0EC51BCE1}"/>
              </a:ext>
            </a:extLst>
          </p:cNvPr>
          <p:cNvSpPr txBox="1">
            <a:spLocks/>
          </p:cNvSpPr>
          <p:nvPr userDrawn="1"/>
        </p:nvSpPr>
        <p:spPr>
          <a:xfrm>
            <a:off x="9126416" y="6356352"/>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171968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3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Footer Placeholder 4">
            <a:extLst>
              <a:ext uri="{FF2B5EF4-FFF2-40B4-BE49-F238E27FC236}">
                <a16:creationId xmlns:a16="http://schemas.microsoft.com/office/drawing/2014/main" id="{60995037-FBD4-5980-98A3-47CF4B08E348}"/>
              </a:ext>
            </a:extLst>
          </p:cNvPr>
          <p:cNvSpPr txBox="1">
            <a:spLocks/>
          </p:cNvSpPr>
          <p:nvPr userDrawn="1"/>
        </p:nvSpPr>
        <p:spPr>
          <a:xfrm>
            <a:off x="9126416" y="6356352"/>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72943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9E01D6E9-6033-0D4F-C948-0A30EB90609F}"/>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9E01D6E9-6033-0D4F-C948-0A30EB90609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hidden="1">
            <a:extLst>
              <a:ext uri="{FF2B5EF4-FFF2-40B4-BE49-F238E27FC236}">
                <a16:creationId xmlns:a16="http://schemas.microsoft.com/office/drawing/2014/main" id="{A8C47FF9-139B-04BE-A14E-F3CE06A4DBB8}"/>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AA5F684D-2A21-F323-B329-8D463B684082}"/>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3" name="2. Slide Title"/>
          <p:cNvSpPr>
            <a:spLocks noGrp="1"/>
          </p:cNvSpPr>
          <p:nvPr>
            <p:ph type="title"/>
          </p:nvPr>
        </p:nvSpPr>
        <p:spPr>
          <a:xfrm>
            <a:off x="382016" y="1706563"/>
            <a:ext cx="3813048" cy="694944"/>
          </a:xfrm>
          <a:prstGeom prst="rect">
            <a:avLst/>
          </a:prstGeom>
        </p:spPr>
        <p:txBody>
          <a:bodyPr anchor="t">
            <a:noAutofit/>
          </a:bodyPr>
          <a:lstStyle>
            <a:lvl1pPr>
              <a:lnSpc>
                <a:spcPct val="90000"/>
              </a:lnSpc>
              <a:defRPr>
                <a:ln w="6350" cap="flat">
                  <a:noFill/>
                  <a:miter lim="800000"/>
                </a:ln>
              </a:defRPr>
            </a:lvl1pPr>
          </a:lstStyle>
          <a:p>
            <a:r>
              <a:rPr lang="en-US"/>
              <a:t>Click to edit Master title style</a:t>
            </a:r>
          </a:p>
        </p:txBody>
      </p:sp>
      <p:sp>
        <p:nvSpPr>
          <p:cNvPr id="11"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742224465"/>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1_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Footer Placeholder 4">
            <a:extLst>
              <a:ext uri="{FF2B5EF4-FFF2-40B4-BE49-F238E27FC236}">
                <a16:creationId xmlns:a16="http://schemas.microsoft.com/office/drawing/2014/main" id="{D4E68C2B-B354-624A-8ABF-9701B0AC29AE}"/>
              </a:ext>
            </a:extLst>
          </p:cNvPr>
          <p:cNvSpPr txBox="1">
            <a:spLocks/>
          </p:cNvSpPr>
          <p:nvPr userDrawn="1"/>
        </p:nvSpPr>
        <p:spPr>
          <a:xfrm>
            <a:off x="33364" y="6334071"/>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3088870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233713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Quote large Centre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BFC8184-A52B-1D58-DCBB-64F070DB04A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214367" y="1180298"/>
            <a:ext cx="9811265" cy="2983230"/>
          </a:xfrm>
          <a:prstGeom prst="rect">
            <a:avLst/>
          </a:prstGeom>
        </p:spPr>
        <p:txBody>
          <a:bodyPr>
            <a:noAutofit/>
          </a:bodyPr>
          <a:lstStyle>
            <a:lvl1pPr marL="0" indent="0" algn="ctr">
              <a:buNone/>
              <a:defRPr sz="4200" b="0">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centred text over multiple</a:t>
            </a:r>
            <a:br>
              <a:rPr lang="en-GB"/>
            </a:br>
            <a:r>
              <a:rPr lang="en-GB"/>
              <a:t>lines, try to make a harmonious shape like a diamond or </a:t>
            </a:r>
            <a:r>
              <a:rPr lang="en-GB" err="1"/>
              <a:t>xmas</a:t>
            </a:r>
            <a:r>
              <a:rPr lang="en-GB"/>
              <a:t> tree or</a:t>
            </a:r>
            <a:br>
              <a:rPr lang="en-GB"/>
            </a:br>
            <a:r>
              <a:rPr lang="en-GB"/>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4150923" y="5096236"/>
            <a:ext cx="3890150" cy="896938"/>
          </a:xfrm>
          <a:prstGeom prst="rect">
            <a:avLst/>
          </a:prstGeom>
        </p:spPr>
        <p:txBody>
          <a:bodyPr>
            <a:normAutofit/>
          </a:bodyPr>
          <a:lstStyle>
            <a:lvl1pPr marL="0" indent="0" algn="ctr">
              <a:buNone/>
              <a:defRPr sz="2200" b="1">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A91AA706-8AF6-8441-8070-06566C40A690}"/>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42D3EEB-DBD8-CD48-C723-5F35F1DADF6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824437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9371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566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1_Quote large Centre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BFC8184-A52B-1D58-DCBB-64F070DB04A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214367" y="1180298"/>
            <a:ext cx="9811265" cy="2983230"/>
          </a:xfrm>
          <a:prstGeom prst="rect">
            <a:avLst/>
          </a:prstGeom>
        </p:spPr>
        <p:txBody>
          <a:bodyPr>
            <a:noAutofit/>
          </a:bodyPr>
          <a:lstStyle>
            <a:lvl1pPr marL="0" indent="0" algn="ctr">
              <a:buNone/>
              <a:defRPr sz="4200" b="0">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centred text over multiple</a:t>
            </a:r>
            <a:br>
              <a:rPr lang="en-GB"/>
            </a:br>
            <a:r>
              <a:rPr lang="en-GB"/>
              <a:t>lines, try to make a harmonious shape like a diamond or </a:t>
            </a:r>
            <a:r>
              <a:rPr lang="en-GB" err="1"/>
              <a:t>xmas</a:t>
            </a:r>
            <a:r>
              <a:rPr lang="en-GB"/>
              <a:t> tree or</a:t>
            </a:r>
            <a:br>
              <a:rPr lang="en-GB"/>
            </a:br>
            <a:r>
              <a:rPr lang="en-GB"/>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4150923" y="5096236"/>
            <a:ext cx="3890150" cy="896938"/>
          </a:xfrm>
          <a:prstGeom prst="rect">
            <a:avLst/>
          </a:prstGeom>
        </p:spPr>
        <p:txBody>
          <a:bodyPr>
            <a:normAutofit/>
          </a:bodyPr>
          <a:lstStyle>
            <a:lvl1pPr marL="0" indent="0" algn="ctr">
              <a:buNone/>
              <a:defRPr sz="2200" b="1">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A91AA706-8AF6-8441-8070-06566C40A690}"/>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42D3EEB-DBD8-CD48-C723-5F35F1DADF6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Footer Placeholder 4">
            <a:extLst>
              <a:ext uri="{FF2B5EF4-FFF2-40B4-BE49-F238E27FC236}">
                <a16:creationId xmlns:a16="http://schemas.microsoft.com/office/drawing/2014/main" id="{DA76A586-3DA3-D7A6-E14F-8F23E0D7FC54}"/>
              </a:ext>
            </a:extLst>
          </p:cNvPr>
          <p:cNvSpPr txBox="1">
            <a:spLocks/>
          </p:cNvSpPr>
          <p:nvPr userDrawn="1"/>
        </p:nvSpPr>
        <p:spPr>
          <a:xfrm>
            <a:off x="9126416" y="6356352"/>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2138418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1_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34BA048E-E4BD-55B5-1124-78B5C2C5A626}"/>
              </a:ext>
            </a:extLst>
          </p:cNvPr>
          <p:cNvSpPr txBox="1">
            <a:spLocks/>
          </p:cNvSpPr>
          <p:nvPr userDrawn="1"/>
        </p:nvSpPr>
        <p:spPr>
          <a:xfrm>
            <a:off x="9126416" y="6356352"/>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784480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1_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830A8D8-5F58-63E1-5C00-740A0805AB0F}"/>
              </a:ext>
            </a:extLst>
          </p:cNvPr>
          <p:cNvSpPr txBox="1">
            <a:spLocks/>
          </p:cNvSpPr>
          <p:nvPr userDrawn="1"/>
        </p:nvSpPr>
        <p:spPr>
          <a:xfrm>
            <a:off x="9126416" y="6356352"/>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2574962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921923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userDrawn="1">
  <p:cSld name="Icon Grid Boxes 2UP with Intr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ECF5444-DD33-9C60-EE5C-BAE130A1CBF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7" name="Content Placeholder 3">
            <a:extLst>
              <a:ext uri="{FF2B5EF4-FFF2-40B4-BE49-F238E27FC236}">
                <a16:creationId xmlns:a16="http://schemas.microsoft.com/office/drawing/2014/main" id="{88166480-FB4D-C34C-807C-7BA7DD328F6E}"/>
              </a:ext>
            </a:extLst>
          </p:cNvPr>
          <p:cNvSpPr>
            <a:spLocks noGrp="1"/>
          </p:cNvSpPr>
          <p:nvPr>
            <p:ph sz="quarter" idx="4294967295" hasCustomPrompt="1"/>
          </p:nvPr>
        </p:nvSpPr>
        <p:spPr>
          <a:xfrm>
            <a:off x="432000" y="1735014"/>
            <a:ext cx="3564001" cy="4319711"/>
          </a:xfrm>
        </p:spPr>
        <p:txBody>
          <a:bodyPr/>
          <a:lstStyle>
            <a:lvl1pPr marL="0" indent="0">
              <a:buNone/>
              <a:defRPr sz="2200">
                <a:solidFill>
                  <a:schemeClr val="accent6"/>
                </a:solidFill>
              </a:defRPr>
            </a:lvl1pPr>
          </a:lstStyle>
          <a:p>
            <a:r>
              <a:rPr lang="en-GB"/>
              <a:t>Intro summary text goes here</a:t>
            </a:r>
          </a:p>
        </p:txBody>
      </p:sp>
      <p:sp>
        <p:nvSpPr>
          <p:cNvPr id="13" name="Title 1">
            <a:extLst>
              <a:ext uri="{FF2B5EF4-FFF2-40B4-BE49-F238E27FC236}">
                <a16:creationId xmlns:a16="http://schemas.microsoft.com/office/drawing/2014/main" id="{85267E27-DA97-0D46-9740-BF9E88C52C36}"/>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B4F929AC-5E7A-1A4C-8427-F04E4C908E8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86D0C676-28C4-BF14-7D49-3169DC1AAA7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735276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31A7E23D-AD68-0071-CD83-AD8F5303D4E7}"/>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6" hidden="1">
                        <a:extLst>
                          <a:ext uri="{FF2B5EF4-FFF2-40B4-BE49-F238E27FC236}">
                            <a16:creationId xmlns:a16="http://schemas.microsoft.com/office/drawing/2014/main" id="{31A7E23D-AD68-0071-CD83-AD8F5303D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DB0ED690-4023-6628-46DE-49AB52C08CC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5453CBD4-50B5-2458-164F-4B4F5CD63BB9}"/>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15" name="2. Slide Title"/>
          <p:cNvSpPr>
            <a:spLocks noGrp="1"/>
          </p:cNvSpPr>
          <p:nvPr>
            <p:ph type="title"/>
          </p:nvPr>
        </p:nvSpPr>
        <p:spPr>
          <a:xfrm>
            <a:off x="382015" y="391188"/>
            <a:ext cx="10400661" cy="369332"/>
          </a:xfrm>
        </p:spPr>
        <p:txBody>
          <a:bodyPr rtlCol="0"/>
          <a:lstStyle>
            <a:lvl1pPr>
              <a:defRPr lang="en-US" dirty="0"/>
            </a:lvl1pPr>
          </a:lstStyle>
          <a:p>
            <a:pPr lvl="0"/>
            <a:r>
              <a:rPr lang="en-US"/>
              <a:t>Click to edit Master title style</a:t>
            </a:r>
          </a:p>
        </p:txBody>
      </p:sp>
      <p:sp>
        <p:nvSpPr>
          <p:cNvPr id="14" name="3. Subtitle"/>
          <p:cNvSpPr>
            <a:spLocks noGrp="1"/>
          </p:cNvSpPr>
          <p:nvPr>
            <p:ph type="subTitle" idx="1"/>
          </p:nvPr>
        </p:nvSpPr>
        <p:spPr>
          <a:xfrm>
            <a:off x="382015" y="987001"/>
            <a:ext cx="10400661" cy="276999"/>
          </a:xfrm>
          <a:prstGeom prst="rect">
            <a:avLst/>
          </a:prstGeom>
        </p:spPr>
        <p:txBody>
          <a:bodyPr rtlCol="0">
            <a:noAutofit/>
          </a:bodyPr>
          <a:lstStyle>
            <a:lvl1pPr>
              <a:defRPr lang="en-US" sz="1800" b="0" dirty="0"/>
            </a:lvl1pPr>
          </a:lstStyle>
          <a:p>
            <a:pPr lvl="0"/>
            <a:r>
              <a:rPr lang="en-US"/>
              <a:t>Click to edit Master subtitle style</a:t>
            </a:r>
          </a:p>
        </p:txBody>
      </p:sp>
      <p:sp>
        <p:nvSpPr>
          <p:cNvPr id="11"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35115104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DAEF78C3-F5A3-27B1-0EC9-A01382F81A98}"/>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DAEF78C3-F5A3-27B1-0EC9-A01382F81A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hidden="1">
            <a:extLst>
              <a:ext uri="{FF2B5EF4-FFF2-40B4-BE49-F238E27FC236}">
                <a16:creationId xmlns:a16="http://schemas.microsoft.com/office/drawing/2014/main" id="{1131C3E2-0A8F-CD66-3DB1-2B4148BDF02C}"/>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59435842-AEE5-FC84-15BD-177F101E3AFF}"/>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3" name="2. Slide Title"/>
          <p:cNvSpPr>
            <a:spLocks noGrp="1"/>
          </p:cNvSpPr>
          <p:nvPr>
            <p:ph type="title"/>
          </p:nvPr>
        </p:nvSpPr>
        <p:spPr>
          <a:xfrm>
            <a:off x="382016" y="3244334"/>
            <a:ext cx="5065776" cy="369332"/>
          </a:xfrm>
          <a:prstGeom prst="rect">
            <a:avLst/>
          </a:prstGeom>
        </p:spPr>
        <p:txBody>
          <a:bodyPr rIns="365760"/>
          <a:lstStyle>
            <a:lvl1pPr>
              <a:defRPr>
                <a:ln w="6350" cap="flat">
                  <a:noFill/>
                  <a:miter lim="800000"/>
                </a:ln>
              </a:defRPr>
            </a:lvl1pPr>
          </a:lstStyle>
          <a:p>
            <a:r>
              <a:rPr lang="en-US"/>
              <a:t>Click to edit Master 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11614055"/>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userDrawn="1">
  <p:cSld name="Icon Grid Box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2" name="Title 1">
            <a:extLst>
              <a:ext uri="{FF2B5EF4-FFF2-40B4-BE49-F238E27FC236}">
                <a16:creationId xmlns:a16="http://schemas.microsoft.com/office/drawing/2014/main" id="{EA3FC528-9065-C94F-99DF-349AA62E3469}"/>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4" name="Straight Connector 13">
            <a:extLst>
              <a:ext uri="{FF2B5EF4-FFF2-40B4-BE49-F238E27FC236}">
                <a16:creationId xmlns:a16="http://schemas.microsoft.com/office/drawing/2014/main" id="{EEA2AC99-8B06-B44A-BCC3-DEDF573C1400}"/>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4712B60-6C80-0125-1B04-001787232DD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0605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userDrawn="1">
  <p:cSld name="ICON Grid Boxes 4UP with Intro">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2" name="Rectangle: Top Corners Rounded 11">
            <a:extLst>
              <a:ext uri="{FF2B5EF4-FFF2-40B4-BE49-F238E27FC236}">
                <a16:creationId xmlns:a16="http://schemas.microsoft.com/office/drawing/2014/main" id="{5E206611-9F04-2C46-95B1-573726492E29}"/>
              </a:ext>
            </a:extLst>
          </p:cNvPr>
          <p:cNvSpPr/>
          <p:nvPr userDrawn="1"/>
        </p:nvSpPr>
        <p:spPr>
          <a:xfrm>
            <a:off x="4310428"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Lst>
          </p:cNvPr>
          <p:cNvSpPr/>
          <p:nvPr userDrawn="1"/>
        </p:nvSpPr>
        <p:spPr>
          <a:xfrm>
            <a:off x="8264591"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Lst>
          </p:cNvPr>
          <p:cNvSpPr/>
          <p:nvPr userDrawn="1"/>
        </p:nvSpPr>
        <p:spPr>
          <a:xfrm>
            <a:off x="4310428" y="384628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Lst>
          </p:cNvPr>
          <p:cNvSpPr/>
          <p:nvPr userDrawn="1"/>
        </p:nvSpPr>
        <p:spPr>
          <a:xfrm>
            <a:off x="8272154" y="3849215"/>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itle 1">
            <a:extLst>
              <a:ext uri="{FF2B5EF4-FFF2-40B4-BE49-F238E27FC236}">
                <a16:creationId xmlns:a16="http://schemas.microsoft.com/office/drawing/2014/main" id="{71D89516-E743-9149-8E82-C8FD33FB9E82}"/>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22" name="Straight Connector 21">
            <a:extLst>
              <a:ext uri="{FF2B5EF4-FFF2-40B4-BE49-F238E27FC236}">
                <a16:creationId xmlns:a16="http://schemas.microsoft.com/office/drawing/2014/main" id="{ED046538-6FA9-4F4C-86B3-9F8268B46A7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Content Placeholder 3">
            <a:extLst>
              <a:ext uri="{FF2B5EF4-FFF2-40B4-BE49-F238E27FC236}">
                <a16:creationId xmlns:a16="http://schemas.microsoft.com/office/drawing/2014/main" id="{62ACBA56-8EF4-494B-AB68-12ECC4D0812F}"/>
              </a:ext>
            </a:extLst>
          </p:cNvPr>
          <p:cNvSpPr>
            <a:spLocks noGrp="1"/>
          </p:cNvSpPr>
          <p:nvPr>
            <p:ph sz="quarter" idx="4294967295" hasCustomPrompt="1"/>
          </p:nvPr>
        </p:nvSpPr>
        <p:spPr>
          <a:xfrm>
            <a:off x="432000" y="1285014"/>
            <a:ext cx="3564001" cy="4769711"/>
          </a:xfrm>
        </p:spPr>
        <p:txBody>
          <a:bodyPr/>
          <a:lstStyle>
            <a:lvl1pPr marL="0" indent="0">
              <a:buNone/>
              <a:defRPr sz="2200">
                <a:solidFill>
                  <a:schemeClr val="accent6"/>
                </a:solidFill>
              </a:defRPr>
            </a:lvl1pPr>
          </a:lstStyle>
          <a:p>
            <a:r>
              <a:rPr lang="en-GB"/>
              <a:t>Intro summary text goes here</a:t>
            </a:r>
          </a:p>
        </p:txBody>
      </p:sp>
      <p:pic>
        <p:nvPicPr>
          <p:cNvPr id="3" name="Picture 2">
            <a:extLst>
              <a:ext uri="{FF2B5EF4-FFF2-40B4-BE49-F238E27FC236}">
                <a16:creationId xmlns:a16="http://schemas.microsoft.com/office/drawing/2014/main" id="{7D55FB54-F5EA-C613-D5F4-F3C0063B3E26}"/>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4661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ICON Grid boxes 5UP">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2370978"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2370978" y="1089953"/>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6257024"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6257024" y="1090988"/>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32197"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39760" y="375104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le 1">
            <a:extLst>
              <a:ext uri="{FF2B5EF4-FFF2-40B4-BE49-F238E27FC236}">
                <a16:creationId xmlns:a16="http://schemas.microsoft.com/office/drawing/2014/main" id="{0F81D218-E72F-F84F-B0C3-EC8A11107F2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8" name="Straight Connector 17">
            <a:extLst>
              <a:ext uri="{FF2B5EF4-FFF2-40B4-BE49-F238E27FC236}">
                <a16:creationId xmlns:a16="http://schemas.microsoft.com/office/drawing/2014/main" id="{44481822-0DD9-B249-90C1-3B1FE0FD98A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FCCE6883-92E0-20E6-632B-52558F9DBE65}"/>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3025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ICON Grid Boxes 6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087999"/>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itle 1">
            <a:extLst>
              <a:ext uri="{FF2B5EF4-FFF2-40B4-BE49-F238E27FC236}">
                <a16:creationId xmlns:a16="http://schemas.microsoft.com/office/drawing/2014/main" id="{58FD52DB-CC55-304D-B862-680CEE7832A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31" name="Straight Connector 30">
            <a:extLst>
              <a:ext uri="{FF2B5EF4-FFF2-40B4-BE49-F238E27FC236}">
                <a16:creationId xmlns:a16="http://schemas.microsoft.com/office/drawing/2014/main" id="{BF036740-51BF-404A-B94A-164C9330AE62}"/>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578D1774-8975-89D5-1EA8-A68550359E2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186264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TEXT Grid Boxes, Titles 2UP +Intro ">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AEEEA08-1C49-6944-6F79-AABE5D4651A9}"/>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290349"/>
            <a:ext cx="3564000" cy="3764374"/>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282349"/>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290349"/>
            <a:ext cx="3564000" cy="3764372"/>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282349"/>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1285014"/>
            <a:ext cx="3564001" cy="4769711"/>
          </a:xfrm>
        </p:spPr>
        <p:txBody>
          <a:bodyPr lIns="0" tIns="0" rIns="0" bIns="0"/>
          <a:lstStyle>
            <a:lvl1pPr marL="0" indent="0">
              <a:buNone/>
              <a:defRPr sz="2200"/>
            </a:lvl1pPr>
          </a:lstStyle>
          <a:p>
            <a:r>
              <a:rPr lang="en-GB"/>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721EFD07-C8A5-7845-9A8E-928B94195A0F}"/>
              </a:ext>
            </a:extLst>
          </p:cNvPr>
          <p:cNvSpPr>
            <a:spLocks noGrp="1"/>
          </p:cNvSpPr>
          <p:nvPr>
            <p:ph type="body" sz="quarter" idx="18" hasCustomPrompt="1"/>
          </p:nvPr>
        </p:nvSpPr>
        <p:spPr>
          <a:xfrm>
            <a:off x="4474871" y="1426237"/>
            <a:ext cx="3348000" cy="684000"/>
          </a:xfrm>
        </p:spPr>
        <p:txBody>
          <a:bodyPr anchor="ctr"/>
          <a:lstStyle>
            <a:lvl1pPr algn="ctr">
              <a:buNone/>
              <a:defRPr sz="2200" b="1">
                <a:solidFill>
                  <a:schemeClr val="accent6"/>
                </a:solidFill>
              </a:defRPr>
            </a:lvl1pPr>
          </a:lstStyle>
          <a:p>
            <a:pPr lvl="0"/>
            <a:r>
              <a:rPr lang="en-GB"/>
              <a:t>Insert title</a:t>
            </a:r>
          </a:p>
        </p:txBody>
      </p:sp>
      <p:sp>
        <p:nvSpPr>
          <p:cNvPr id="18" name="Text Placeholder 2">
            <a:extLst>
              <a:ext uri="{FF2B5EF4-FFF2-40B4-BE49-F238E27FC236}">
                <a16:creationId xmlns:a16="http://schemas.microsoft.com/office/drawing/2014/main" id="{6076541C-26A7-7147-BAC1-5A229E7C0E3C}"/>
              </a:ext>
            </a:extLst>
          </p:cNvPr>
          <p:cNvSpPr>
            <a:spLocks noGrp="1"/>
          </p:cNvSpPr>
          <p:nvPr>
            <p:ph type="body" sz="quarter" idx="19" hasCustomPrompt="1"/>
          </p:nvPr>
        </p:nvSpPr>
        <p:spPr>
          <a:xfrm>
            <a:off x="8367249" y="142623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16" name="Straight Connector 15">
            <a:extLst>
              <a:ext uri="{FF2B5EF4-FFF2-40B4-BE49-F238E27FC236}">
                <a16:creationId xmlns:a16="http://schemas.microsoft.com/office/drawing/2014/main" id="{D3FF391A-F0C8-2846-A025-06D92CB6CD4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4626D58-3C16-8648-D845-A7F5213188C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655580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userDrawn="1">
  <p:cSld name="TEXT Grid boxes, Titl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6" name="Title 1">
            <a:extLst>
              <a:ext uri="{FF2B5EF4-FFF2-40B4-BE49-F238E27FC236}">
                <a16:creationId xmlns:a16="http://schemas.microsoft.com/office/drawing/2014/main" id="{FDBDDA74-8B33-8B4B-9B25-993D2BE7C7F1}"/>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145D2B57-B97B-B347-9DEB-D5C1AC753AE7}"/>
              </a:ext>
            </a:extLst>
          </p:cNvPr>
          <p:cNvSpPr>
            <a:spLocks noGrp="1"/>
          </p:cNvSpPr>
          <p:nvPr>
            <p:ph type="body" sz="quarter" idx="18" hasCustomPrompt="1"/>
          </p:nvPr>
        </p:nvSpPr>
        <p:spPr>
          <a:xfrm>
            <a:off x="520708" y="1897014"/>
            <a:ext cx="3348000" cy="684000"/>
          </a:xfrm>
        </p:spPr>
        <p:txBody>
          <a:bodyPr anchor="ctr"/>
          <a:lstStyle>
            <a:lvl1pPr algn="ctr">
              <a:buNone/>
              <a:defRPr sz="2200" b="1">
                <a:solidFill>
                  <a:schemeClr val="accent6"/>
                </a:solidFill>
              </a:defRPr>
            </a:lvl1pPr>
          </a:lstStyle>
          <a:p>
            <a:pPr lvl="0"/>
            <a:r>
              <a:rPr lang="en-GB"/>
              <a:t>Insert title</a:t>
            </a:r>
          </a:p>
        </p:txBody>
      </p:sp>
      <p:sp>
        <p:nvSpPr>
          <p:cNvPr id="18" name="Text Placeholder 2">
            <a:extLst>
              <a:ext uri="{FF2B5EF4-FFF2-40B4-BE49-F238E27FC236}">
                <a16:creationId xmlns:a16="http://schemas.microsoft.com/office/drawing/2014/main" id="{53DD1D30-BF5F-3F4D-A1DE-F7778CA7ED96}"/>
              </a:ext>
            </a:extLst>
          </p:cNvPr>
          <p:cNvSpPr>
            <a:spLocks noGrp="1"/>
          </p:cNvSpPr>
          <p:nvPr>
            <p:ph type="body" sz="quarter" idx="19" hasCustomPrompt="1"/>
          </p:nvPr>
        </p:nvSpPr>
        <p:spPr>
          <a:xfrm>
            <a:off x="4474871" y="1897014"/>
            <a:ext cx="3348000" cy="684000"/>
          </a:xfrm>
        </p:spPr>
        <p:txBody>
          <a:bodyPr anchor="ctr"/>
          <a:lstStyle>
            <a:lvl1pPr algn="ctr">
              <a:buNone/>
              <a:defRPr sz="2200" b="1">
                <a:solidFill>
                  <a:schemeClr val="accent6"/>
                </a:solidFill>
              </a:defRPr>
            </a:lvl1pPr>
          </a:lstStyle>
          <a:p>
            <a:pPr lvl="0"/>
            <a:r>
              <a:rPr lang="en-GB"/>
              <a:t>Insert title</a:t>
            </a:r>
          </a:p>
        </p:txBody>
      </p:sp>
      <p:sp>
        <p:nvSpPr>
          <p:cNvPr id="23" name="Text Placeholder 2">
            <a:extLst>
              <a:ext uri="{FF2B5EF4-FFF2-40B4-BE49-F238E27FC236}">
                <a16:creationId xmlns:a16="http://schemas.microsoft.com/office/drawing/2014/main" id="{0D443938-DE7C-934D-A74E-737FAD8DA310}"/>
              </a:ext>
            </a:extLst>
          </p:cNvPr>
          <p:cNvSpPr>
            <a:spLocks noGrp="1"/>
          </p:cNvSpPr>
          <p:nvPr>
            <p:ph type="body" sz="quarter" idx="20" hasCustomPrompt="1"/>
          </p:nvPr>
        </p:nvSpPr>
        <p:spPr>
          <a:xfrm>
            <a:off x="8367249" y="1891996"/>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5" name="Straight Connector 24">
            <a:extLst>
              <a:ext uri="{FF2B5EF4-FFF2-40B4-BE49-F238E27FC236}">
                <a16:creationId xmlns:a16="http://schemas.microsoft.com/office/drawing/2014/main" id="{B1E58B1A-02A3-B84A-8BB1-27D19814EDB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6C73BAF5-5900-0C46-ED91-BD67D9ED4465}"/>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667075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userDrawn="1">
  <p:cSld name="TEXT Grid boxes, Titles 4UP +Intro">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EBD2400-C5F8-6FA7-2AD7-D6C6E9D59298}"/>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2" name="Rectangle: Top Corners Rounded 11">
            <a:extLst>
              <a:ext uri="{FF2B5EF4-FFF2-40B4-BE49-F238E27FC236}">
                <a16:creationId xmlns:a16="http://schemas.microsoft.com/office/drawing/2014/main" id="{5E206611-9F04-2C46-95B1-573726492E29}"/>
              </a:ext>
            </a:extLst>
          </p:cNvPr>
          <p:cNvSpPr/>
          <p:nvPr userDrawn="1"/>
        </p:nvSpPr>
        <p:spPr>
          <a:xfrm>
            <a:off x="4310428"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Lst>
          </p:cNvPr>
          <p:cNvSpPr/>
          <p:nvPr userDrawn="1"/>
        </p:nvSpPr>
        <p:spPr>
          <a:xfrm>
            <a:off x="8264591"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Lst>
          </p:cNvPr>
          <p:cNvSpPr/>
          <p:nvPr userDrawn="1"/>
        </p:nvSpPr>
        <p:spPr>
          <a:xfrm>
            <a:off x="4310428" y="384628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Lst>
          </p:cNvPr>
          <p:cNvSpPr/>
          <p:nvPr userDrawn="1"/>
        </p:nvSpPr>
        <p:spPr>
          <a:xfrm>
            <a:off x="8272154" y="3849215"/>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3">
            <a:extLst>
              <a:ext uri="{FF2B5EF4-FFF2-40B4-BE49-F238E27FC236}">
                <a16:creationId xmlns:a16="http://schemas.microsoft.com/office/drawing/2014/main" id="{EA0FBD3D-6E21-E549-967B-395F00EE1908}"/>
              </a:ext>
            </a:extLst>
          </p:cNvPr>
          <p:cNvSpPr>
            <a:spLocks noGrp="1"/>
          </p:cNvSpPr>
          <p:nvPr>
            <p:ph sz="quarter" idx="4294967295" hasCustomPrompt="1"/>
          </p:nvPr>
        </p:nvSpPr>
        <p:spPr>
          <a:xfrm>
            <a:off x="432000" y="1393014"/>
            <a:ext cx="3564001" cy="4865268"/>
          </a:xfrm>
        </p:spPr>
        <p:txBody>
          <a:bodyPr lIns="0" tIns="0" rIns="0" bIns="0"/>
          <a:lstStyle>
            <a:lvl1pPr marL="0" indent="0">
              <a:buNone/>
              <a:defRPr sz="2200"/>
            </a:lvl1pPr>
          </a:lstStyle>
          <a:p>
            <a:r>
              <a:rPr lang="en-GB"/>
              <a:t>Intro summary text goes here</a:t>
            </a:r>
          </a:p>
        </p:txBody>
      </p:sp>
      <p:sp>
        <p:nvSpPr>
          <p:cNvPr id="19" name="Title 1">
            <a:extLst>
              <a:ext uri="{FF2B5EF4-FFF2-40B4-BE49-F238E27FC236}">
                <a16:creationId xmlns:a16="http://schemas.microsoft.com/office/drawing/2014/main" id="{E8CEA5C8-040E-A042-A8BE-B661106C8E75}"/>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6" name="Text Placeholder 2">
            <a:extLst>
              <a:ext uri="{FF2B5EF4-FFF2-40B4-BE49-F238E27FC236}">
                <a16:creationId xmlns:a16="http://schemas.microsoft.com/office/drawing/2014/main" id="{F63E93DE-B0A0-E448-839F-EC15B688DA99}"/>
              </a:ext>
            </a:extLst>
          </p:cNvPr>
          <p:cNvSpPr>
            <a:spLocks noGrp="1"/>
          </p:cNvSpPr>
          <p:nvPr>
            <p:ph type="body" sz="quarter" idx="19" hasCustomPrompt="1"/>
          </p:nvPr>
        </p:nvSpPr>
        <p:spPr>
          <a:xfrm>
            <a:off x="4418428" y="1393014"/>
            <a:ext cx="3348000" cy="684000"/>
          </a:xfrm>
        </p:spPr>
        <p:txBody>
          <a:bodyPr anchor="ctr"/>
          <a:lstStyle>
            <a:lvl1pPr algn="ctr">
              <a:buNone/>
              <a:defRPr sz="2200" b="1">
                <a:solidFill>
                  <a:schemeClr val="accent6"/>
                </a:solidFill>
              </a:defRPr>
            </a:lvl1pPr>
          </a:lstStyle>
          <a:p>
            <a:pPr lvl="0"/>
            <a:r>
              <a:rPr lang="en-GB"/>
              <a:t>Insert title</a:t>
            </a:r>
          </a:p>
        </p:txBody>
      </p:sp>
      <p:sp>
        <p:nvSpPr>
          <p:cNvPr id="27" name="Text Placeholder 2">
            <a:extLst>
              <a:ext uri="{FF2B5EF4-FFF2-40B4-BE49-F238E27FC236}">
                <a16:creationId xmlns:a16="http://schemas.microsoft.com/office/drawing/2014/main" id="{8728E9EF-F5FD-C54D-A0C4-E79B3934E34F}"/>
              </a:ext>
            </a:extLst>
          </p:cNvPr>
          <p:cNvSpPr>
            <a:spLocks noGrp="1"/>
          </p:cNvSpPr>
          <p:nvPr>
            <p:ph type="body" sz="quarter" idx="20" hasCustomPrompt="1"/>
          </p:nvPr>
        </p:nvSpPr>
        <p:spPr>
          <a:xfrm>
            <a:off x="8372591" y="1394399"/>
            <a:ext cx="3348000" cy="684000"/>
          </a:xfrm>
        </p:spPr>
        <p:txBody>
          <a:bodyPr anchor="ctr"/>
          <a:lstStyle>
            <a:lvl1pPr algn="ctr">
              <a:buNone/>
              <a:defRPr sz="2200" b="1">
                <a:solidFill>
                  <a:schemeClr val="accent6"/>
                </a:solidFill>
              </a:defRPr>
            </a:lvl1pPr>
          </a:lstStyle>
          <a:p>
            <a:pPr lvl="0"/>
            <a:r>
              <a:rPr lang="en-GB"/>
              <a:t>Insert title</a:t>
            </a:r>
          </a:p>
        </p:txBody>
      </p:sp>
      <p:sp>
        <p:nvSpPr>
          <p:cNvPr id="28" name="Text Placeholder 2">
            <a:extLst>
              <a:ext uri="{FF2B5EF4-FFF2-40B4-BE49-F238E27FC236}">
                <a16:creationId xmlns:a16="http://schemas.microsoft.com/office/drawing/2014/main" id="{13CE4756-EA5A-644E-8E3C-7A8854117627}"/>
              </a:ext>
            </a:extLst>
          </p:cNvPr>
          <p:cNvSpPr>
            <a:spLocks noGrp="1"/>
          </p:cNvSpPr>
          <p:nvPr>
            <p:ph type="body" sz="quarter" idx="21" hasCustomPrompt="1"/>
          </p:nvPr>
        </p:nvSpPr>
        <p:spPr>
          <a:xfrm>
            <a:off x="4418428" y="3954281"/>
            <a:ext cx="3348000" cy="684000"/>
          </a:xfrm>
        </p:spPr>
        <p:txBody>
          <a:bodyPr anchor="ctr"/>
          <a:lstStyle>
            <a:lvl1pPr algn="ctr">
              <a:buNone/>
              <a:defRPr sz="2200" b="1">
                <a:solidFill>
                  <a:schemeClr val="accent6"/>
                </a:solidFill>
              </a:defRPr>
            </a:lvl1pPr>
          </a:lstStyle>
          <a:p>
            <a:pPr lvl="0"/>
            <a:r>
              <a:rPr lang="en-GB"/>
              <a:t>Insert title</a:t>
            </a:r>
          </a:p>
        </p:txBody>
      </p:sp>
      <p:sp>
        <p:nvSpPr>
          <p:cNvPr id="29" name="Text Placeholder 2">
            <a:extLst>
              <a:ext uri="{FF2B5EF4-FFF2-40B4-BE49-F238E27FC236}">
                <a16:creationId xmlns:a16="http://schemas.microsoft.com/office/drawing/2014/main" id="{A023CEAC-43CB-D349-B655-0C148109A5B5}"/>
              </a:ext>
            </a:extLst>
          </p:cNvPr>
          <p:cNvSpPr>
            <a:spLocks noGrp="1"/>
          </p:cNvSpPr>
          <p:nvPr>
            <p:ph type="body" sz="quarter" idx="22" hasCustomPrompt="1"/>
          </p:nvPr>
        </p:nvSpPr>
        <p:spPr>
          <a:xfrm>
            <a:off x="8380154" y="3954281"/>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1" name="Straight Connector 20">
            <a:extLst>
              <a:ext uri="{FF2B5EF4-FFF2-40B4-BE49-F238E27FC236}">
                <a16:creationId xmlns:a16="http://schemas.microsoft.com/office/drawing/2014/main" id="{7116781D-5A03-6141-8389-E5AB404ECD9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6B9BB60-BD70-1857-B877-C41DEC1AF45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609603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userDrawn="1">
  <p:cSld name="TEXT Grid boxes, Titles 5UP">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2370978"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2370978" y="1113399"/>
            <a:ext cx="3564000" cy="899876"/>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6257024" y="199098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6257024" y="1090988"/>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32197" y="4649267"/>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39760" y="375104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gn="ctr">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itle 1">
            <a:extLst>
              <a:ext uri="{FF2B5EF4-FFF2-40B4-BE49-F238E27FC236}">
                <a16:creationId xmlns:a16="http://schemas.microsoft.com/office/drawing/2014/main" id="{D61316BA-3A2D-A349-8FD8-DEAD56529B8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4" name="Text Placeholder 2">
            <a:extLst>
              <a:ext uri="{FF2B5EF4-FFF2-40B4-BE49-F238E27FC236}">
                <a16:creationId xmlns:a16="http://schemas.microsoft.com/office/drawing/2014/main" id="{3EC696E9-078C-3E45-8DCD-5A562EAEB29A}"/>
              </a:ext>
            </a:extLst>
          </p:cNvPr>
          <p:cNvSpPr>
            <a:spLocks noGrp="1"/>
          </p:cNvSpPr>
          <p:nvPr>
            <p:ph type="body" sz="quarter" idx="24" hasCustomPrompt="1"/>
          </p:nvPr>
        </p:nvSpPr>
        <p:spPr>
          <a:xfrm>
            <a:off x="2478978" y="1228501"/>
            <a:ext cx="3348000" cy="684000"/>
          </a:xfrm>
        </p:spPr>
        <p:txBody>
          <a:bodyPr anchor="ctr"/>
          <a:lstStyle>
            <a:lvl1pPr algn="ctr">
              <a:buNone/>
              <a:defRPr sz="2200" b="1">
                <a:solidFill>
                  <a:schemeClr val="accent6"/>
                </a:solidFill>
              </a:defRPr>
            </a:lvl1pPr>
          </a:lstStyle>
          <a:p>
            <a:pPr lvl="0"/>
            <a:r>
              <a:rPr lang="en-GB"/>
              <a:t>Insert title</a:t>
            </a:r>
          </a:p>
        </p:txBody>
      </p:sp>
      <p:sp>
        <p:nvSpPr>
          <p:cNvPr id="35" name="Text Placeholder 2">
            <a:extLst>
              <a:ext uri="{FF2B5EF4-FFF2-40B4-BE49-F238E27FC236}">
                <a16:creationId xmlns:a16="http://schemas.microsoft.com/office/drawing/2014/main" id="{17258850-67A6-DA45-BCA6-3A1843C3D938}"/>
              </a:ext>
            </a:extLst>
          </p:cNvPr>
          <p:cNvSpPr>
            <a:spLocks noGrp="1"/>
          </p:cNvSpPr>
          <p:nvPr>
            <p:ph type="body" sz="quarter" idx="25" hasCustomPrompt="1"/>
          </p:nvPr>
        </p:nvSpPr>
        <p:spPr>
          <a:xfrm>
            <a:off x="6370431" y="1228501"/>
            <a:ext cx="3348000" cy="684000"/>
          </a:xfrm>
        </p:spPr>
        <p:txBody>
          <a:bodyPr anchor="ctr"/>
          <a:lstStyle>
            <a:lvl1pPr algn="ctr">
              <a:buNone/>
              <a:defRPr sz="2200" b="1">
                <a:solidFill>
                  <a:schemeClr val="accent6"/>
                </a:solidFill>
              </a:defRPr>
            </a:lvl1pPr>
          </a:lstStyle>
          <a:p>
            <a:pPr lvl="0"/>
            <a:r>
              <a:rPr lang="en-GB"/>
              <a:t>Insert title</a:t>
            </a:r>
          </a:p>
        </p:txBody>
      </p:sp>
      <p:sp>
        <p:nvSpPr>
          <p:cNvPr id="36" name="Text Placeholder 2">
            <a:extLst>
              <a:ext uri="{FF2B5EF4-FFF2-40B4-BE49-F238E27FC236}">
                <a16:creationId xmlns:a16="http://schemas.microsoft.com/office/drawing/2014/main" id="{89D36508-91C9-D341-BD22-8B7D09BC1DA2}"/>
              </a:ext>
            </a:extLst>
          </p:cNvPr>
          <p:cNvSpPr>
            <a:spLocks noGrp="1"/>
          </p:cNvSpPr>
          <p:nvPr>
            <p:ph type="body" sz="quarter" idx="26" hasCustomPrompt="1"/>
          </p:nvPr>
        </p:nvSpPr>
        <p:spPr>
          <a:xfrm>
            <a:off x="524490"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7" name="Text Placeholder 2">
            <a:extLst>
              <a:ext uri="{FF2B5EF4-FFF2-40B4-BE49-F238E27FC236}">
                <a16:creationId xmlns:a16="http://schemas.microsoft.com/office/drawing/2014/main" id="{5A46B0EB-2090-6B41-BC96-DD563B676CB0}"/>
              </a:ext>
            </a:extLst>
          </p:cNvPr>
          <p:cNvSpPr>
            <a:spLocks noGrp="1"/>
          </p:cNvSpPr>
          <p:nvPr>
            <p:ph type="body" sz="quarter" idx="27" hasCustomPrompt="1"/>
          </p:nvPr>
        </p:nvSpPr>
        <p:spPr>
          <a:xfrm>
            <a:off x="4460077"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8" name="Text Placeholder 2">
            <a:extLst>
              <a:ext uri="{FF2B5EF4-FFF2-40B4-BE49-F238E27FC236}">
                <a16:creationId xmlns:a16="http://schemas.microsoft.com/office/drawing/2014/main" id="{BDEAB9F2-4319-8F40-BA4F-1ED7E306385C}"/>
              </a:ext>
            </a:extLst>
          </p:cNvPr>
          <p:cNvSpPr>
            <a:spLocks noGrp="1"/>
          </p:cNvSpPr>
          <p:nvPr>
            <p:ph type="body" sz="quarter" idx="28" hasCustomPrompt="1"/>
          </p:nvPr>
        </p:nvSpPr>
        <p:spPr>
          <a:xfrm>
            <a:off x="8367249" y="385726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31" name="Straight Connector 30">
            <a:extLst>
              <a:ext uri="{FF2B5EF4-FFF2-40B4-BE49-F238E27FC236}">
                <a16:creationId xmlns:a16="http://schemas.microsoft.com/office/drawing/2014/main" id="{463BFC66-CD6B-7E4B-8089-7EA6B13C54A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75778E56-0E45-B720-1A87-18BF82CEDE9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32238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userDrawn="1">
  <p:cSld name="TEXT Grid boxes, Titles 6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087999"/>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9" name="Rectangle: Top Corners Rounded 28">
            <a:extLst>
              <a:ext uri="{FF2B5EF4-FFF2-40B4-BE49-F238E27FC236}">
                <a16:creationId xmlns:a16="http://schemas.microsoft.com/office/drawing/2014/main" id="{FC04B02F-94D2-6E4A-ADC2-EE378D70C248}"/>
              </a:ext>
            </a:extLst>
          </p:cNvPr>
          <p:cNvSpPr/>
          <p:nvPr userDrawn="1"/>
        </p:nvSpPr>
        <p:spPr>
          <a:xfrm>
            <a:off x="8259249"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itle 1">
            <a:extLst>
              <a:ext uri="{FF2B5EF4-FFF2-40B4-BE49-F238E27FC236}">
                <a16:creationId xmlns:a16="http://schemas.microsoft.com/office/drawing/2014/main" id="{5FEA82EC-5F70-2C43-B773-938E8FCB9FD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1" name="Text Placeholder 2">
            <a:extLst>
              <a:ext uri="{FF2B5EF4-FFF2-40B4-BE49-F238E27FC236}">
                <a16:creationId xmlns:a16="http://schemas.microsoft.com/office/drawing/2014/main" id="{B9F8E112-B1EA-6542-A337-A038C269AD7A}"/>
              </a:ext>
            </a:extLst>
          </p:cNvPr>
          <p:cNvSpPr>
            <a:spLocks noGrp="1"/>
          </p:cNvSpPr>
          <p:nvPr>
            <p:ph type="body" sz="quarter" idx="19" hasCustomPrompt="1"/>
          </p:nvPr>
        </p:nvSpPr>
        <p:spPr>
          <a:xfrm>
            <a:off x="520708"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2" name="Text Placeholder 2">
            <a:extLst>
              <a:ext uri="{FF2B5EF4-FFF2-40B4-BE49-F238E27FC236}">
                <a16:creationId xmlns:a16="http://schemas.microsoft.com/office/drawing/2014/main" id="{C36E8D2E-4AD7-3342-855A-6E726FEDA399}"/>
              </a:ext>
            </a:extLst>
          </p:cNvPr>
          <p:cNvSpPr>
            <a:spLocks noGrp="1"/>
          </p:cNvSpPr>
          <p:nvPr>
            <p:ph type="body" sz="quarter" idx="20" hasCustomPrompt="1"/>
          </p:nvPr>
        </p:nvSpPr>
        <p:spPr>
          <a:xfrm>
            <a:off x="4482434"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5" name="Text Placeholder 2">
            <a:extLst>
              <a:ext uri="{FF2B5EF4-FFF2-40B4-BE49-F238E27FC236}">
                <a16:creationId xmlns:a16="http://schemas.microsoft.com/office/drawing/2014/main" id="{24380DA1-D506-154B-828B-630201A38F0E}"/>
              </a:ext>
            </a:extLst>
          </p:cNvPr>
          <p:cNvSpPr>
            <a:spLocks noGrp="1"/>
          </p:cNvSpPr>
          <p:nvPr>
            <p:ph type="body" sz="quarter" idx="21" hasCustomPrompt="1"/>
          </p:nvPr>
        </p:nvSpPr>
        <p:spPr>
          <a:xfrm>
            <a:off x="8367249"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7" name="Text Placeholder 2">
            <a:extLst>
              <a:ext uri="{FF2B5EF4-FFF2-40B4-BE49-F238E27FC236}">
                <a16:creationId xmlns:a16="http://schemas.microsoft.com/office/drawing/2014/main" id="{EEF0A95D-85EC-7E4C-87ED-A15257D0B02D}"/>
              </a:ext>
            </a:extLst>
          </p:cNvPr>
          <p:cNvSpPr>
            <a:spLocks noGrp="1"/>
          </p:cNvSpPr>
          <p:nvPr>
            <p:ph type="body" sz="quarter" idx="22" hasCustomPrompt="1"/>
          </p:nvPr>
        </p:nvSpPr>
        <p:spPr>
          <a:xfrm>
            <a:off x="520708"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8" name="Text Placeholder 2">
            <a:extLst>
              <a:ext uri="{FF2B5EF4-FFF2-40B4-BE49-F238E27FC236}">
                <a16:creationId xmlns:a16="http://schemas.microsoft.com/office/drawing/2014/main" id="{9B38F8DE-42A5-1243-AE49-5247BD816757}"/>
              </a:ext>
            </a:extLst>
          </p:cNvPr>
          <p:cNvSpPr>
            <a:spLocks noGrp="1"/>
          </p:cNvSpPr>
          <p:nvPr>
            <p:ph type="body" sz="quarter" idx="23" hasCustomPrompt="1"/>
          </p:nvPr>
        </p:nvSpPr>
        <p:spPr>
          <a:xfrm>
            <a:off x="4482434"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9" name="Text Placeholder 2">
            <a:extLst>
              <a:ext uri="{FF2B5EF4-FFF2-40B4-BE49-F238E27FC236}">
                <a16:creationId xmlns:a16="http://schemas.microsoft.com/office/drawing/2014/main" id="{C4DB68FB-4DB7-1741-9BB7-E3E914ECFD46}"/>
              </a:ext>
            </a:extLst>
          </p:cNvPr>
          <p:cNvSpPr>
            <a:spLocks noGrp="1"/>
          </p:cNvSpPr>
          <p:nvPr>
            <p:ph type="body" sz="quarter" idx="24" hasCustomPrompt="1"/>
          </p:nvPr>
        </p:nvSpPr>
        <p:spPr>
          <a:xfrm>
            <a:off x="8367249" y="385726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34" name="Straight Connector 33">
            <a:extLst>
              <a:ext uri="{FF2B5EF4-FFF2-40B4-BE49-F238E27FC236}">
                <a16:creationId xmlns:a16="http://schemas.microsoft.com/office/drawing/2014/main" id="{F5C03302-9DA8-744E-AE94-FF1801AB2637}"/>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29B64CD-1CC9-E09E-D868-6F5395EB99F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621396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userDrawn="1">
  <p:cSld name="Full page ima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2959E3C-5FB4-790C-CF99-8945D26702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23656E6-FF78-F94F-8811-84EB59CAC3BF}"/>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Picture Placeholder 6">
            <a:extLst>
              <a:ext uri="{FF2B5EF4-FFF2-40B4-BE49-F238E27FC236}">
                <a16:creationId xmlns:a16="http://schemas.microsoft.com/office/drawing/2014/main" id="{82522558-9EFB-4BAA-9B27-3CE888AC5272}"/>
              </a:ext>
            </a:extLst>
          </p:cNvPr>
          <p:cNvSpPr>
            <a:spLocks noGrp="1"/>
          </p:cNvSpPr>
          <p:nvPr>
            <p:ph type="pic" sz="quarter" idx="10" hasCustomPrompt="1"/>
          </p:nvPr>
        </p:nvSpPr>
        <p:spPr>
          <a:xfrm>
            <a:off x="0" y="0"/>
            <a:ext cx="12192000" cy="6858000"/>
          </a:xfrm>
          <a:prstGeom prst="rect">
            <a:avLst/>
          </a:prstGeom>
        </p:spPr>
        <p:txBody>
          <a:bodyPr tIns="2340000"/>
          <a:lstStyle>
            <a:lvl1pPr algn="ctr">
              <a:buNone/>
              <a:defRPr/>
            </a:lvl1pPr>
          </a:lstStyle>
          <a:p>
            <a:r>
              <a:rPr lang="en-GB"/>
              <a:t>Click on image icon in centre to insert a photo</a:t>
            </a:r>
            <a:br>
              <a:rPr lang="en-GB"/>
            </a:br>
            <a:r>
              <a:rPr lang="en-GB"/>
              <a:t>(don’t forget to add Alt Text to image)</a:t>
            </a:r>
          </a:p>
        </p:txBody>
      </p:sp>
    </p:spTree>
    <p:extLst>
      <p:ext uri="{BB962C8B-B14F-4D97-AF65-F5344CB8AC3E}">
        <p14:creationId xmlns:p14="http://schemas.microsoft.com/office/powerpoint/2010/main" val="758904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p:bg bwMode="ltGray">
      <p:bgPr>
        <a:solidFill>
          <a:schemeClr val="accent1"/>
        </a:solidFill>
        <a:effectLst/>
      </p:bgPr>
    </p:bg>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B032202C-7C7D-D7E7-AFF2-91FF96EF953C}"/>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B032202C-7C7D-D7E7-AFF2-91FF96EF95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5A8C455C-6072-76A4-A1FB-316F2C69F477}"/>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4400">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5E107F2A-BDBE-3043-E054-50C440C2158E}"/>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pic>
        <p:nvPicPr>
          <p:cNvPr id="5" name="Picture 391">
            <a:extLst>
              <a:ext uri="{FF2B5EF4-FFF2-40B4-BE49-F238E27FC236}">
                <a16:creationId xmlns:a16="http://schemas.microsoft.com/office/drawing/2014/main" id="{057817F8-3DC1-2766-571C-15E5257193F1}"/>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2. Slide Title"/>
          <p:cNvSpPr>
            <a:spLocks noGrp="1"/>
          </p:cNvSpPr>
          <p:nvPr>
            <p:ph type="title"/>
          </p:nvPr>
        </p:nvSpPr>
        <p:spPr>
          <a:xfrm>
            <a:off x="382016" y="3090446"/>
            <a:ext cx="11082528" cy="677108"/>
          </a:xfrm>
        </p:spPr>
        <p:txBody>
          <a:bodyPr/>
          <a:lstStyle>
            <a:lvl1pPr>
              <a:lnSpc>
                <a:spcPct val="100000"/>
              </a:lnSpc>
              <a:defRPr sz="4400">
                <a:solidFill>
                  <a:schemeClr val="bg1"/>
                </a:solidFill>
              </a:defRPr>
            </a:lvl1pPr>
          </a:lstStyle>
          <a:p>
            <a:r>
              <a:rPr lang="en-US"/>
              <a:t>Click to edit Master title style</a:t>
            </a:r>
          </a:p>
        </p:txBody>
      </p:sp>
      <p:sp>
        <p:nvSpPr>
          <p:cNvPr id="9"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solidFill>
                  <a:schemeClr val="bg1"/>
                </a:solidFill>
                <a:cs typeface="+mn-cs"/>
              </a:defRPr>
            </a:lvl1pPr>
          </a:lstStyle>
          <a:p>
            <a:pPr lvl="0"/>
            <a:r>
              <a:rPr lang="en-US"/>
              <a:t>Edit Master text styles</a:t>
            </a:r>
          </a:p>
        </p:txBody>
      </p:sp>
    </p:spTree>
    <p:extLst>
      <p:ext uri="{BB962C8B-B14F-4D97-AF65-F5344CB8AC3E}">
        <p14:creationId xmlns:p14="http://schemas.microsoft.com/office/powerpoint/2010/main" val="1402162455"/>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53545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389829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18045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3184266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3803970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07975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806160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2265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
        <p:nvSpPr>
          <p:cNvPr id="2" name="Footer Placeholder 4">
            <a:extLst>
              <a:ext uri="{FF2B5EF4-FFF2-40B4-BE49-F238E27FC236}">
                <a16:creationId xmlns:a16="http://schemas.microsoft.com/office/drawing/2014/main" id="{9F822213-2EC5-3F8D-8EF6-A18AA15FD503}"/>
              </a:ext>
            </a:extLst>
          </p:cNvPr>
          <p:cNvSpPr txBox="1">
            <a:spLocks/>
          </p:cNvSpPr>
          <p:nvPr userDrawn="1"/>
        </p:nvSpPr>
        <p:spPr>
          <a:xfrm>
            <a:off x="-212893" y="0"/>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
        <p:nvSpPr>
          <p:cNvPr id="4" name="Footer Placeholder 1">
            <a:extLst>
              <a:ext uri="{FF2B5EF4-FFF2-40B4-BE49-F238E27FC236}">
                <a16:creationId xmlns:a16="http://schemas.microsoft.com/office/drawing/2014/main" id="{7F528A56-1E9F-B246-AA27-C44377E2CE73}"/>
              </a:ext>
            </a:extLst>
          </p:cNvPr>
          <p:cNvSpPr>
            <a:spLocks noGrp="1"/>
          </p:cNvSpPr>
          <p:nvPr>
            <p:ph type="ftr" sz="quarter" idx="3"/>
          </p:nvPr>
        </p:nvSpPr>
        <p:spPr>
          <a:xfrm>
            <a:off x="8281084" y="6346828"/>
            <a:ext cx="5723164" cy="365125"/>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spTree>
    <p:extLst>
      <p:ext uri="{BB962C8B-B14F-4D97-AF65-F5344CB8AC3E}">
        <p14:creationId xmlns:p14="http://schemas.microsoft.com/office/powerpoint/2010/main" val="3198668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9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
        <p:nvSpPr>
          <p:cNvPr id="3" name="Footer Placeholder 4">
            <a:extLst>
              <a:ext uri="{FF2B5EF4-FFF2-40B4-BE49-F238E27FC236}">
                <a16:creationId xmlns:a16="http://schemas.microsoft.com/office/drawing/2014/main" id="{3D9037C2-C3FB-7593-FDCF-B3CD767F844A}"/>
              </a:ext>
            </a:extLst>
          </p:cNvPr>
          <p:cNvSpPr txBox="1">
            <a:spLocks/>
          </p:cNvSpPr>
          <p:nvPr userDrawn="1"/>
        </p:nvSpPr>
        <p:spPr>
          <a:xfrm>
            <a:off x="9126416" y="6356352"/>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1802611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D58CF93F-48DB-5158-2CEF-02049DE00224}"/>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D58CF93F-48DB-5158-2CEF-02049DE002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ACD04C8C-8AD7-1A86-3C17-881D26232032}"/>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3400" b="1">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42242E44-B8A3-90AF-A827-59B6D3F70714}"/>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8" name="2. Slide Title"/>
          <p:cNvSpPr>
            <a:spLocks noGrp="1"/>
          </p:cNvSpPr>
          <p:nvPr>
            <p:ph type="title"/>
          </p:nvPr>
        </p:nvSpPr>
        <p:spPr>
          <a:xfrm>
            <a:off x="1505712" y="3556229"/>
            <a:ext cx="9180576" cy="523220"/>
          </a:xfrm>
          <a:prstGeom prst="rect">
            <a:avLst/>
          </a:prstGeom>
        </p:spPr>
        <p:txBody>
          <a:bodyPr/>
          <a:lstStyle>
            <a:lvl1pPr>
              <a:lnSpc>
                <a:spcPct val="105000"/>
              </a:lnSpc>
              <a:defRPr sz="3400"/>
            </a:lvl1pPr>
          </a:lstStyle>
          <a:p>
            <a:r>
              <a:rPr lang="en-US"/>
              <a:t>Click to edit Master title style</a:t>
            </a:r>
          </a:p>
        </p:txBody>
      </p:sp>
      <p:sp>
        <p:nvSpPr>
          <p:cNvPr id="6" name="3. Subtitle"/>
          <p:cNvSpPr>
            <a:spLocks noGrp="1"/>
          </p:cNvSpPr>
          <p:nvPr>
            <p:ph type="subTitle" idx="1"/>
          </p:nvPr>
        </p:nvSpPr>
        <p:spPr>
          <a:xfrm>
            <a:off x="1505712" y="4284630"/>
            <a:ext cx="9180576" cy="276999"/>
          </a:xfrm>
          <a:prstGeom prst="rect">
            <a:avLst/>
          </a:prstGeom>
        </p:spPr>
        <p:txBody>
          <a:bodyPr>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3363442955"/>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10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
        <p:nvSpPr>
          <p:cNvPr id="2" name="Footer Placeholder 4">
            <a:extLst>
              <a:ext uri="{FF2B5EF4-FFF2-40B4-BE49-F238E27FC236}">
                <a16:creationId xmlns:a16="http://schemas.microsoft.com/office/drawing/2014/main" id="{81DA3D74-B990-B2F2-A3E0-DDA95377F26A}"/>
              </a:ext>
            </a:extLst>
          </p:cNvPr>
          <p:cNvSpPr txBox="1">
            <a:spLocks/>
          </p:cNvSpPr>
          <p:nvPr userDrawn="1"/>
        </p:nvSpPr>
        <p:spPr>
          <a:xfrm>
            <a:off x="-270300" y="22550"/>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Tree>
    <p:extLst>
      <p:ext uri="{BB962C8B-B14F-4D97-AF65-F5344CB8AC3E}">
        <p14:creationId xmlns:p14="http://schemas.microsoft.com/office/powerpoint/2010/main" val="2773142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11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993315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Tree>
    <p:extLst>
      <p:ext uri="{BB962C8B-B14F-4D97-AF65-F5344CB8AC3E}">
        <p14:creationId xmlns:p14="http://schemas.microsoft.com/office/powerpoint/2010/main" val="1573377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2450739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3028050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1_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
        <p:nvSpPr>
          <p:cNvPr id="4" name="Footer Placeholder 4">
            <a:extLst>
              <a:ext uri="{FF2B5EF4-FFF2-40B4-BE49-F238E27FC236}">
                <a16:creationId xmlns:a16="http://schemas.microsoft.com/office/drawing/2014/main" id="{6A09DBD1-3744-1958-7569-0FD4428536E4}"/>
              </a:ext>
            </a:extLst>
          </p:cNvPr>
          <p:cNvSpPr txBox="1">
            <a:spLocks/>
          </p:cNvSpPr>
          <p:nvPr userDrawn="1"/>
        </p:nvSpPr>
        <p:spPr>
          <a:xfrm>
            <a:off x="9730098" y="-56175"/>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
        <p:nvSpPr>
          <p:cNvPr id="7" name="Footer Placeholder 1">
            <a:extLst>
              <a:ext uri="{FF2B5EF4-FFF2-40B4-BE49-F238E27FC236}">
                <a16:creationId xmlns:a16="http://schemas.microsoft.com/office/drawing/2014/main" id="{A72E6BA8-29EB-5AE3-B5EF-706CD916C36B}"/>
              </a:ext>
            </a:extLst>
          </p:cNvPr>
          <p:cNvSpPr>
            <a:spLocks noGrp="1"/>
          </p:cNvSpPr>
          <p:nvPr>
            <p:ph type="ftr" sz="quarter" idx="3"/>
          </p:nvPr>
        </p:nvSpPr>
        <p:spPr>
          <a:xfrm>
            <a:off x="8281084" y="6346828"/>
            <a:ext cx="5723164" cy="365125"/>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spTree>
    <p:extLst>
      <p:ext uri="{BB962C8B-B14F-4D97-AF65-F5344CB8AC3E}">
        <p14:creationId xmlns:p14="http://schemas.microsoft.com/office/powerpoint/2010/main" val="2729492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2_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6625679" y="3066210"/>
            <a:ext cx="500507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For Any Queries: england.vaccination@nhs.net</a:t>
            </a:r>
          </a:p>
        </p:txBody>
      </p:sp>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2"/>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3"/>
          <a:stretch>
            <a:fillRect/>
          </a:stretch>
        </p:blipFill>
        <p:spPr>
          <a:xfrm rot="5400000">
            <a:off x="-2676108" y="95440"/>
            <a:ext cx="10768951" cy="7282313"/>
          </a:xfrm>
          <a:prstGeom prst="rect">
            <a:avLst/>
          </a:prstGeom>
        </p:spPr>
      </p:pic>
      <p:sp>
        <p:nvSpPr>
          <p:cNvPr id="4" name="Footer Placeholder 4">
            <a:extLst>
              <a:ext uri="{FF2B5EF4-FFF2-40B4-BE49-F238E27FC236}">
                <a16:creationId xmlns:a16="http://schemas.microsoft.com/office/drawing/2014/main" id="{F1058CFA-7AFF-C68F-8153-8F50B5444AF4}"/>
              </a:ext>
            </a:extLst>
          </p:cNvPr>
          <p:cNvSpPr txBox="1">
            <a:spLocks/>
          </p:cNvSpPr>
          <p:nvPr userDrawn="1"/>
        </p:nvSpPr>
        <p:spPr>
          <a:xfrm>
            <a:off x="9650199" y="0"/>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
        <p:nvSpPr>
          <p:cNvPr id="7" name="Footer Placeholder 1">
            <a:extLst>
              <a:ext uri="{FF2B5EF4-FFF2-40B4-BE49-F238E27FC236}">
                <a16:creationId xmlns:a16="http://schemas.microsoft.com/office/drawing/2014/main" id="{AD60D9A4-A702-E0FB-65A5-084B44D6E50C}"/>
              </a:ext>
            </a:extLst>
          </p:cNvPr>
          <p:cNvSpPr>
            <a:spLocks noGrp="1"/>
          </p:cNvSpPr>
          <p:nvPr>
            <p:ph type="ftr" sz="quarter" idx="3"/>
          </p:nvPr>
        </p:nvSpPr>
        <p:spPr>
          <a:xfrm>
            <a:off x="8281084" y="6346828"/>
            <a:ext cx="5723164" cy="365125"/>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spTree>
    <p:extLst>
      <p:ext uri="{BB962C8B-B14F-4D97-AF65-F5344CB8AC3E}">
        <p14:creationId xmlns:p14="http://schemas.microsoft.com/office/powerpoint/2010/main" val="61940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2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6" name="Footer Placeholder 4">
            <a:extLst>
              <a:ext uri="{FF2B5EF4-FFF2-40B4-BE49-F238E27FC236}">
                <a16:creationId xmlns:a16="http://schemas.microsoft.com/office/drawing/2014/main" id="{752E85E1-0328-95C6-A7CC-125F22A78353}"/>
              </a:ext>
            </a:extLst>
          </p:cNvPr>
          <p:cNvSpPr txBox="1">
            <a:spLocks/>
          </p:cNvSpPr>
          <p:nvPr userDrawn="1"/>
        </p:nvSpPr>
        <p:spPr>
          <a:xfrm>
            <a:off x="0" y="6340575"/>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
        <p:nvSpPr>
          <p:cNvPr id="8" name="Footer Placeholder 1">
            <a:extLst>
              <a:ext uri="{FF2B5EF4-FFF2-40B4-BE49-F238E27FC236}">
                <a16:creationId xmlns:a16="http://schemas.microsoft.com/office/drawing/2014/main" id="{08CAEACD-6BB9-4800-7EC1-FD92FB86B44B}"/>
              </a:ext>
            </a:extLst>
          </p:cNvPr>
          <p:cNvSpPr>
            <a:spLocks noGrp="1"/>
          </p:cNvSpPr>
          <p:nvPr>
            <p:ph type="ftr" sz="quarter" idx="3"/>
          </p:nvPr>
        </p:nvSpPr>
        <p:spPr>
          <a:xfrm>
            <a:off x="8281084" y="6346828"/>
            <a:ext cx="5723164" cy="365125"/>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pic>
        <p:nvPicPr>
          <p:cNvPr id="11" name="Picture 10">
            <a:extLst>
              <a:ext uri="{FF2B5EF4-FFF2-40B4-BE49-F238E27FC236}">
                <a16:creationId xmlns:a16="http://schemas.microsoft.com/office/drawing/2014/main" id="{95DE1741-C833-DF59-C508-399F92EA289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142666" y="442828"/>
            <a:ext cx="953272" cy="720000"/>
          </a:xfrm>
          <a:prstGeom prst="rect">
            <a:avLst/>
          </a:prstGeom>
          <a:noFill/>
          <a:ln>
            <a:noFill/>
          </a:ln>
        </p:spPr>
      </p:pic>
    </p:spTree>
    <p:extLst>
      <p:ext uri="{BB962C8B-B14F-4D97-AF65-F5344CB8AC3E}">
        <p14:creationId xmlns:p14="http://schemas.microsoft.com/office/powerpoint/2010/main" val="2499292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userDrawn="1">
  <p:cSld name="Data 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8B9EEEB-4482-151C-3E4B-6DCA5DB975F7}"/>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7" name="Straight Connector 6">
            <a:extLst>
              <a:ext uri="{FF2B5EF4-FFF2-40B4-BE49-F238E27FC236}">
                <a16:creationId xmlns:a16="http://schemas.microsoft.com/office/drawing/2014/main" id="{82B5EE73-D618-9F44-829B-3E2FB3EF9E8B}"/>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BBF07FF-3CE1-3D71-B166-EE893EF0AEB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Footer Placeholder 4">
            <a:extLst>
              <a:ext uri="{FF2B5EF4-FFF2-40B4-BE49-F238E27FC236}">
                <a16:creationId xmlns:a16="http://schemas.microsoft.com/office/drawing/2014/main" id="{E6D39DCD-DAC8-7E12-3DE3-600D48EFFDA4}"/>
              </a:ext>
            </a:extLst>
          </p:cNvPr>
          <p:cNvSpPr txBox="1">
            <a:spLocks/>
          </p:cNvSpPr>
          <p:nvPr userDrawn="1"/>
        </p:nvSpPr>
        <p:spPr>
          <a:xfrm>
            <a:off x="33364" y="6336000"/>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
        <p:nvSpPr>
          <p:cNvPr id="6" name="Footer Placeholder 1">
            <a:extLst>
              <a:ext uri="{FF2B5EF4-FFF2-40B4-BE49-F238E27FC236}">
                <a16:creationId xmlns:a16="http://schemas.microsoft.com/office/drawing/2014/main" id="{CB7F4CF3-550B-EF4B-DB14-A82280EBCB36}"/>
              </a:ext>
            </a:extLst>
          </p:cNvPr>
          <p:cNvSpPr>
            <a:spLocks noGrp="1"/>
          </p:cNvSpPr>
          <p:nvPr>
            <p:ph type="ftr" sz="quarter" idx="3"/>
          </p:nvPr>
        </p:nvSpPr>
        <p:spPr>
          <a:xfrm>
            <a:off x="8281084" y="6346828"/>
            <a:ext cx="5723164" cy="365125"/>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pic>
        <p:nvPicPr>
          <p:cNvPr id="12" name="Picture 11">
            <a:extLst>
              <a:ext uri="{FF2B5EF4-FFF2-40B4-BE49-F238E27FC236}">
                <a16:creationId xmlns:a16="http://schemas.microsoft.com/office/drawing/2014/main" id="{C7C0D4B1-0CB0-7183-84D2-7E3A90BE9BC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154117" y="442828"/>
            <a:ext cx="953272" cy="720000"/>
          </a:xfrm>
          <a:prstGeom prst="rect">
            <a:avLst/>
          </a:prstGeom>
          <a:noFill/>
          <a:ln>
            <a:noFill/>
          </a:ln>
        </p:spPr>
      </p:pic>
    </p:spTree>
    <p:extLst>
      <p:ext uri="{BB962C8B-B14F-4D97-AF65-F5344CB8AC3E}">
        <p14:creationId xmlns:p14="http://schemas.microsoft.com/office/powerpoint/2010/main" val="61515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userDrawn="1">
  <p:cSld name="Data 3">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4A03389-AFFC-D562-CFEA-903FB9952FA7}"/>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7" name="Straight Connector 6">
            <a:extLst>
              <a:ext uri="{FF2B5EF4-FFF2-40B4-BE49-F238E27FC236}">
                <a16:creationId xmlns:a16="http://schemas.microsoft.com/office/drawing/2014/main" id="{864D7BC1-63C2-8C4A-9DF2-1AD2DA1C73BA}"/>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284297CC-11A8-6F97-008D-CE9C34365A17}"/>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Footer Placeholder 4">
            <a:extLst>
              <a:ext uri="{FF2B5EF4-FFF2-40B4-BE49-F238E27FC236}">
                <a16:creationId xmlns:a16="http://schemas.microsoft.com/office/drawing/2014/main" id="{56DB52A9-1CAB-075E-B50D-B03537C4200D}"/>
              </a:ext>
            </a:extLst>
          </p:cNvPr>
          <p:cNvSpPr txBox="1">
            <a:spLocks/>
          </p:cNvSpPr>
          <p:nvPr userDrawn="1"/>
        </p:nvSpPr>
        <p:spPr>
          <a:xfrm>
            <a:off x="33364" y="6313141"/>
            <a:ext cx="2718277" cy="365125"/>
          </a:xfrm>
          <a:prstGeom prst="rect">
            <a:avLst/>
          </a:prstGeom>
        </p:spPr>
        <p:txBody>
          <a:bodyPr vert="horz" lIns="74295" tIns="37148" rIns="74295" bIns="3714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94">
                <a:solidFill>
                  <a:srgbClr val="FF0000"/>
                </a:solidFill>
              </a:rPr>
              <a:t>OFFICIAL SENSITIVE: COMMERCIAL</a:t>
            </a:r>
          </a:p>
        </p:txBody>
      </p:sp>
      <p:sp>
        <p:nvSpPr>
          <p:cNvPr id="6" name="Footer Placeholder 1">
            <a:extLst>
              <a:ext uri="{FF2B5EF4-FFF2-40B4-BE49-F238E27FC236}">
                <a16:creationId xmlns:a16="http://schemas.microsoft.com/office/drawing/2014/main" id="{0847C728-E76E-4651-A86D-12EB8F6F757B}"/>
              </a:ext>
            </a:extLst>
          </p:cNvPr>
          <p:cNvSpPr>
            <a:spLocks noGrp="1"/>
          </p:cNvSpPr>
          <p:nvPr>
            <p:ph type="ftr" sz="quarter" idx="3"/>
          </p:nvPr>
        </p:nvSpPr>
        <p:spPr>
          <a:xfrm>
            <a:off x="8281084" y="6346828"/>
            <a:ext cx="5723164" cy="365125"/>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pic>
        <p:nvPicPr>
          <p:cNvPr id="8" name="Picture 7">
            <a:extLst>
              <a:ext uri="{FF2B5EF4-FFF2-40B4-BE49-F238E27FC236}">
                <a16:creationId xmlns:a16="http://schemas.microsoft.com/office/drawing/2014/main" id="{3B683A08-FC8A-C85E-4B9B-F2FAC40DA47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238728" y="490150"/>
            <a:ext cx="953272" cy="720000"/>
          </a:xfrm>
          <a:prstGeom prst="rect">
            <a:avLst/>
          </a:prstGeom>
          <a:noFill/>
          <a:ln>
            <a:noFill/>
          </a:ln>
        </p:spPr>
      </p:pic>
    </p:spTree>
    <p:extLst>
      <p:ext uri="{BB962C8B-B14F-4D97-AF65-F5344CB8AC3E}">
        <p14:creationId xmlns:p14="http://schemas.microsoft.com/office/powerpoint/2010/main" val="2631723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F4E72254-8C84-8B24-F96D-DE79A9DC89CC}"/>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6" hidden="1">
                        <a:extLst>
                          <a:ext uri="{FF2B5EF4-FFF2-40B4-BE49-F238E27FC236}">
                            <a16:creationId xmlns:a16="http://schemas.microsoft.com/office/drawing/2014/main" id="{F4E72254-8C84-8B24-F96D-DE79A9DC89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67BED8C4-4687-20DE-BABD-EA8D98AE563A}"/>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BC20499B-C4FE-85FD-3D2F-2D33B5845E72}"/>
              </a:ext>
            </a:extLst>
          </p:cNvPr>
          <p:cNvSpPr/>
          <p:nvPr userDrawn="1">
            <p:custDataLst>
              <p:tags r:id="rId3"/>
            </p:custDataLst>
          </p:nvPr>
        </p:nvSpPr>
        <p:spPr bwMode="ltGray">
          <a:xfrm>
            <a:off x="3413125" y="0"/>
            <a:ext cx="8778875"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1EAAE2FA-9111-358D-84BF-D58B9558BE08}"/>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0D31D568-DAE1-A5C9-C1B3-22A68B08EEA4}"/>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7FBCB987-660D-D24C-E870-3172C0121408}"/>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4A28A400-C9CB-48C5-92FD-78951FD2C7FD}"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74E42DE0-3E22-0AC5-7AE5-374713291A32}"/>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F348ECEB-C4FE-D2F4-AD10-B08B04BD604F}"/>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F7EE06F9-20FA-4451-DED3-1796EF309BD5}"/>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6" y="2744369"/>
            <a:ext cx="2514600" cy="769441"/>
          </a:xfrm>
        </p:spPr>
        <p:txBody>
          <a:bodyPr rtlCol="0" anchor="b">
            <a:noAutofit/>
          </a:bodyPr>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6" y="3659644"/>
            <a:ext cx="2514600" cy="553998"/>
          </a:xfrm>
          <a:prstGeom prst="rect">
            <a:avLst/>
          </a:prstGeom>
        </p:spPr>
        <p:txBody>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2514601"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950344262"/>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2603818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780698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4181286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preserve="1">
  <p:cSld name="Title">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33B562A0-3D6C-45D0-9E85-8A28A804D0F1}"/>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7" name="Object 6" hidden="1">
                        <a:extLst>
                          <a:ext uri="{FF2B5EF4-FFF2-40B4-BE49-F238E27FC236}">
                            <a16:creationId xmlns:a16="http://schemas.microsoft.com/office/drawing/2014/main" id="{33B562A0-3D6C-45D0-9E85-8A28A804D0F1}"/>
                          </a:ext>
                        </a:extLst>
                      </p:cNvPr>
                      <p:cNvPicPr/>
                      <p:nvPr/>
                    </p:nvPicPr>
                    <p:blipFill>
                      <a:blip r:embed="rId8"/>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C42428D-965F-410A-AAB0-2F4E028AF079}"/>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27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16" name="Documenttype">
            <a:extLst>
              <a:ext uri="{FF2B5EF4-FFF2-40B4-BE49-F238E27FC236}">
                <a16:creationId xmlns:a16="http://schemas.microsoft.com/office/drawing/2014/main" id="{0CADA7EB-5C2E-4AD4-A32E-534A28817C8A}"/>
              </a:ext>
            </a:extLst>
          </p:cNvPr>
          <p:cNvSpPr>
            <a:spLocks noGrp="1"/>
          </p:cNvSpPr>
          <p:nvPr>
            <p:ph type="body" sz="quarter" idx="13" hasCustomPrompt="1"/>
            <p:custDataLst>
              <p:tags r:id="rId3"/>
            </p:custDataLst>
          </p:nvPr>
        </p:nvSpPr>
        <p:spPr>
          <a:xfrm>
            <a:off x="854765" y="5595690"/>
            <a:ext cx="9726795" cy="161583"/>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050" dirty="0">
                <a:solidFill>
                  <a:schemeClr val="tx2"/>
                </a:solidFill>
              </a:defRPr>
            </a:lvl1pPr>
          </a:lstStyle>
          <a:p>
            <a:pPr lvl="0">
              <a:buNone/>
            </a:pPr>
            <a:r>
              <a:rPr lang="en-US"/>
              <a:t>Edit date or title/role</a:t>
            </a:r>
          </a:p>
        </p:txBody>
      </p:sp>
      <p:sp>
        <p:nvSpPr>
          <p:cNvPr id="18" name="Subtitle">
            <a:extLst>
              <a:ext uri="{FF2B5EF4-FFF2-40B4-BE49-F238E27FC236}">
                <a16:creationId xmlns:a16="http://schemas.microsoft.com/office/drawing/2014/main" id="{C85A1636-E33D-4640-A4BA-89E2008C1ED4}"/>
              </a:ext>
            </a:extLst>
          </p:cNvPr>
          <p:cNvSpPr>
            <a:spLocks noGrp="1"/>
          </p:cNvSpPr>
          <p:nvPr>
            <p:ph type="subTitle" idx="1"/>
            <p:custDataLst>
              <p:tags r:id="rId4"/>
            </p:custDataLst>
          </p:nvPr>
        </p:nvSpPr>
        <p:spPr>
          <a:xfrm>
            <a:off x="854765" y="4843669"/>
            <a:ext cx="9726795" cy="207749"/>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350" baseline="0" dirty="0">
                <a:solidFill>
                  <a:schemeClr val="tx2"/>
                </a:solidFill>
              </a:defRPr>
            </a:lvl1pPr>
          </a:lstStyle>
          <a:p>
            <a:pPr lvl="0">
              <a:buNone/>
            </a:pPr>
            <a:r>
              <a:rPr lang="en-GB"/>
              <a:t>Click to edit Master subtitle style</a:t>
            </a:r>
            <a:endParaRPr lang="en-US"/>
          </a:p>
        </p:txBody>
      </p:sp>
      <p:sp>
        <p:nvSpPr>
          <p:cNvPr id="20" name="Title">
            <a:extLst>
              <a:ext uri="{FF2B5EF4-FFF2-40B4-BE49-F238E27FC236}">
                <a16:creationId xmlns:a16="http://schemas.microsoft.com/office/drawing/2014/main" id="{AA4E4E19-7239-46DA-AE24-CE9556C9BE7D}"/>
              </a:ext>
            </a:extLst>
          </p:cNvPr>
          <p:cNvSpPr>
            <a:spLocks noGrp="1"/>
          </p:cNvSpPr>
          <p:nvPr>
            <p:ph type="title"/>
            <p:custDataLst>
              <p:tags r:id="rId5"/>
            </p:custDataLst>
          </p:nvPr>
        </p:nvSpPr>
        <p:spPr>
          <a:xfrm>
            <a:off x="854765" y="2128840"/>
            <a:ext cx="9726795" cy="415498"/>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b" anchorCtr="0">
            <a:spAutoFit/>
          </a:bodyPr>
          <a:lstStyle>
            <a:lvl1pPr>
              <a:defRPr lang="en-US" sz="2700" baseline="0" dirty="0"/>
            </a:lvl1pPr>
          </a:lstStyle>
          <a:p>
            <a:pPr lvl="0"/>
            <a:r>
              <a:rPr lang="en-GB"/>
              <a:t>Click to edit Master title style</a:t>
            </a:r>
            <a:endParaRPr lang="en-US"/>
          </a:p>
        </p:txBody>
      </p:sp>
      <p:sp>
        <p:nvSpPr>
          <p:cNvPr id="8" name="Footer Placeholder 4">
            <a:extLst>
              <a:ext uri="{FF2B5EF4-FFF2-40B4-BE49-F238E27FC236}">
                <a16:creationId xmlns:a16="http://schemas.microsoft.com/office/drawing/2014/main" id="{03CDF93C-D60D-44E3-B025-9AEC0031336A}"/>
              </a:ext>
            </a:extLst>
          </p:cNvPr>
          <p:cNvSpPr txBox="1">
            <a:spLocks/>
          </p:cNvSpPr>
          <p:nvPr/>
        </p:nvSpPr>
        <p:spPr>
          <a:xfrm>
            <a:off x="-1" y="0"/>
            <a:ext cx="3462341" cy="528612"/>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50">
                <a:solidFill>
                  <a:srgbClr val="FF0000"/>
                </a:solidFill>
              </a:rPr>
              <a:t>OFFICIAL SENSITIVE: COMMERCIAL</a:t>
            </a:r>
          </a:p>
        </p:txBody>
      </p:sp>
      <p:sp>
        <p:nvSpPr>
          <p:cNvPr id="9" name="Rectangle 8">
            <a:extLst>
              <a:ext uri="{FF2B5EF4-FFF2-40B4-BE49-F238E27FC236}">
                <a16:creationId xmlns:a16="http://schemas.microsoft.com/office/drawing/2014/main" id="{946BCF20-1C5B-4776-880C-A2FC1A03E164}"/>
              </a:ext>
            </a:extLst>
          </p:cNvPr>
          <p:cNvSpPr/>
          <p:nvPr/>
        </p:nvSpPr>
        <p:spPr>
          <a:xfrm>
            <a:off x="2" y="6213600"/>
            <a:ext cx="7303911" cy="144000"/>
          </a:xfrm>
          <a:prstGeom prst="rect">
            <a:avLst/>
          </a:prstGeom>
          <a:solidFill>
            <a:srgbClr val="03AC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0" name="Rectangle 9">
            <a:extLst>
              <a:ext uri="{FF2B5EF4-FFF2-40B4-BE49-F238E27FC236}">
                <a16:creationId xmlns:a16="http://schemas.microsoft.com/office/drawing/2014/main" id="{449A1433-ABBD-43E3-B567-199075CB131D}"/>
              </a:ext>
            </a:extLst>
          </p:cNvPr>
          <p:cNvSpPr/>
          <p:nvPr/>
        </p:nvSpPr>
        <p:spPr>
          <a:xfrm>
            <a:off x="2453985" y="6357600"/>
            <a:ext cx="7303911" cy="144000"/>
          </a:xfrm>
          <a:prstGeom prst="rect">
            <a:avLst/>
          </a:prstGeom>
          <a:solidFill>
            <a:srgbClr val="007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Rectangle 10">
            <a:extLst>
              <a:ext uri="{FF2B5EF4-FFF2-40B4-BE49-F238E27FC236}">
                <a16:creationId xmlns:a16="http://schemas.microsoft.com/office/drawing/2014/main" id="{74880A44-2A48-46AF-A0A3-5F6CF5EB326A}"/>
              </a:ext>
            </a:extLst>
          </p:cNvPr>
          <p:cNvSpPr/>
          <p:nvPr/>
        </p:nvSpPr>
        <p:spPr>
          <a:xfrm>
            <a:off x="4888090" y="6501600"/>
            <a:ext cx="7303911" cy="144000"/>
          </a:xfrm>
          <a:prstGeom prst="rect">
            <a:avLst/>
          </a:prstGeom>
          <a:solidFill>
            <a:srgbClr val="34B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27" name="Picture 391">
            <a:extLst>
              <a:ext uri="{FF2B5EF4-FFF2-40B4-BE49-F238E27FC236}">
                <a16:creationId xmlns:a16="http://schemas.microsoft.com/office/drawing/2014/main" id="{394CE43B-24D4-4561-8859-7DC80ED541C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536426" y="365910"/>
            <a:ext cx="1308268" cy="529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46746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Default">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8EFF8A2-0FB9-4B25-8B8D-492353274983}"/>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8" imgW="413" imgH="416" progId="TCLayout.ActiveDocument.1">
                  <p:embed/>
                </p:oleObj>
              </mc:Choice>
              <mc:Fallback>
                <p:oleObj name="think-cell Slide" r:id="rId8" imgW="413" imgH="416" progId="TCLayout.ActiveDocument.1">
                  <p:embed/>
                  <p:pic>
                    <p:nvPicPr>
                      <p:cNvPr id="3" name="Object 6" hidden="1">
                        <a:extLst>
                          <a:ext uri="{FF2B5EF4-FFF2-40B4-BE49-F238E27FC236}">
                            <a16:creationId xmlns:a16="http://schemas.microsoft.com/office/drawing/2014/main" id="{D8EFF8A2-0FB9-4B25-8B8D-492353274983}"/>
                          </a:ext>
                        </a:extLst>
                      </p:cNvPr>
                      <p:cNvPicPr/>
                      <p:nvPr/>
                    </p:nvPicPr>
                    <p:blipFill>
                      <a:blip r:embed="rId9"/>
                      <a:stretch>
                        <a:fillRect/>
                      </a:stretch>
                    </p:blipFill>
                    <p:spPr>
                      <a:xfrm>
                        <a:off x="1589" y="1588"/>
                        <a:ext cx="1588" cy="1588"/>
                      </a:xfrm>
                      <a:prstGeom prst="rect">
                        <a:avLst/>
                      </a:prstGeom>
                    </p:spPr>
                  </p:pic>
                </p:oleObj>
              </mc:Fallback>
            </mc:AlternateContent>
          </a:graphicData>
        </a:graphic>
      </p:graphicFrame>
      <p:sp>
        <p:nvSpPr>
          <p:cNvPr id="5" name="Rectangle 1" hidden="1">
            <a:extLst>
              <a:ext uri="{FF2B5EF4-FFF2-40B4-BE49-F238E27FC236}">
                <a16:creationId xmlns:a16="http://schemas.microsoft.com/office/drawing/2014/main" id="{FCC3A0E6-E630-4C26-B008-93BA0B5B1109}"/>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3"/>
            </p:custDataLst>
          </p:nvPr>
        </p:nvSpPr>
        <p:spPr>
          <a:xfrm>
            <a:off x="382017" y="332985"/>
            <a:ext cx="8523859" cy="369332"/>
          </a:xfrm>
        </p:spPr>
        <p:txBody>
          <a:bodyPr vert="horz" wrap="square" lIns="0" tIns="0" rIns="0" bIns="0" rtlCol="0" anchor="ctr" anchorCtr="0">
            <a:noAutofit/>
          </a:bodyPr>
          <a:lstStyle>
            <a:lvl1pPr>
              <a:defRPr lang="en-US" sz="1800" b="0" dirty="0"/>
            </a:lvl1pPr>
          </a:lstStyle>
          <a:p>
            <a:pPr lvl="0"/>
            <a:r>
              <a:rPr lang="en-GB"/>
              <a:t>Click to edit Master title style</a:t>
            </a:r>
            <a:endParaRPr lang="en-US"/>
          </a:p>
        </p:txBody>
      </p:sp>
      <p:sp>
        <p:nvSpPr>
          <p:cNvPr id="14" name="3. Subtitle">
            <a:extLst>
              <a:ext uri="{FF2B5EF4-FFF2-40B4-BE49-F238E27FC236}">
                <a16:creationId xmlns:a16="http://schemas.microsoft.com/office/drawing/2014/main" id="{D4D36123-678D-4B6C-A648-186F85BE34AE}"/>
              </a:ext>
            </a:extLst>
          </p:cNvPr>
          <p:cNvSpPr>
            <a:spLocks noGrp="1"/>
          </p:cNvSpPr>
          <p:nvPr>
            <p:ph type="subTitle" idx="1"/>
            <p:custDataLst>
              <p:tags r:id="rId4"/>
            </p:custDataLst>
          </p:nvPr>
        </p:nvSpPr>
        <p:spPr>
          <a:xfrm>
            <a:off x="382017" y="713277"/>
            <a:ext cx="8523859" cy="276999"/>
          </a:xfrm>
          <a:prstGeom prst="rect">
            <a:avLst/>
          </a:prstGeom>
        </p:spPr>
        <p:txBody>
          <a:bodyPr vert="horz" wrap="square" lIns="0" tIns="0" rIns="0" bIns="0" rtlCol="0">
            <a:noAutofit/>
          </a:bodyPr>
          <a:lstStyle>
            <a:lvl1pPr>
              <a:defRPr lang="en-US" sz="1350" b="0" dirty="0"/>
            </a:lvl1pPr>
          </a:lstStyle>
          <a:p>
            <a:pPr lvl="0">
              <a:buNone/>
            </a:pPr>
            <a:r>
              <a:rPr lang="en-GB"/>
              <a:t>Click to edit Master subtitle style</a:t>
            </a:r>
            <a:endParaRPr lang="en-US"/>
          </a:p>
        </p:txBody>
      </p:sp>
      <p:sp>
        <p:nvSpPr>
          <p:cNvPr id="11" name="1. On-page tracker">
            <a:extLst>
              <a:ext uri="{FF2B5EF4-FFF2-40B4-BE49-F238E27FC236}">
                <a16:creationId xmlns:a16="http://schemas.microsoft.com/office/drawing/2014/main" id="{C30AC055-11D5-4540-94E4-C3B7BE6EFD7D}"/>
              </a:ext>
            </a:extLst>
          </p:cNvPr>
          <p:cNvSpPr>
            <a:spLocks noGrp="1"/>
          </p:cNvSpPr>
          <p:nvPr>
            <p:ph type="body" sz="quarter" idx="10" hasCustomPrompt="1"/>
            <p:custDataLst>
              <p:tags r:id="rId5"/>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6EFC71A6-15D3-4D8D-A19C-697370C18C1D}"/>
              </a:ext>
            </a:extLst>
          </p:cNvPr>
          <p:cNvSpPr txBox="1"/>
          <p:nvPr>
            <p:custDataLst>
              <p:tags r:id="rId6"/>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2" name="Footer Placeholder 1">
            <a:extLst>
              <a:ext uri="{FF2B5EF4-FFF2-40B4-BE49-F238E27FC236}">
                <a16:creationId xmlns:a16="http://schemas.microsoft.com/office/drawing/2014/main" id="{5B166D08-699A-4AC3-BE85-5E34D6554384}"/>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Tree>
    <p:extLst>
      <p:ext uri="{BB962C8B-B14F-4D97-AF65-F5344CB8AC3E}">
        <p14:creationId xmlns:p14="http://schemas.microsoft.com/office/powerpoint/2010/main" val="2958214154"/>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Top Left">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9BA84E71-6FE7-4585-B82E-BE5603311945}"/>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10" name="Object 9" hidden="1">
                        <a:extLst>
                          <a:ext uri="{FF2B5EF4-FFF2-40B4-BE49-F238E27FC236}">
                            <a16:creationId xmlns:a16="http://schemas.microsoft.com/office/drawing/2014/main" id="{9BA84E71-6FE7-4585-B82E-BE5603311945}"/>
                          </a:ext>
                        </a:extLst>
                      </p:cNvPr>
                      <p:cNvPicPr/>
                      <p:nvPr/>
                    </p:nvPicPr>
                    <p:blipFill>
                      <a:blip r:embed="rId8"/>
                      <a:stretch>
                        <a:fillRect/>
                      </a:stretch>
                    </p:blipFill>
                    <p:spPr>
                      <a:xfrm>
                        <a:off x="1589"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D62A08AB-557D-4245-84FA-9DB6B6C6845A}"/>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3"/>
            </p:custDataLst>
          </p:nvPr>
        </p:nvSpPr>
        <p:spPr>
          <a:xfrm>
            <a:off x="382016" y="1706563"/>
            <a:ext cx="3813048" cy="694944"/>
          </a:xfrm>
          <a:prstGeom prst="rect">
            <a:avLst/>
          </a:prstGeom>
        </p:spPr>
        <p:txBody>
          <a:bodyPr anchor="t">
            <a:noAutofit/>
          </a:bodyPr>
          <a:lstStyle>
            <a:lvl1pPr>
              <a:lnSpc>
                <a:spcPct val="90000"/>
              </a:lnSpc>
              <a:defRPr>
                <a:ln w="6350" cap="flat">
                  <a:noFill/>
                  <a:miter lim="800000"/>
                </a:ln>
              </a:defRPr>
            </a:lvl1pPr>
          </a:lstStyle>
          <a:p>
            <a:r>
              <a:rPr lang="en-GB"/>
              <a:t>Click to edit Master title style</a:t>
            </a:r>
            <a:endParaRPr lang="en-US"/>
          </a:p>
        </p:txBody>
      </p:sp>
      <p:sp>
        <p:nvSpPr>
          <p:cNvPr id="11" name="1. On-page tracker">
            <a:extLst>
              <a:ext uri="{FF2B5EF4-FFF2-40B4-BE49-F238E27FC236}">
                <a16:creationId xmlns:a16="http://schemas.microsoft.com/office/drawing/2014/main" id="{A2582D75-79F8-4634-92EF-A9F0840C018B}"/>
              </a:ext>
            </a:extLst>
          </p:cNvPr>
          <p:cNvSpPr>
            <a:spLocks noGrp="1"/>
          </p:cNvSpPr>
          <p:nvPr>
            <p:ph type="body" sz="quarter" idx="10" hasCustomPrompt="1"/>
            <p:custDataLst>
              <p:tags r:id="rId4"/>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8" name="5. Source" hidden="1">
            <a:extLst>
              <a:ext uri="{FF2B5EF4-FFF2-40B4-BE49-F238E27FC236}">
                <a16:creationId xmlns:a16="http://schemas.microsoft.com/office/drawing/2014/main" id="{FF0B9959-A687-4871-83FA-6E7B062F1835}"/>
              </a:ext>
            </a:extLst>
          </p:cNvPr>
          <p:cNvSpPr txBox="1"/>
          <p:nvPr>
            <p:custDataLst>
              <p:tags r:id="rId5"/>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2" name="Footer Placeholder 1">
            <a:extLst>
              <a:ext uri="{FF2B5EF4-FFF2-40B4-BE49-F238E27FC236}">
                <a16:creationId xmlns:a16="http://schemas.microsoft.com/office/drawing/2014/main" id="{A80DB420-77FC-4823-85DC-70D25458B811}"/>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Tree>
    <p:extLst>
      <p:ext uri="{BB962C8B-B14F-4D97-AF65-F5344CB8AC3E}">
        <p14:creationId xmlns:p14="http://schemas.microsoft.com/office/powerpoint/2010/main" val="93477562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Mid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3C4F5195-E8F7-4A2F-B02E-643BB3D88381}"/>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4" name="Object 3" hidden="1">
                        <a:extLst>
                          <a:ext uri="{FF2B5EF4-FFF2-40B4-BE49-F238E27FC236}">
                            <a16:creationId xmlns:a16="http://schemas.microsoft.com/office/drawing/2014/main" id="{3C4F5195-E8F7-4A2F-B02E-643BB3D88381}"/>
                          </a:ext>
                        </a:extLst>
                      </p:cNvPr>
                      <p:cNvPicPr/>
                      <p:nvPr/>
                    </p:nvPicPr>
                    <p:blipFill>
                      <a:blip r:embed="rId8"/>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15EFC92-5E3D-4BDC-A378-85D30212A9E2}"/>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3"/>
            </p:custDataLst>
          </p:nvPr>
        </p:nvSpPr>
        <p:spPr>
          <a:xfrm>
            <a:off x="382016" y="3290501"/>
            <a:ext cx="5065776" cy="276999"/>
          </a:xfrm>
          <a:prstGeom prst="rect">
            <a:avLst/>
          </a:prstGeom>
        </p:spPr>
        <p:txBody>
          <a:bodyPr rIns="365760" anchor="ctr">
            <a:spAutoFit/>
          </a:bodyPr>
          <a:lstStyle>
            <a:lvl1pPr>
              <a:defRPr>
                <a:ln w="6350" cap="flat">
                  <a:noFill/>
                  <a:miter lim="800000"/>
                </a:ln>
              </a:defRPr>
            </a:lvl1pPr>
          </a:lstStyle>
          <a:p>
            <a:r>
              <a:rPr lang="en-GB"/>
              <a:t>Click to edit Master title style</a:t>
            </a:r>
            <a:endParaRPr lang="en-US"/>
          </a:p>
        </p:txBody>
      </p:sp>
      <p:sp>
        <p:nvSpPr>
          <p:cNvPr id="10" name="1. On-page tracker">
            <a:extLst>
              <a:ext uri="{FF2B5EF4-FFF2-40B4-BE49-F238E27FC236}">
                <a16:creationId xmlns:a16="http://schemas.microsoft.com/office/drawing/2014/main" id="{E4983596-431B-4F12-AA07-76914CD3DEE7}"/>
              </a:ext>
            </a:extLst>
          </p:cNvPr>
          <p:cNvSpPr>
            <a:spLocks noGrp="1"/>
          </p:cNvSpPr>
          <p:nvPr>
            <p:ph type="body" sz="quarter" idx="10" hasCustomPrompt="1"/>
            <p:custDataLst>
              <p:tags r:id="rId4"/>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088B171-16E3-47AC-B4E0-F17D0F195640}"/>
              </a:ext>
            </a:extLst>
          </p:cNvPr>
          <p:cNvSpPr txBox="1"/>
          <p:nvPr>
            <p:custDataLst>
              <p:tags r:id="rId5"/>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2" name="Footer Placeholder 1">
            <a:extLst>
              <a:ext uri="{FF2B5EF4-FFF2-40B4-BE49-F238E27FC236}">
                <a16:creationId xmlns:a16="http://schemas.microsoft.com/office/drawing/2014/main" id="{7C48E02F-7872-4E2D-8E07-CB2FD7501000}"/>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Tree>
    <p:extLst>
      <p:ext uri="{BB962C8B-B14F-4D97-AF65-F5344CB8AC3E}">
        <p14:creationId xmlns:p14="http://schemas.microsoft.com/office/powerpoint/2010/main" val="3154562142"/>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Section">
    <p:bg bwMode="ltGray">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05B6D76-6B4B-4ED5-B8F1-5D1D09831257}"/>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3" name="Object 2" hidden="1">
                        <a:extLst>
                          <a:ext uri="{FF2B5EF4-FFF2-40B4-BE49-F238E27FC236}">
                            <a16:creationId xmlns:a16="http://schemas.microsoft.com/office/drawing/2014/main" id="{305B6D76-6B4B-4ED5-B8F1-5D1D09831257}"/>
                          </a:ext>
                        </a:extLst>
                      </p:cNvPr>
                      <p:cNvPicPr/>
                      <p:nvPr/>
                    </p:nvPicPr>
                    <p:blipFill>
                      <a:blip r:embed="rId8"/>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DCF374B-2477-45CD-A00B-B8676A45ACDF}"/>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33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3"/>
            </p:custDataLst>
          </p:nvPr>
        </p:nvSpPr>
        <p:spPr>
          <a:xfrm>
            <a:off x="382016" y="3175085"/>
            <a:ext cx="11082528" cy="507831"/>
          </a:xfrm>
        </p:spPr>
        <p:txBody>
          <a:bodyPr anchor="ctr">
            <a:spAutoFit/>
          </a:bodyPr>
          <a:lstStyle>
            <a:lvl1pPr>
              <a:lnSpc>
                <a:spcPct val="100000"/>
              </a:lnSpc>
              <a:defRPr sz="3300">
                <a:solidFill>
                  <a:schemeClr val="bg1"/>
                </a:solidFill>
              </a:defRPr>
            </a:lvl1pPr>
          </a:lstStyle>
          <a:p>
            <a:r>
              <a:rPr lang="en-GB"/>
              <a:t>Click to edit Master title style</a:t>
            </a:r>
            <a:endParaRPr lang="en-US"/>
          </a:p>
        </p:txBody>
      </p:sp>
      <p:sp>
        <p:nvSpPr>
          <p:cNvPr id="9" name="1. On-page tracker">
            <a:extLst>
              <a:ext uri="{FF2B5EF4-FFF2-40B4-BE49-F238E27FC236}">
                <a16:creationId xmlns:a16="http://schemas.microsoft.com/office/drawing/2014/main" id="{FA764DC8-CEA6-42F3-8E66-7C768AAD275E}"/>
              </a:ext>
            </a:extLst>
          </p:cNvPr>
          <p:cNvSpPr>
            <a:spLocks noGrp="1"/>
          </p:cNvSpPr>
          <p:nvPr>
            <p:ph type="body" sz="quarter" idx="10" hasCustomPrompt="1"/>
            <p:custDataLst>
              <p:tags r:id="rId4"/>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solidFill>
                  <a:schemeClr val="bg1"/>
                </a:solidFill>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39E93985-D946-4737-B28D-A5890C8F26B5}"/>
              </a:ext>
            </a:extLst>
          </p:cNvPr>
          <p:cNvSpPr txBox="1"/>
          <p:nvPr>
            <p:custDataLst>
              <p:tags r:id="rId5"/>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1" name="Footer Placeholder 1">
            <a:extLst>
              <a:ext uri="{FF2B5EF4-FFF2-40B4-BE49-F238E27FC236}">
                <a16:creationId xmlns:a16="http://schemas.microsoft.com/office/drawing/2014/main" id="{4BAA0573-39CC-4CD5-A5CE-A53466DCA47B}"/>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pic>
        <p:nvPicPr>
          <p:cNvPr id="12" name="Picture 384" descr="Department for Business, Energy and Industrial Strategy - Wikipedia">
            <a:extLst>
              <a:ext uri="{FF2B5EF4-FFF2-40B4-BE49-F238E27FC236}">
                <a16:creationId xmlns:a16="http://schemas.microsoft.com/office/drawing/2014/main" id="{F4D6E16D-7A7A-4127-8E65-2DAEA1CB85E3}"/>
              </a:ext>
            </a:extLst>
          </p:cNvPr>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9048751" y="388957"/>
            <a:ext cx="678595" cy="36326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86" descr="Department of Health and Social Care - Wikipedia">
            <a:extLst>
              <a:ext uri="{FF2B5EF4-FFF2-40B4-BE49-F238E27FC236}">
                <a16:creationId xmlns:a16="http://schemas.microsoft.com/office/drawing/2014/main" id="{CA831CBB-E760-47A9-9EB5-9224F78C16BB}"/>
              </a:ext>
            </a:extLst>
          </p:cNvPr>
          <p:cNvPicPr>
            <a:picLocks noChangeAspect="1" noChangeArrowheads="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9859901" y="390677"/>
            <a:ext cx="453803" cy="35774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88" descr="Public Health England - Wikipedia">
            <a:extLst>
              <a:ext uri="{FF2B5EF4-FFF2-40B4-BE49-F238E27FC236}">
                <a16:creationId xmlns:a16="http://schemas.microsoft.com/office/drawing/2014/main" id="{586D835D-FE6F-4090-B6E5-D75A91C31116}"/>
              </a:ext>
            </a:extLst>
          </p:cNvPr>
          <p:cNvPicPr>
            <a:picLocks noChangeAspect="1" noChangeArrowheads="1"/>
          </p:cNvPicPr>
          <p:nvPr/>
        </p:nvPicPr>
        <p:blipFill>
          <a:blip r:embed="rId13" cstate="print">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10346695" y="402365"/>
            <a:ext cx="559696" cy="34655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91">
            <a:extLst>
              <a:ext uri="{FF2B5EF4-FFF2-40B4-BE49-F238E27FC236}">
                <a16:creationId xmlns:a16="http://schemas.microsoft.com/office/drawing/2014/main" id="{E3A255B2-05BD-45CA-AD10-0811654C966B}"/>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1555715"/>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C6EE29E-F64A-419F-BFB0-EEDEB71953F6}"/>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8" imgW="592" imgH="591" progId="TCLayout.ActiveDocument.1">
                  <p:embed/>
                </p:oleObj>
              </mc:Choice>
              <mc:Fallback>
                <p:oleObj name="think-cell Slide" r:id="rId8" imgW="592" imgH="591" progId="TCLayout.ActiveDocument.1">
                  <p:embed/>
                  <p:pic>
                    <p:nvPicPr>
                      <p:cNvPr id="3" name="Object 2" hidden="1">
                        <a:extLst>
                          <a:ext uri="{FF2B5EF4-FFF2-40B4-BE49-F238E27FC236}">
                            <a16:creationId xmlns:a16="http://schemas.microsoft.com/office/drawing/2014/main" id="{EC6EE29E-F64A-419F-BFB0-EEDEB71953F6}"/>
                          </a:ext>
                        </a:extLst>
                      </p:cNvPr>
                      <p:cNvPicPr/>
                      <p:nvPr/>
                    </p:nvPicPr>
                    <p:blipFill>
                      <a:blip r:embed="rId9"/>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69526043-F22A-4ED3-B0A1-DD7C4F83AF9B}"/>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2550" b="1" i="0" baseline="0">
              <a:solidFill>
                <a:schemeClr val="bg1"/>
              </a:solidFill>
              <a:latin typeface="Arial" panose="020B0604020202020204" pitchFamily="34" charset="0"/>
              <a:ea typeface="+mj-ea"/>
              <a:cs typeface="+mj-cs"/>
              <a:sym typeface="Arial" panose="020B0604020202020204" pitchFamily="34" charset="0"/>
            </a:endParaRPr>
          </a:p>
        </p:txBody>
      </p:sp>
      <p:sp>
        <p:nvSpPr>
          <p:cNvPr id="8" name="2. Slide Title">
            <a:extLst>
              <a:ext uri="{FF2B5EF4-FFF2-40B4-BE49-F238E27FC236}">
                <a16:creationId xmlns:a16="http://schemas.microsoft.com/office/drawing/2014/main" id="{EA735538-C733-4892-93A4-7B433D8B8293}"/>
              </a:ext>
            </a:extLst>
          </p:cNvPr>
          <p:cNvSpPr>
            <a:spLocks noGrp="1"/>
          </p:cNvSpPr>
          <p:nvPr>
            <p:ph type="title" hasCustomPrompt="1"/>
            <p:custDataLst>
              <p:tags r:id="rId3"/>
            </p:custDataLst>
          </p:nvPr>
        </p:nvSpPr>
        <p:spPr>
          <a:xfrm>
            <a:off x="1505712" y="3626087"/>
            <a:ext cx="9180576" cy="383503"/>
          </a:xfrm>
          <a:prstGeom prst="rect">
            <a:avLst/>
          </a:prstGeom>
        </p:spPr>
        <p:txBody>
          <a:bodyPr>
            <a:spAutoFit/>
          </a:bodyPr>
          <a:lstStyle>
            <a:lvl1pPr>
              <a:lnSpc>
                <a:spcPct val="105000"/>
              </a:lnSpc>
              <a:defRPr sz="2550"/>
            </a:lvl1pPr>
          </a:lstStyle>
          <a:p>
            <a:r>
              <a:rPr lang="en-US"/>
              <a:t>“Click to add quote</a:t>
            </a:r>
          </a:p>
        </p:txBody>
      </p:sp>
      <p:sp>
        <p:nvSpPr>
          <p:cNvPr id="6" name="3. Subtitle">
            <a:extLst>
              <a:ext uri="{FF2B5EF4-FFF2-40B4-BE49-F238E27FC236}">
                <a16:creationId xmlns:a16="http://schemas.microsoft.com/office/drawing/2014/main" id="{8DB5022C-F66C-4018-82F3-195571DDD527}"/>
              </a:ext>
            </a:extLst>
          </p:cNvPr>
          <p:cNvSpPr>
            <a:spLocks noGrp="1"/>
          </p:cNvSpPr>
          <p:nvPr>
            <p:ph type="subTitle" idx="1" hasCustomPrompt="1"/>
            <p:custDataLst>
              <p:tags r:id="rId4"/>
            </p:custDataLst>
          </p:nvPr>
        </p:nvSpPr>
        <p:spPr>
          <a:xfrm>
            <a:off x="1505712" y="4284632"/>
            <a:ext cx="9180576" cy="276999"/>
          </a:xfrm>
          <a:prstGeom prst="rect">
            <a:avLst/>
          </a:prstGeom>
        </p:spPr>
        <p:txBody>
          <a:bodyPr wrap="square">
            <a:noAutofit/>
          </a:bodyPr>
          <a:lstStyle>
            <a:lvl1pPr marL="0" indent="0" algn="l">
              <a:buNone/>
              <a:defRPr sz="135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quote source</a:t>
            </a:r>
          </a:p>
        </p:txBody>
      </p:sp>
      <p:sp>
        <p:nvSpPr>
          <p:cNvPr id="10" name="1. On-page tracker">
            <a:extLst>
              <a:ext uri="{FF2B5EF4-FFF2-40B4-BE49-F238E27FC236}">
                <a16:creationId xmlns:a16="http://schemas.microsoft.com/office/drawing/2014/main" id="{556D1499-3230-4098-85B2-D4CC7CA621F1}"/>
              </a:ext>
            </a:extLst>
          </p:cNvPr>
          <p:cNvSpPr>
            <a:spLocks noGrp="1"/>
          </p:cNvSpPr>
          <p:nvPr>
            <p:ph type="body" sz="quarter" idx="10" hasCustomPrompt="1"/>
            <p:custDataLst>
              <p:tags r:id="rId5"/>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12" name="5. Source" hidden="1">
            <a:extLst>
              <a:ext uri="{FF2B5EF4-FFF2-40B4-BE49-F238E27FC236}">
                <a16:creationId xmlns:a16="http://schemas.microsoft.com/office/drawing/2014/main" id="{A85B5A04-85AE-4E05-8CF9-32D94144097A}"/>
              </a:ext>
            </a:extLst>
          </p:cNvPr>
          <p:cNvSpPr txBox="1"/>
          <p:nvPr>
            <p:custDataLst>
              <p:tags r:id="rId6"/>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3" name="Footer Placeholder 1">
            <a:extLst>
              <a:ext uri="{FF2B5EF4-FFF2-40B4-BE49-F238E27FC236}">
                <a16:creationId xmlns:a16="http://schemas.microsoft.com/office/drawing/2014/main" id="{D1BE50EE-992D-469F-8AAD-0F3C8F2CCDE4}"/>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Tree>
    <p:extLst>
      <p:ext uri="{BB962C8B-B14F-4D97-AF65-F5344CB8AC3E}">
        <p14:creationId xmlns:p14="http://schemas.microsoft.com/office/powerpoint/2010/main" val="388348213"/>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preserve="1">
  <p:cSld name="1/4">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A8D6A48-EE20-4EB4-A234-9F3B16C02872}"/>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6" hidden="1">
                        <a:extLst>
                          <a:ext uri="{FF2B5EF4-FFF2-40B4-BE49-F238E27FC236}">
                            <a16:creationId xmlns:a16="http://schemas.microsoft.com/office/drawing/2014/main" id="{DA8D6A48-EE20-4EB4-A234-9F3B16C02872}"/>
                          </a:ext>
                        </a:extLst>
                      </p:cNvPr>
                      <p:cNvPicPr/>
                      <p:nvPr/>
                    </p:nvPicPr>
                    <p:blipFill>
                      <a:blip r:embed="rId10"/>
                      <a:stretch>
                        <a:fillRect/>
                      </a:stretch>
                    </p:blipFill>
                    <p:spPr>
                      <a:xfrm>
                        <a:off x="1589"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67C50C85-5FB9-4798-A8A4-1DA5B9F3ACC9}"/>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p:custDataLst>
              <p:tags r:id="rId3"/>
            </p:custDataLst>
          </p:nvPr>
        </p:nvSpPr>
        <p:spPr bwMode="ltGray">
          <a:xfrm>
            <a:off x="3413760" y="0"/>
            <a:ext cx="877824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endParaRPr lang="en-US" sz="1350">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6647A441-8DE4-4236-BCC7-B694B2C59E00}"/>
              </a:ext>
            </a:extLst>
          </p:cNvPr>
          <p:cNvSpPr>
            <a:spLocks noGrp="1"/>
          </p:cNvSpPr>
          <p:nvPr>
            <p:ph type="title"/>
            <p:custDataLst>
              <p:tags r:id="rId4"/>
            </p:custDataLst>
          </p:nvPr>
        </p:nvSpPr>
        <p:spPr>
          <a:xfrm>
            <a:off x="382016" y="2744371"/>
            <a:ext cx="2514600" cy="769441"/>
          </a:xfrm>
        </p:spPr>
        <p:txBody>
          <a:bodyPr vert="horz" wrap="square" lIns="0" tIns="0" rIns="0" bIns="0" rtlCol="0" anchor="b" anchorCtr="0">
            <a:noAutofit/>
          </a:bodyPr>
          <a:lstStyle>
            <a:lvl1pPr>
              <a:defRPr lang="en-US" dirty="0"/>
            </a:lvl1pPr>
          </a:lstStyle>
          <a:p>
            <a:pPr lvl="0"/>
            <a:r>
              <a:rPr lang="en-GB"/>
              <a:t>Click to edit Master title style</a:t>
            </a:r>
            <a:endParaRPr lang="en-US"/>
          </a:p>
        </p:txBody>
      </p:sp>
      <p:sp>
        <p:nvSpPr>
          <p:cNvPr id="20" name="3. Subtitle">
            <a:extLst>
              <a:ext uri="{FF2B5EF4-FFF2-40B4-BE49-F238E27FC236}">
                <a16:creationId xmlns:a16="http://schemas.microsoft.com/office/drawing/2014/main" id="{A4DBA574-6D59-4DFD-82A7-9B1E9AEB906E}"/>
              </a:ext>
            </a:extLst>
          </p:cNvPr>
          <p:cNvSpPr>
            <a:spLocks noGrp="1"/>
          </p:cNvSpPr>
          <p:nvPr>
            <p:ph type="subTitle" idx="1"/>
            <p:custDataLst>
              <p:tags r:id="rId5"/>
            </p:custDataLst>
          </p:nvPr>
        </p:nvSpPr>
        <p:spPr>
          <a:xfrm>
            <a:off x="382016" y="3659644"/>
            <a:ext cx="2514600" cy="207749"/>
          </a:xfrm>
          <a:prstGeom prst="rect">
            <a:avLst/>
          </a:prstGeom>
        </p:spPr>
        <p:txBody>
          <a:bodyPr wrap="square">
            <a:spAutoFit/>
          </a:bodyPr>
          <a:lstStyle>
            <a:lvl1pPr marL="0" indent="0" algn="l">
              <a:buNone/>
              <a:defRPr sz="1350" b="0">
                <a:solidFill>
                  <a:schemeClr val="tx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a:t>Click to edit Master subtitle style</a:t>
            </a:r>
            <a:endParaRPr lang="en-US"/>
          </a:p>
        </p:txBody>
      </p:sp>
      <p:sp>
        <p:nvSpPr>
          <p:cNvPr id="10" name="1. On-page tracker">
            <a:extLst>
              <a:ext uri="{FF2B5EF4-FFF2-40B4-BE49-F238E27FC236}">
                <a16:creationId xmlns:a16="http://schemas.microsoft.com/office/drawing/2014/main" id="{96552B7E-7081-4EA8-9351-FE4C7216ADF2}"/>
              </a:ext>
            </a:extLst>
          </p:cNvPr>
          <p:cNvSpPr>
            <a:spLocks noGrp="1"/>
          </p:cNvSpPr>
          <p:nvPr>
            <p:ph type="body" sz="quarter" idx="10" hasCustomPrompt="1"/>
            <p:custDataLst>
              <p:tags r:id="rId6"/>
            </p:custDataLst>
          </p:nvPr>
        </p:nvSpPr>
        <p:spPr>
          <a:xfrm>
            <a:off x="382017" y="41599"/>
            <a:ext cx="2514601"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1C35D46-1817-41BE-A109-13E81F08BC12}"/>
              </a:ext>
            </a:extLst>
          </p:cNvPr>
          <p:cNvSpPr txBox="1"/>
          <p:nvPr>
            <p:custDataLst>
              <p:tags r:id="rId7"/>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2" name="Footer Placeholder 4">
            <a:extLst>
              <a:ext uri="{FF2B5EF4-FFF2-40B4-BE49-F238E27FC236}">
                <a16:creationId xmlns:a16="http://schemas.microsoft.com/office/drawing/2014/main" id="{DF2A3196-BDF2-476C-B487-B987BA4A911B}"/>
              </a:ext>
            </a:extLst>
          </p:cNvPr>
          <p:cNvSpPr txBox="1">
            <a:spLocks/>
          </p:cNvSpPr>
          <p:nvPr/>
        </p:nvSpPr>
        <p:spPr>
          <a:xfrm>
            <a:off x="9126416" y="6356352"/>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18" name="TextBox 17">
            <a:extLst>
              <a:ext uri="{FF2B5EF4-FFF2-40B4-BE49-F238E27FC236}">
                <a16:creationId xmlns:a16="http://schemas.microsoft.com/office/drawing/2014/main" id="{70B13450-3520-4E9D-B0CC-AAF892C8C00E}"/>
              </a:ext>
            </a:extLst>
          </p:cNvPr>
          <p:cNvSpPr txBox="1"/>
          <p:nvPr/>
        </p:nvSpPr>
        <p:spPr>
          <a:xfrm>
            <a:off x="308566" y="6372536"/>
            <a:ext cx="382111" cy="230832"/>
          </a:xfrm>
          <a:prstGeom prst="rect">
            <a:avLst/>
          </a:prstGeom>
          <a:noFill/>
        </p:spPr>
        <p:txBody>
          <a:bodyPr wrap="square" rtlCol="0">
            <a:spAutoFit/>
          </a:bodyPr>
          <a:lstStyle/>
          <a:p>
            <a:pPr algn="l"/>
            <a:fld id="{34F92BC6-D7C3-584B-87F2-0B845776A5AD}" type="slidenum">
              <a:rPr lang="en-GB"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900">
                <a:solidFill>
                  <a:schemeClr val="accent3">
                    <a:lumMod val="60000"/>
                    <a:lumOff val="40000"/>
                  </a:schemeClr>
                </a:solidFill>
                <a:latin typeface="Arial" panose="020B0604020202020204" pitchFamily="34" charset="0"/>
                <a:cs typeface="Arial" panose="020B0604020202020204" pitchFamily="34" charset="0"/>
              </a:rPr>
              <a:t> </a:t>
            </a:r>
            <a:endParaRPr lang="en-GB" sz="900">
              <a:solidFill>
                <a:schemeClr val="accent3"/>
              </a:solidFill>
              <a:latin typeface="Arial" panose="020B0604020202020204" pitchFamily="34" charset="0"/>
              <a:cs typeface="Arial" panose="020B0604020202020204" pitchFamily="34" charset="0"/>
            </a:endParaRPr>
          </a:p>
        </p:txBody>
      </p:sp>
      <p:sp>
        <p:nvSpPr>
          <p:cNvPr id="22" name="Footer Placeholder 1">
            <a:extLst>
              <a:ext uri="{FF2B5EF4-FFF2-40B4-BE49-F238E27FC236}">
                <a16:creationId xmlns:a16="http://schemas.microsoft.com/office/drawing/2014/main" id="{C472FD18-7D0E-462E-B162-D9FBE47BDD3B}"/>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
        <p:nvSpPr>
          <p:cNvPr id="23" name="TextBox 22">
            <a:extLst>
              <a:ext uri="{FF2B5EF4-FFF2-40B4-BE49-F238E27FC236}">
                <a16:creationId xmlns:a16="http://schemas.microsoft.com/office/drawing/2014/main" id="{8D14F301-88CC-4507-A1C0-8B94419BEB5B}"/>
              </a:ext>
            </a:extLst>
          </p:cNvPr>
          <p:cNvSpPr txBox="1"/>
          <p:nvPr/>
        </p:nvSpPr>
        <p:spPr>
          <a:xfrm>
            <a:off x="586597" y="6361834"/>
            <a:ext cx="295283" cy="230832"/>
          </a:xfrm>
          <a:prstGeom prst="rect">
            <a:avLst/>
          </a:prstGeom>
          <a:noFill/>
        </p:spPr>
        <p:txBody>
          <a:bodyPr wrap="square" rtlCol="0">
            <a:spAutoFit/>
          </a:bodyPr>
          <a:lstStyle/>
          <a:p>
            <a:pPr algn="l"/>
            <a:r>
              <a:rPr lang="en-GB" sz="900">
                <a:solidFill>
                  <a:srgbClr val="005EB8"/>
                </a:solidFill>
                <a:latin typeface="Arial" panose="020B0604020202020204" pitchFamily="34" charset="0"/>
                <a:cs typeface="Arial" panose="020B0604020202020204" pitchFamily="34" charset="0"/>
              </a:rPr>
              <a:t>|</a:t>
            </a:r>
            <a:endParaRPr lang="en-GB" sz="9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919D8850-8D79-40DA-881B-17FC3EDF4C1A}"/>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8484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FC8A6A3B-E3C8-0055-4BA1-EBA8E7853809}"/>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FC8A6A3B-E3C8-0055-4BA1-EBA8E78538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19710DF5-57A3-7E8D-7976-E2146B2B9663}"/>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B02A2F8C-2D0A-F44F-42F7-E5912E8EE2BA}"/>
              </a:ext>
            </a:extLst>
          </p:cNvPr>
          <p:cNvSpPr/>
          <p:nvPr userDrawn="1">
            <p:custDataLst>
              <p:tags r:id="rId3"/>
            </p:custDataLst>
          </p:nvPr>
        </p:nvSpPr>
        <p:spPr bwMode="ltGray">
          <a:xfrm>
            <a:off x="4364038" y="0"/>
            <a:ext cx="7827962"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79225F4D-C632-F39B-19D4-69531F5CFA55}"/>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6C5D6722-FEC9-BD21-7252-25A343501AC5}"/>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2A480B29-3EA1-A648-2D00-649631D598EE}"/>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DC138BEF-4386-4C63-A289-139DF1A58D42}"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984B1379-7DD9-4229-E441-ECC2C3F4D006}"/>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666837C3-CBB3-0F13-1273-1A3C02F295DB}"/>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E949D554-2D79-2FAA-6549-6E56305D217B}"/>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6" y="2744369"/>
            <a:ext cx="3465576" cy="769441"/>
          </a:xfrm>
          <a:prstGeom prst="rect">
            <a:avLst/>
          </a:prstGeom>
        </p:spPr>
        <p:txBody>
          <a:bodyPr rtlCol="0" anchor="b">
            <a:noAutofit/>
          </a:bodyPr>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6" y="3659644"/>
            <a:ext cx="3465575" cy="276999"/>
          </a:xfrm>
          <a:prstGeom prst="rect">
            <a:avLst/>
          </a:prstGeom>
        </p:spPr>
        <p:txBody>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465577"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547171546"/>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preserve="1">
  <p:cSld name="1/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EE6E84E-0DE7-4EEF-8932-BF42153B3B56}"/>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CEE6E84E-0DE7-4EEF-8932-BF42153B3B56}"/>
                          </a:ext>
                        </a:extLst>
                      </p:cNvPr>
                      <p:cNvPicPr/>
                      <p:nvPr/>
                    </p:nvPicPr>
                    <p:blipFill>
                      <a:blip r:embed="rId10"/>
                      <a:stretch>
                        <a:fillRect/>
                      </a:stretch>
                    </p:blipFill>
                    <p:spPr>
                      <a:xfrm>
                        <a:off x="1589"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9D2CA90-0144-4292-9526-98A508F53171}"/>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p:custDataLst>
              <p:tags r:id="rId3"/>
            </p:custDataLst>
          </p:nvPr>
        </p:nvSpPr>
        <p:spPr bwMode="ltGray">
          <a:xfrm>
            <a:off x="4364736" y="0"/>
            <a:ext cx="7827264"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lvl="0" algn="ctr"/>
            <a:endParaRPr lang="en-US" sz="1350">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4EF89F43-35C6-451B-BBE8-87D2B8B83F5E}"/>
              </a:ext>
            </a:extLst>
          </p:cNvPr>
          <p:cNvSpPr>
            <a:spLocks noGrp="1"/>
          </p:cNvSpPr>
          <p:nvPr>
            <p:ph type="title"/>
            <p:custDataLst>
              <p:tags r:id="rId4"/>
            </p:custDataLst>
          </p:nvPr>
        </p:nvSpPr>
        <p:spPr>
          <a:xfrm>
            <a:off x="382016" y="2744371"/>
            <a:ext cx="3465576" cy="769441"/>
          </a:xfrm>
          <a:prstGeom prst="rect">
            <a:avLst/>
          </a:prstGeom>
        </p:spPr>
        <p:txBody>
          <a:bodyPr vert="horz" wrap="square" lIns="0" tIns="0" rIns="0" bIns="0" rtlCol="0" anchor="b" anchorCtr="0">
            <a:noAutofit/>
          </a:bodyPr>
          <a:lstStyle>
            <a:lvl1pPr>
              <a:defRPr lang="en-US" dirty="0"/>
            </a:lvl1pPr>
          </a:lstStyle>
          <a:p>
            <a:pPr lvl="0"/>
            <a:r>
              <a:rPr lang="en-GB"/>
              <a:t>Click to edit Master title style</a:t>
            </a:r>
            <a:endParaRPr lang="en-US"/>
          </a:p>
        </p:txBody>
      </p:sp>
      <p:sp>
        <p:nvSpPr>
          <p:cNvPr id="20" name="3. Subtitle">
            <a:extLst>
              <a:ext uri="{FF2B5EF4-FFF2-40B4-BE49-F238E27FC236}">
                <a16:creationId xmlns:a16="http://schemas.microsoft.com/office/drawing/2014/main" id="{9F06A69A-B095-4159-932B-3658DD253FDF}"/>
              </a:ext>
            </a:extLst>
          </p:cNvPr>
          <p:cNvSpPr>
            <a:spLocks noGrp="1"/>
          </p:cNvSpPr>
          <p:nvPr>
            <p:ph type="subTitle" idx="1"/>
            <p:custDataLst>
              <p:tags r:id="rId5"/>
            </p:custDataLst>
          </p:nvPr>
        </p:nvSpPr>
        <p:spPr>
          <a:xfrm>
            <a:off x="382018" y="3659646"/>
            <a:ext cx="3465575" cy="207749"/>
          </a:xfrm>
          <a:prstGeom prst="rect">
            <a:avLst/>
          </a:prstGeom>
        </p:spPr>
        <p:txBody>
          <a:bodyPr wrap="square">
            <a:spAutoFit/>
          </a:bodyPr>
          <a:lstStyle>
            <a:lvl1pPr marL="0" indent="0" algn="l">
              <a:buNone/>
              <a:defRPr sz="1350" b="0">
                <a:solidFill>
                  <a:schemeClr val="tx1"/>
                </a:solidFill>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GB"/>
              <a:t>Click to edit Master subtitle style</a:t>
            </a:r>
            <a:endParaRPr lang="en-US"/>
          </a:p>
        </p:txBody>
      </p:sp>
      <p:sp>
        <p:nvSpPr>
          <p:cNvPr id="10" name="1. On-page tracker">
            <a:extLst>
              <a:ext uri="{FF2B5EF4-FFF2-40B4-BE49-F238E27FC236}">
                <a16:creationId xmlns:a16="http://schemas.microsoft.com/office/drawing/2014/main" id="{79C07342-0520-417C-B878-54C94CBD8539}"/>
              </a:ext>
            </a:extLst>
          </p:cNvPr>
          <p:cNvSpPr>
            <a:spLocks noGrp="1"/>
          </p:cNvSpPr>
          <p:nvPr>
            <p:ph type="body" sz="quarter" idx="10" hasCustomPrompt="1"/>
            <p:custDataLst>
              <p:tags r:id="rId6"/>
            </p:custDataLst>
          </p:nvPr>
        </p:nvSpPr>
        <p:spPr>
          <a:xfrm>
            <a:off x="382017" y="41599"/>
            <a:ext cx="3465577"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3E31847F-C143-4878-889B-7FFC8A57ABC0}"/>
              </a:ext>
            </a:extLst>
          </p:cNvPr>
          <p:cNvSpPr txBox="1"/>
          <p:nvPr>
            <p:custDataLst>
              <p:tags r:id="rId7"/>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2" name="Footer Placeholder 4">
            <a:extLst>
              <a:ext uri="{FF2B5EF4-FFF2-40B4-BE49-F238E27FC236}">
                <a16:creationId xmlns:a16="http://schemas.microsoft.com/office/drawing/2014/main" id="{7A4C6144-C44D-4909-B31D-D62DE4F26AE5}"/>
              </a:ext>
            </a:extLst>
          </p:cNvPr>
          <p:cNvSpPr txBox="1">
            <a:spLocks/>
          </p:cNvSpPr>
          <p:nvPr/>
        </p:nvSpPr>
        <p:spPr>
          <a:xfrm>
            <a:off x="9126416" y="6356352"/>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13" name="TextBox 12">
            <a:extLst>
              <a:ext uri="{FF2B5EF4-FFF2-40B4-BE49-F238E27FC236}">
                <a16:creationId xmlns:a16="http://schemas.microsoft.com/office/drawing/2014/main" id="{F30E562A-4B6E-4091-A66A-CACDFA548B47}"/>
              </a:ext>
            </a:extLst>
          </p:cNvPr>
          <p:cNvSpPr txBox="1"/>
          <p:nvPr/>
        </p:nvSpPr>
        <p:spPr>
          <a:xfrm>
            <a:off x="308566" y="6372536"/>
            <a:ext cx="382111" cy="230832"/>
          </a:xfrm>
          <a:prstGeom prst="rect">
            <a:avLst/>
          </a:prstGeom>
          <a:noFill/>
        </p:spPr>
        <p:txBody>
          <a:bodyPr wrap="square" rtlCol="0">
            <a:spAutoFit/>
          </a:bodyPr>
          <a:lstStyle/>
          <a:p>
            <a:pPr algn="l"/>
            <a:fld id="{34F92BC6-D7C3-584B-87F2-0B845776A5AD}" type="slidenum">
              <a:rPr lang="en-GB"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900">
                <a:solidFill>
                  <a:schemeClr val="accent3">
                    <a:lumMod val="60000"/>
                    <a:lumOff val="40000"/>
                  </a:schemeClr>
                </a:solidFill>
                <a:latin typeface="Arial" panose="020B0604020202020204" pitchFamily="34" charset="0"/>
                <a:cs typeface="Arial" panose="020B0604020202020204" pitchFamily="34" charset="0"/>
              </a:rPr>
              <a:t> </a:t>
            </a:r>
            <a:endParaRPr lang="en-GB" sz="900">
              <a:solidFill>
                <a:schemeClr val="accent3"/>
              </a:solidFill>
              <a:latin typeface="Arial" panose="020B0604020202020204" pitchFamily="34" charset="0"/>
              <a:cs typeface="Arial" panose="020B0604020202020204" pitchFamily="34" charset="0"/>
            </a:endParaRPr>
          </a:p>
        </p:txBody>
      </p:sp>
      <p:sp>
        <p:nvSpPr>
          <p:cNvPr id="14" name="Footer Placeholder 1">
            <a:extLst>
              <a:ext uri="{FF2B5EF4-FFF2-40B4-BE49-F238E27FC236}">
                <a16:creationId xmlns:a16="http://schemas.microsoft.com/office/drawing/2014/main" id="{C6FF793F-D4B4-4FF8-834B-21B670E610AF}"/>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
        <p:nvSpPr>
          <p:cNvPr id="15" name="TextBox 14">
            <a:extLst>
              <a:ext uri="{FF2B5EF4-FFF2-40B4-BE49-F238E27FC236}">
                <a16:creationId xmlns:a16="http://schemas.microsoft.com/office/drawing/2014/main" id="{0F5100B7-2598-4EAF-B599-BCEA8B824C3C}"/>
              </a:ext>
            </a:extLst>
          </p:cNvPr>
          <p:cNvSpPr txBox="1"/>
          <p:nvPr/>
        </p:nvSpPr>
        <p:spPr>
          <a:xfrm>
            <a:off x="586597" y="6361834"/>
            <a:ext cx="295283" cy="230832"/>
          </a:xfrm>
          <a:prstGeom prst="rect">
            <a:avLst/>
          </a:prstGeom>
          <a:noFill/>
        </p:spPr>
        <p:txBody>
          <a:bodyPr wrap="square" rtlCol="0">
            <a:spAutoFit/>
          </a:bodyPr>
          <a:lstStyle/>
          <a:p>
            <a:pPr algn="l"/>
            <a:r>
              <a:rPr lang="en-GB" sz="900">
                <a:solidFill>
                  <a:srgbClr val="005EB8"/>
                </a:solidFill>
                <a:latin typeface="Arial" panose="020B0604020202020204" pitchFamily="34" charset="0"/>
                <a:cs typeface="Arial" panose="020B0604020202020204" pitchFamily="34" charset="0"/>
              </a:rPr>
              <a:t>|</a:t>
            </a:r>
            <a:endParaRPr lang="en-GB" sz="9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C289945E-4574-41EE-A523-AA3AFB18B9C6}"/>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7100024"/>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showMasterSp="0" preserve="1">
  <p:cSld name="1/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0"/>
                      <a:stretch>
                        <a:fillRect/>
                      </a:stretch>
                    </p:blipFill>
                    <p:spPr>
                      <a:xfrm>
                        <a:off x="1589"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725BD87-3C3D-45F6-BBCF-F06FD867659F}"/>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7" name="RectangleLight">
            <a:extLst>
              <a:ext uri="{FF2B5EF4-FFF2-40B4-BE49-F238E27FC236}">
                <a16:creationId xmlns:a16="http://schemas.microsoft.com/office/drawing/2014/main" id="{2365F90A-9CD8-40EE-93CD-2729135A9569}"/>
              </a:ext>
            </a:extLst>
          </p:cNvPr>
          <p:cNvSpPr/>
          <p:nvPr>
            <p:custDataLst>
              <p:tags r:id="rId3"/>
            </p:custDataLst>
          </p:nvPr>
        </p:nvSpPr>
        <p:spPr bwMode="ltGray">
          <a:xfrm>
            <a:off x="6092952" y="0"/>
            <a:ext cx="6099048"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lvl="0" algn="ctr"/>
            <a:endParaRPr lang="en-US" sz="1350">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4"/>
            </p:custDataLst>
          </p:nvPr>
        </p:nvSpPr>
        <p:spPr>
          <a:xfrm>
            <a:off x="382016" y="379152"/>
            <a:ext cx="5065776" cy="276999"/>
          </a:xfrm>
        </p:spPr>
        <p:txBody>
          <a:bodyPr/>
          <a:lstStyle>
            <a:lvl1pPr>
              <a:defRPr/>
            </a:lvl1pPr>
          </a:lstStyle>
          <a:p>
            <a:r>
              <a:rPr lang="en-GB"/>
              <a:t>Click to edit Master title style</a:t>
            </a:r>
            <a:endParaRPr lang="en-US"/>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5"/>
            </p:custDataLst>
          </p:nvPr>
        </p:nvSpPr>
        <p:spPr>
          <a:xfrm>
            <a:off x="382016" y="713277"/>
            <a:ext cx="5065776" cy="207749"/>
          </a:xfrm>
          <a:prstGeom prst="rect">
            <a:avLst/>
          </a:prstGeom>
        </p:spPr>
        <p:txBody>
          <a:bodyPr wrap="square">
            <a:spAutoFit/>
          </a:bodyPr>
          <a:lstStyle>
            <a:lvl1pPr marL="0" indent="0" algn="l">
              <a:buNone/>
              <a:defRPr sz="135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10" name="1. On-page tracker">
            <a:extLst>
              <a:ext uri="{FF2B5EF4-FFF2-40B4-BE49-F238E27FC236}">
                <a16:creationId xmlns:a16="http://schemas.microsoft.com/office/drawing/2014/main" id="{E9BE4D1E-183A-499B-BFC7-798294EB7AE9}"/>
              </a:ext>
            </a:extLst>
          </p:cNvPr>
          <p:cNvSpPr>
            <a:spLocks noGrp="1"/>
          </p:cNvSpPr>
          <p:nvPr>
            <p:ph type="body" sz="quarter" idx="10" hasCustomPrompt="1"/>
            <p:custDataLst>
              <p:tags r:id="rId6"/>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BFC408C4-17D8-45C2-A470-07F38EEF342D}"/>
              </a:ext>
            </a:extLst>
          </p:cNvPr>
          <p:cNvSpPr txBox="1"/>
          <p:nvPr>
            <p:custDataLst>
              <p:tags r:id="rId7"/>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2" name="Footer Placeholder 4">
            <a:extLst>
              <a:ext uri="{FF2B5EF4-FFF2-40B4-BE49-F238E27FC236}">
                <a16:creationId xmlns:a16="http://schemas.microsoft.com/office/drawing/2014/main" id="{E21E48E0-1F2F-4AC2-94B6-D352AA109995}"/>
              </a:ext>
            </a:extLst>
          </p:cNvPr>
          <p:cNvSpPr txBox="1">
            <a:spLocks/>
          </p:cNvSpPr>
          <p:nvPr/>
        </p:nvSpPr>
        <p:spPr>
          <a:xfrm>
            <a:off x="9126416" y="6356352"/>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13" name="TextBox 12">
            <a:extLst>
              <a:ext uri="{FF2B5EF4-FFF2-40B4-BE49-F238E27FC236}">
                <a16:creationId xmlns:a16="http://schemas.microsoft.com/office/drawing/2014/main" id="{3358ECE2-FECE-45FB-B8E6-0267A75BD483}"/>
              </a:ext>
            </a:extLst>
          </p:cNvPr>
          <p:cNvSpPr txBox="1"/>
          <p:nvPr/>
        </p:nvSpPr>
        <p:spPr>
          <a:xfrm>
            <a:off x="308566" y="6372536"/>
            <a:ext cx="382111" cy="230832"/>
          </a:xfrm>
          <a:prstGeom prst="rect">
            <a:avLst/>
          </a:prstGeom>
          <a:noFill/>
        </p:spPr>
        <p:txBody>
          <a:bodyPr wrap="square" rtlCol="0">
            <a:spAutoFit/>
          </a:bodyPr>
          <a:lstStyle/>
          <a:p>
            <a:pPr algn="l"/>
            <a:fld id="{34F92BC6-D7C3-584B-87F2-0B845776A5AD}" type="slidenum">
              <a:rPr lang="en-GB"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900">
                <a:solidFill>
                  <a:schemeClr val="accent3">
                    <a:lumMod val="60000"/>
                    <a:lumOff val="40000"/>
                  </a:schemeClr>
                </a:solidFill>
                <a:latin typeface="Arial" panose="020B0604020202020204" pitchFamily="34" charset="0"/>
                <a:cs typeface="Arial" panose="020B0604020202020204" pitchFamily="34" charset="0"/>
              </a:rPr>
              <a:t> </a:t>
            </a:r>
            <a:endParaRPr lang="en-GB" sz="900">
              <a:solidFill>
                <a:schemeClr val="accent3"/>
              </a:solidFill>
              <a:latin typeface="Arial" panose="020B0604020202020204" pitchFamily="34" charset="0"/>
              <a:cs typeface="Arial" panose="020B0604020202020204" pitchFamily="34" charset="0"/>
            </a:endParaRPr>
          </a:p>
        </p:txBody>
      </p:sp>
      <p:sp>
        <p:nvSpPr>
          <p:cNvPr id="14" name="Footer Placeholder 1">
            <a:extLst>
              <a:ext uri="{FF2B5EF4-FFF2-40B4-BE49-F238E27FC236}">
                <a16:creationId xmlns:a16="http://schemas.microsoft.com/office/drawing/2014/main" id="{2EA2C966-55AF-4513-835B-BF738DBB1829}"/>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
        <p:nvSpPr>
          <p:cNvPr id="15" name="TextBox 14">
            <a:extLst>
              <a:ext uri="{FF2B5EF4-FFF2-40B4-BE49-F238E27FC236}">
                <a16:creationId xmlns:a16="http://schemas.microsoft.com/office/drawing/2014/main" id="{4BA9D69B-4348-4A97-8ACF-EE445900546A}"/>
              </a:ext>
            </a:extLst>
          </p:cNvPr>
          <p:cNvSpPr txBox="1"/>
          <p:nvPr/>
        </p:nvSpPr>
        <p:spPr>
          <a:xfrm>
            <a:off x="586597" y="6361834"/>
            <a:ext cx="295283" cy="230832"/>
          </a:xfrm>
          <a:prstGeom prst="rect">
            <a:avLst/>
          </a:prstGeom>
          <a:noFill/>
        </p:spPr>
        <p:txBody>
          <a:bodyPr wrap="square" rtlCol="0">
            <a:spAutoFit/>
          </a:bodyPr>
          <a:lstStyle/>
          <a:p>
            <a:pPr algn="l"/>
            <a:r>
              <a:rPr lang="en-GB" sz="900">
                <a:solidFill>
                  <a:srgbClr val="005EB8"/>
                </a:solidFill>
                <a:latin typeface="Arial" panose="020B0604020202020204" pitchFamily="34" charset="0"/>
                <a:cs typeface="Arial" panose="020B0604020202020204" pitchFamily="34" charset="0"/>
              </a:rPr>
              <a:t>|</a:t>
            </a:r>
            <a:endParaRPr lang="en-GB" sz="9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CB9001E7-BCC5-4448-8169-58050F0EC0A6}"/>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1035159"/>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showMasterSp="0" preserve="1">
  <p:cSld name="2/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93AC4C-5B2F-4A0C-8C9B-7295BEE1F457}"/>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9" imgW="572" imgH="588" progId="TCLayout.ActiveDocument.1">
                  <p:embed/>
                </p:oleObj>
              </mc:Choice>
              <mc:Fallback>
                <p:oleObj name="think-cell Slide" r:id="rId9" imgW="572" imgH="588" progId="TCLayout.ActiveDocument.1">
                  <p:embed/>
                  <p:pic>
                    <p:nvPicPr>
                      <p:cNvPr id="3" name="Object 2" hidden="1">
                        <a:extLst>
                          <a:ext uri="{FF2B5EF4-FFF2-40B4-BE49-F238E27FC236}">
                            <a16:creationId xmlns:a16="http://schemas.microsoft.com/office/drawing/2014/main" id="{C293AC4C-5B2F-4A0C-8C9B-7295BEE1F457}"/>
                          </a:ext>
                        </a:extLst>
                      </p:cNvPr>
                      <p:cNvPicPr/>
                      <p:nvPr/>
                    </p:nvPicPr>
                    <p:blipFill>
                      <a:blip r:embed="rId10"/>
                      <a:stretch>
                        <a:fillRect/>
                      </a:stretch>
                    </p:blipFill>
                    <p:spPr>
                      <a:xfrm>
                        <a:off x="1589"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D668F04-7049-40BA-8D63-D8BBB6921318}"/>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19" name="2. Slide Title">
            <a:extLst>
              <a:ext uri="{FF2B5EF4-FFF2-40B4-BE49-F238E27FC236}">
                <a16:creationId xmlns:a16="http://schemas.microsoft.com/office/drawing/2014/main" id="{0415F114-7B0E-43F2-8881-F0D9FB2A643B}"/>
              </a:ext>
            </a:extLst>
          </p:cNvPr>
          <p:cNvSpPr>
            <a:spLocks noGrp="1"/>
          </p:cNvSpPr>
          <p:nvPr>
            <p:ph type="title"/>
            <p:custDataLst>
              <p:tags r:id="rId3"/>
            </p:custDataLst>
          </p:nvPr>
        </p:nvSpPr>
        <p:spPr>
          <a:xfrm>
            <a:off x="382016" y="379152"/>
            <a:ext cx="6967728" cy="276999"/>
          </a:xfrm>
        </p:spPr>
        <p:txBody>
          <a:bodyPr/>
          <a:lstStyle/>
          <a:p>
            <a:r>
              <a:rPr lang="en-GB"/>
              <a:t>Click to edit Master title style</a:t>
            </a:r>
            <a:endParaRPr lang="en-US"/>
          </a:p>
        </p:txBody>
      </p:sp>
      <p:sp>
        <p:nvSpPr>
          <p:cNvPr id="7" name="RectangleLight">
            <a:extLst>
              <a:ext uri="{FF2B5EF4-FFF2-40B4-BE49-F238E27FC236}">
                <a16:creationId xmlns:a16="http://schemas.microsoft.com/office/drawing/2014/main" id="{2365F90A-9CD8-40EE-93CD-2729135A9569}"/>
              </a:ext>
            </a:extLst>
          </p:cNvPr>
          <p:cNvSpPr/>
          <p:nvPr>
            <p:custDataLst>
              <p:tags r:id="rId4"/>
            </p:custDataLst>
          </p:nvPr>
        </p:nvSpPr>
        <p:spPr bwMode="ltGray">
          <a:xfrm>
            <a:off x="7830312" y="0"/>
            <a:ext cx="4361688"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lvl="0" algn="ctr"/>
            <a:endParaRPr lang="en-US" sz="1350">
              <a:solidFill>
                <a:srgbClr val="F0F0F0"/>
              </a:solidFill>
              <a:latin typeface="Arial" panose="020B0604020202020204" pitchFamily="34" charset="0"/>
            </a:endParaRPr>
          </a:p>
        </p:txBody>
      </p:sp>
      <p:sp>
        <p:nvSpPr>
          <p:cNvPr id="20" name="3. Subtitle">
            <a:extLst>
              <a:ext uri="{FF2B5EF4-FFF2-40B4-BE49-F238E27FC236}">
                <a16:creationId xmlns:a16="http://schemas.microsoft.com/office/drawing/2014/main" id="{712BED6B-950C-4FB8-AEE1-14FA61D013FF}"/>
              </a:ext>
            </a:extLst>
          </p:cNvPr>
          <p:cNvSpPr>
            <a:spLocks noGrp="1"/>
          </p:cNvSpPr>
          <p:nvPr>
            <p:ph type="subTitle" idx="1"/>
            <p:custDataLst>
              <p:tags r:id="rId5"/>
            </p:custDataLst>
          </p:nvPr>
        </p:nvSpPr>
        <p:spPr>
          <a:xfrm>
            <a:off x="382016" y="713277"/>
            <a:ext cx="6967728" cy="207749"/>
          </a:xfrm>
          <a:prstGeom prst="rect">
            <a:avLst/>
          </a:prstGeom>
        </p:spPr>
        <p:txBody>
          <a:bodyPr wrap="square">
            <a:spAutoFit/>
          </a:bodyPr>
          <a:lstStyle>
            <a:lvl1pPr marL="0" indent="0" algn="l">
              <a:buNone/>
              <a:defRPr sz="135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10" name="1. On-page tracker">
            <a:extLst>
              <a:ext uri="{FF2B5EF4-FFF2-40B4-BE49-F238E27FC236}">
                <a16:creationId xmlns:a16="http://schemas.microsoft.com/office/drawing/2014/main" id="{7C393009-0681-4A8F-A1E9-19E10A949DCD}"/>
              </a:ext>
            </a:extLst>
          </p:cNvPr>
          <p:cNvSpPr>
            <a:spLocks noGrp="1"/>
          </p:cNvSpPr>
          <p:nvPr>
            <p:ph type="body" sz="quarter" idx="10" hasCustomPrompt="1"/>
            <p:custDataLst>
              <p:tags r:id="rId6"/>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B16E36B8-89A2-44C2-938F-35B6D88993F0}"/>
              </a:ext>
            </a:extLst>
          </p:cNvPr>
          <p:cNvSpPr txBox="1"/>
          <p:nvPr>
            <p:custDataLst>
              <p:tags r:id="rId7"/>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2" name="Footer Placeholder 4">
            <a:extLst>
              <a:ext uri="{FF2B5EF4-FFF2-40B4-BE49-F238E27FC236}">
                <a16:creationId xmlns:a16="http://schemas.microsoft.com/office/drawing/2014/main" id="{02BC9713-8E8B-4FF2-8DE2-59D94B742CBD}"/>
              </a:ext>
            </a:extLst>
          </p:cNvPr>
          <p:cNvSpPr txBox="1">
            <a:spLocks/>
          </p:cNvSpPr>
          <p:nvPr/>
        </p:nvSpPr>
        <p:spPr>
          <a:xfrm>
            <a:off x="9126416" y="6356352"/>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13" name="TextBox 12">
            <a:extLst>
              <a:ext uri="{FF2B5EF4-FFF2-40B4-BE49-F238E27FC236}">
                <a16:creationId xmlns:a16="http://schemas.microsoft.com/office/drawing/2014/main" id="{B8986E3C-D4BC-4018-98EE-71B51F993875}"/>
              </a:ext>
            </a:extLst>
          </p:cNvPr>
          <p:cNvSpPr txBox="1"/>
          <p:nvPr/>
        </p:nvSpPr>
        <p:spPr>
          <a:xfrm>
            <a:off x="308566" y="6372536"/>
            <a:ext cx="382111" cy="230832"/>
          </a:xfrm>
          <a:prstGeom prst="rect">
            <a:avLst/>
          </a:prstGeom>
          <a:noFill/>
        </p:spPr>
        <p:txBody>
          <a:bodyPr wrap="square" rtlCol="0">
            <a:spAutoFit/>
          </a:bodyPr>
          <a:lstStyle/>
          <a:p>
            <a:pPr algn="l"/>
            <a:fld id="{34F92BC6-D7C3-584B-87F2-0B845776A5AD}" type="slidenum">
              <a:rPr lang="en-GB"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900">
                <a:solidFill>
                  <a:schemeClr val="accent3">
                    <a:lumMod val="60000"/>
                    <a:lumOff val="40000"/>
                  </a:schemeClr>
                </a:solidFill>
                <a:latin typeface="Arial" panose="020B0604020202020204" pitchFamily="34" charset="0"/>
                <a:cs typeface="Arial" panose="020B0604020202020204" pitchFamily="34" charset="0"/>
              </a:rPr>
              <a:t> </a:t>
            </a:r>
            <a:endParaRPr lang="en-GB" sz="900">
              <a:solidFill>
                <a:schemeClr val="accent3"/>
              </a:solidFill>
              <a:latin typeface="Arial" panose="020B0604020202020204" pitchFamily="34" charset="0"/>
              <a:cs typeface="Arial" panose="020B0604020202020204" pitchFamily="34" charset="0"/>
            </a:endParaRPr>
          </a:p>
        </p:txBody>
      </p:sp>
      <p:sp>
        <p:nvSpPr>
          <p:cNvPr id="14" name="Footer Placeholder 1">
            <a:extLst>
              <a:ext uri="{FF2B5EF4-FFF2-40B4-BE49-F238E27FC236}">
                <a16:creationId xmlns:a16="http://schemas.microsoft.com/office/drawing/2014/main" id="{ECE49E20-CF8B-430F-AF57-00B8CA18E6AB}"/>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
        <p:nvSpPr>
          <p:cNvPr id="15" name="TextBox 14">
            <a:extLst>
              <a:ext uri="{FF2B5EF4-FFF2-40B4-BE49-F238E27FC236}">
                <a16:creationId xmlns:a16="http://schemas.microsoft.com/office/drawing/2014/main" id="{8291978C-4863-4F14-8C2F-55973FE63BC6}"/>
              </a:ext>
            </a:extLst>
          </p:cNvPr>
          <p:cNvSpPr txBox="1"/>
          <p:nvPr/>
        </p:nvSpPr>
        <p:spPr>
          <a:xfrm>
            <a:off x="586597" y="6361834"/>
            <a:ext cx="295283" cy="230832"/>
          </a:xfrm>
          <a:prstGeom prst="rect">
            <a:avLst/>
          </a:prstGeom>
          <a:noFill/>
        </p:spPr>
        <p:txBody>
          <a:bodyPr wrap="square" rtlCol="0">
            <a:spAutoFit/>
          </a:bodyPr>
          <a:lstStyle/>
          <a:p>
            <a:pPr algn="l"/>
            <a:r>
              <a:rPr lang="en-GB" sz="900">
                <a:solidFill>
                  <a:srgbClr val="005EB8"/>
                </a:solidFill>
                <a:latin typeface="Arial" panose="020B0604020202020204" pitchFamily="34" charset="0"/>
                <a:cs typeface="Arial" panose="020B0604020202020204" pitchFamily="34" charset="0"/>
              </a:rPr>
              <a:t>|</a:t>
            </a:r>
            <a:endParaRPr lang="en-GB" sz="900">
              <a:solidFill>
                <a:schemeClr val="accent3"/>
              </a:solidFill>
              <a:latin typeface="Arial" panose="020B0604020202020204" pitchFamily="34" charset="0"/>
              <a:cs typeface="Arial" panose="020B0604020202020204" pitchFamily="34" charset="0"/>
            </a:endParaRPr>
          </a:p>
        </p:txBody>
      </p:sp>
      <p:pic>
        <p:nvPicPr>
          <p:cNvPr id="33" name="Picture 391">
            <a:extLst>
              <a:ext uri="{FF2B5EF4-FFF2-40B4-BE49-F238E27FC236}">
                <a16:creationId xmlns:a16="http://schemas.microsoft.com/office/drawing/2014/main" id="{19D85AD4-3B1F-4594-A456-3A1200C7DD63}"/>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0235435"/>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showMasterSp="0" preserve="1">
  <p:cSld name="3/4 ">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9F7114D8-6025-4386-BA96-B034FE6B3CDB}"/>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6" hidden="1">
                        <a:extLst>
                          <a:ext uri="{FF2B5EF4-FFF2-40B4-BE49-F238E27FC236}">
                            <a16:creationId xmlns:a16="http://schemas.microsoft.com/office/drawing/2014/main" id="{9F7114D8-6025-4386-BA96-B034FE6B3CDB}"/>
                          </a:ext>
                        </a:extLst>
                      </p:cNvPr>
                      <p:cNvPicPr/>
                      <p:nvPr/>
                    </p:nvPicPr>
                    <p:blipFill>
                      <a:blip r:embed="rId10"/>
                      <a:stretch>
                        <a:fillRect/>
                      </a:stretch>
                    </p:blipFill>
                    <p:spPr>
                      <a:xfrm>
                        <a:off x="1589"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50854476-2923-4515-A585-4477FF861180}"/>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23" name="RectangleLight">
            <a:extLst>
              <a:ext uri="{FF2B5EF4-FFF2-40B4-BE49-F238E27FC236}">
                <a16:creationId xmlns:a16="http://schemas.microsoft.com/office/drawing/2014/main" id="{A80E2F68-4ED6-42EF-9858-2FE4B1382825}"/>
              </a:ext>
            </a:extLst>
          </p:cNvPr>
          <p:cNvSpPr/>
          <p:nvPr>
            <p:custDataLst>
              <p:tags r:id="rId3"/>
            </p:custDataLst>
          </p:nvPr>
        </p:nvSpPr>
        <p:spPr bwMode="ltGray">
          <a:xfrm>
            <a:off x="8781416" y="0"/>
            <a:ext cx="3410584"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lvl="0" algn="ctr"/>
            <a:endParaRPr lang="en-US" sz="1350" noProof="0">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4"/>
            </p:custDataLst>
          </p:nvPr>
        </p:nvSpPr>
        <p:spPr>
          <a:xfrm>
            <a:off x="382016" y="379152"/>
            <a:ext cx="7918704" cy="276999"/>
          </a:xfrm>
        </p:spPr>
        <p:txBody>
          <a:bodyPr/>
          <a:lstStyle/>
          <a:p>
            <a:r>
              <a:rPr lang="en-GB"/>
              <a:t>Click to edit Master title style</a:t>
            </a:r>
            <a:endParaRPr lang="en-US"/>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5"/>
            </p:custDataLst>
          </p:nvPr>
        </p:nvSpPr>
        <p:spPr>
          <a:xfrm>
            <a:off x="382016" y="713277"/>
            <a:ext cx="7918704" cy="207749"/>
          </a:xfrm>
          <a:prstGeom prst="rect">
            <a:avLst/>
          </a:prstGeom>
        </p:spPr>
        <p:txBody>
          <a:bodyPr wrap="square">
            <a:spAutoFit/>
          </a:bodyPr>
          <a:lstStyle>
            <a:lvl1pPr marL="0" indent="0" algn="l">
              <a:buNone/>
              <a:defRPr sz="135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10" name="1. On-page tracker">
            <a:extLst>
              <a:ext uri="{FF2B5EF4-FFF2-40B4-BE49-F238E27FC236}">
                <a16:creationId xmlns:a16="http://schemas.microsoft.com/office/drawing/2014/main" id="{DEC2F904-C5C8-4B39-9C46-6CA56144D86A}"/>
              </a:ext>
            </a:extLst>
          </p:cNvPr>
          <p:cNvSpPr>
            <a:spLocks noGrp="1"/>
          </p:cNvSpPr>
          <p:nvPr>
            <p:ph type="body" sz="quarter" idx="10" hasCustomPrompt="1"/>
            <p:custDataLst>
              <p:tags r:id="rId6"/>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5B734C35-19E8-4B12-AC94-2B1655CED6F6}"/>
              </a:ext>
            </a:extLst>
          </p:cNvPr>
          <p:cNvSpPr txBox="1"/>
          <p:nvPr>
            <p:custDataLst>
              <p:tags r:id="rId7"/>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2" name="Footer Placeholder 4">
            <a:extLst>
              <a:ext uri="{FF2B5EF4-FFF2-40B4-BE49-F238E27FC236}">
                <a16:creationId xmlns:a16="http://schemas.microsoft.com/office/drawing/2014/main" id="{63996CBF-A167-40A3-AAD4-398D2D8FAE78}"/>
              </a:ext>
            </a:extLst>
          </p:cNvPr>
          <p:cNvSpPr txBox="1">
            <a:spLocks/>
          </p:cNvSpPr>
          <p:nvPr/>
        </p:nvSpPr>
        <p:spPr>
          <a:xfrm>
            <a:off x="9126416" y="6356352"/>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13" name="TextBox 12">
            <a:extLst>
              <a:ext uri="{FF2B5EF4-FFF2-40B4-BE49-F238E27FC236}">
                <a16:creationId xmlns:a16="http://schemas.microsoft.com/office/drawing/2014/main" id="{2A010A92-14A3-4A1A-B340-3195522A0E36}"/>
              </a:ext>
            </a:extLst>
          </p:cNvPr>
          <p:cNvSpPr txBox="1"/>
          <p:nvPr/>
        </p:nvSpPr>
        <p:spPr>
          <a:xfrm>
            <a:off x="308566" y="6372536"/>
            <a:ext cx="382111" cy="230832"/>
          </a:xfrm>
          <a:prstGeom prst="rect">
            <a:avLst/>
          </a:prstGeom>
          <a:noFill/>
        </p:spPr>
        <p:txBody>
          <a:bodyPr wrap="square" rtlCol="0">
            <a:spAutoFit/>
          </a:bodyPr>
          <a:lstStyle/>
          <a:p>
            <a:pPr algn="l"/>
            <a:fld id="{34F92BC6-D7C3-584B-87F2-0B845776A5AD}" type="slidenum">
              <a:rPr lang="en-GB"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900">
                <a:solidFill>
                  <a:schemeClr val="accent3">
                    <a:lumMod val="60000"/>
                    <a:lumOff val="40000"/>
                  </a:schemeClr>
                </a:solidFill>
                <a:latin typeface="Arial" panose="020B0604020202020204" pitchFamily="34" charset="0"/>
                <a:cs typeface="Arial" panose="020B0604020202020204" pitchFamily="34" charset="0"/>
              </a:rPr>
              <a:t> </a:t>
            </a:r>
            <a:endParaRPr lang="en-GB" sz="900">
              <a:solidFill>
                <a:schemeClr val="accent3"/>
              </a:solidFill>
              <a:latin typeface="Arial" panose="020B0604020202020204" pitchFamily="34" charset="0"/>
              <a:cs typeface="Arial" panose="020B0604020202020204" pitchFamily="34" charset="0"/>
            </a:endParaRPr>
          </a:p>
        </p:txBody>
      </p:sp>
      <p:sp>
        <p:nvSpPr>
          <p:cNvPr id="14" name="Footer Placeholder 1">
            <a:extLst>
              <a:ext uri="{FF2B5EF4-FFF2-40B4-BE49-F238E27FC236}">
                <a16:creationId xmlns:a16="http://schemas.microsoft.com/office/drawing/2014/main" id="{705AD5B1-F2C1-4BEE-9B46-5E4474B9A410}"/>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
        <p:nvSpPr>
          <p:cNvPr id="15" name="TextBox 14">
            <a:extLst>
              <a:ext uri="{FF2B5EF4-FFF2-40B4-BE49-F238E27FC236}">
                <a16:creationId xmlns:a16="http://schemas.microsoft.com/office/drawing/2014/main" id="{A09710D9-10EB-42C9-9E32-F1015B30CFD1}"/>
              </a:ext>
            </a:extLst>
          </p:cNvPr>
          <p:cNvSpPr txBox="1"/>
          <p:nvPr/>
        </p:nvSpPr>
        <p:spPr>
          <a:xfrm>
            <a:off x="586597" y="6361834"/>
            <a:ext cx="295283" cy="230832"/>
          </a:xfrm>
          <a:prstGeom prst="rect">
            <a:avLst/>
          </a:prstGeom>
          <a:noFill/>
        </p:spPr>
        <p:txBody>
          <a:bodyPr wrap="square" rtlCol="0">
            <a:spAutoFit/>
          </a:bodyPr>
          <a:lstStyle/>
          <a:p>
            <a:pPr algn="l"/>
            <a:r>
              <a:rPr lang="en-GB" sz="900">
                <a:solidFill>
                  <a:srgbClr val="005EB8"/>
                </a:solidFill>
                <a:latin typeface="Arial" panose="020B0604020202020204" pitchFamily="34" charset="0"/>
                <a:cs typeface="Arial" panose="020B0604020202020204" pitchFamily="34" charset="0"/>
              </a:rPr>
              <a:t>|</a:t>
            </a:r>
            <a:endParaRPr lang="en-GB" sz="900">
              <a:solidFill>
                <a:schemeClr val="accent3"/>
              </a:solidFill>
              <a:latin typeface="Arial" panose="020B0604020202020204" pitchFamily="34" charset="0"/>
              <a:cs typeface="Arial" panose="020B0604020202020204" pitchFamily="34" charset="0"/>
            </a:endParaRPr>
          </a:p>
        </p:txBody>
      </p:sp>
      <p:pic>
        <p:nvPicPr>
          <p:cNvPr id="29" name="Picture 391">
            <a:extLst>
              <a:ext uri="{FF2B5EF4-FFF2-40B4-BE49-F238E27FC236}">
                <a16:creationId xmlns:a16="http://schemas.microsoft.com/office/drawing/2014/main" id="{F43C6111-6695-46A1-9552-BAC74903356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121189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preserve="1">
  <p:cSld name="3-lin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648A5D5-75B9-4F02-A4CB-B3C65A9BF2CE}"/>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3" name="Object 2" hidden="1">
                        <a:extLst>
                          <a:ext uri="{FF2B5EF4-FFF2-40B4-BE49-F238E27FC236}">
                            <a16:creationId xmlns:a16="http://schemas.microsoft.com/office/drawing/2014/main" id="{C648A5D5-75B9-4F02-A4CB-B3C65A9BF2CE}"/>
                          </a:ext>
                        </a:extLst>
                      </p:cNvPr>
                      <p:cNvPicPr/>
                      <p:nvPr/>
                    </p:nvPicPr>
                    <p:blipFill>
                      <a:blip r:embed="rId8"/>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58AAF75-30DC-408A-933A-149F2D14D18F}"/>
              </a:ext>
            </a:extLst>
          </p:cNvPr>
          <p:cNvSpPr/>
          <p:nvPr>
            <p:custDataLst>
              <p:tags r:id="rId2"/>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3"/>
            </p:custDataLst>
          </p:nvPr>
        </p:nvSpPr>
        <p:spPr>
          <a:xfrm>
            <a:off x="382016" y="379152"/>
            <a:ext cx="8457184" cy="276999"/>
          </a:xfrm>
        </p:spPr>
        <p:txBody>
          <a:bodyPr wrap="square">
            <a:spAutoFit/>
          </a:bodyPr>
          <a:lstStyle>
            <a:lvl1pPr>
              <a:defRPr/>
            </a:lvl1pPr>
          </a:lstStyle>
          <a:p>
            <a:r>
              <a:rPr lang="en-GB"/>
              <a:t>Click to edit Master title style</a:t>
            </a:r>
            <a:endParaRPr lang="en-US"/>
          </a:p>
        </p:txBody>
      </p:sp>
      <p:sp>
        <p:nvSpPr>
          <p:cNvPr id="8" name="1. On-page tracker">
            <a:extLst>
              <a:ext uri="{FF2B5EF4-FFF2-40B4-BE49-F238E27FC236}">
                <a16:creationId xmlns:a16="http://schemas.microsoft.com/office/drawing/2014/main" id="{931AA88E-24E2-4493-A340-98EE8666A3B2}"/>
              </a:ext>
            </a:extLst>
          </p:cNvPr>
          <p:cNvSpPr>
            <a:spLocks noGrp="1"/>
          </p:cNvSpPr>
          <p:nvPr>
            <p:ph type="body" sz="quarter" idx="10" hasCustomPrompt="1"/>
            <p:custDataLst>
              <p:tags r:id="rId4"/>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9" name="5. Source" hidden="1">
            <a:extLst>
              <a:ext uri="{FF2B5EF4-FFF2-40B4-BE49-F238E27FC236}">
                <a16:creationId xmlns:a16="http://schemas.microsoft.com/office/drawing/2014/main" id="{E518A091-F30D-455A-84D1-094DC2AF9E40}"/>
              </a:ext>
            </a:extLst>
          </p:cNvPr>
          <p:cNvSpPr txBox="1"/>
          <p:nvPr>
            <p:custDataLst>
              <p:tags r:id="rId5"/>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1" name="Footer Placeholder 4">
            <a:extLst>
              <a:ext uri="{FF2B5EF4-FFF2-40B4-BE49-F238E27FC236}">
                <a16:creationId xmlns:a16="http://schemas.microsoft.com/office/drawing/2014/main" id="{88BCF0FC-EF2A-4462-8A67-A3CFACD8AA65}"/>
              </a:ext>
            </a:extLst>
          </p:cNvPr>
          <p:cNvSpPr txBox="1">
            <a:spLocks/>
          </p:cNvSpPr>
          <p:nvPr/>
        </p:nvSpPr>
        <p:spPr>
          <a:xfrm>
            <a:off x="9126416" y="6356352"/>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12" name="TextBox 11">
            <a:extLst>
              <a:ext uri="{FF2B5EF4-FFF2-40B4-BE49-F238E27FC236}">
                <a16:creationId xmlns:a16="http://schemas.microsoft.com/office/drawing/2014/main" id="{09E3F805-AF0B-41A3-BA93-4BF27ADD7504}"/>
              </a:ext>
            </a:extLst>
          </p:cNvPr>
          <p:cNvSpPr txBox="1"/>
          <p:nvPr/>
        </p:nvSpPr>
        <p:spPr>
          <a:xfrm>
            <a:off x="308566" y="6372536"/>
            <a:ext cx="382111" cy="230832"/>
          </a:xfrm>
          <a:prstGeom prst="rect">
            <a:avLst/>
          </a:prstGeom>
          <a:noFill/>
        </p:spPr>
        <p:txBody>
          <a:bodyPr wrap="square" rtlCol="0">
            <a:spAutoFit/>
          </a:bodyPr>
          <a:lstStyle/>
          <a:p>
            <a:pPr algn="l"/>
            <a:fld id="{34F92BC6-D7C3-584B-87F2-0B845776A5AD}" type="slidenum">
              <a:rPr lang="en-GB"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900">
                <a:solidFill>
                  <a:schemeClr val="accent3">
                    <a:lumMod val="60000"/>
                    <a:lumOff val="40000"/>
                  </a:schemeClr>
                </a:solidFill>
                <a:latin typeface="Arial" panose="020B0604020202020204" pitchFamily="34" charset="0"/>
                <a:cs typeface="Arial" panose="020B0604020202020204" pitchFamily="34" charset="0"/>
              </a:rPr>
              <a:t> </a:t>
            </a:r>
            <a:endParaRPr lang="en-GB" sz="900">
              <a:solidFill>
                <a:schemeClr val="accent3"/>
              </a:solidFill>
              <a:latin typeface="Arial" panose="020B0604020202020204" pitchFamily="34" charset="0"/>
              <a:cs typeface="Arial" panose="020B0604020202020204" pitchFamily="34" charset="0"/>
            </a:endParaRPr>
          </a:p>
        </p:txBody>
      </p:sp>
      <p:sp>
        <p:nvSpPr>
          <p:cNvPr id="13" name="Footer Placeholder 1">
            <a:extLst>
              <a:ext uri="{FF2B5EF4-FFF2-40B4-BE49-F238E27FC236}">
                <a16:creationId xmlns:a16="http://schemas.microsoft.com/office/drawing/2014/main" id="{6B91315E-6A3F-4A0D-B6B8-57A64175D202}"/>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
        <p:nvSpPr>
          <p:cNvPr id="14" name="TextBox 13">
            <a:extLst>
              <a:ext uri="{FF2B5EF4-FFF2-40B4-BE49-F238E27FC236}">
                <a16:creationId xmlns:a16="http://schemas.microsoft.com/office/drawing/2014/main" id="{4B89BDDC-6B69-4108-A410-0231254DE76D}"/>
              </a:ext>
            </a:extLst>
          </p:cNvPr>
          <p:cNvSpPr txBox="1"/>
          <p:nvPr/>
        </p:nvSpPr>
        <p:spPr>
          <a:xfrm>
            <a:off x="586597" y="6361834"/>
            <a:ext cx="295283" cy="230832"/>
          </a:xfrm>
          <a:prstGeom prst="rect">
            <a:avLst/>
          </a:prstGeom>
          <a:noFill/>
        </p:spPr>
        <p:txBody>
          <a:bodyPr wrap="square" rtlCol="0">
            <a:spAutoFit/>
          </a:bodyPr>
          <a:lstStyle/>
          <a:p>
            <a:pPr algn="l"/>
            <a:r>
              <a:rPr lang="en-GB" sz="900">
                <a:solidFill>
                  <a:srgbClr val="005EB8"/>
                </a:solidFill>
                <a:latin typeface="Arial" panose="020B0604020202020204" pitchFamily="34" charset="0"/>
                <a:cs typeface="Arial" panose="020B0604020202020204" pitchFamily="34" charset="0"/>
              </a:rPr>
              <a:t>|</a:t>
            </a:r>
            <a:endParaRPr lang="en-GB" sz="900">
              <a:solidFill>
                <a:schemeClr val="accent3"/>
              </a:solidFill>
              <a:latin typeface="Arial" panose="020B0604020202020204" pitchFamily="34" charset="0"/>
              <a:cs typeface="Arial" panose="020B0604020202020204" pitchFamily="34" charset="0"/>
            </a:endParaRPr>
          </a:p>
        </p:txBody>
      </p:sp>
      <p:pic>
        <p:nvPicPr>
          <p:cNvPr id="24" name="Picture 391">
            <a:extLst>
              <a:ext uri="{FF2B5EF4-FFF2-40B4-BE49-F238E27FC236}">
                <a16:creationId xmlns:a16="http://schemas.microsoft.com/office/drawing/2014/main" id="{A13A03AC-6CA4-4AB2-A91A-514E0D3FCEE4}"/>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91288"/>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showMasterSp="0" preserve="1">
  <p:cSld name="Custom">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20E9A7C-FB74-480B-8212-8CE5C1AF5D1B}"/>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1" progId="TCLayout.ActiveDocument.1">
                  <p:embed/>
                </p:oleObj>
              </mc:Choice>
              <mc:Fallback>
                <p:oleObj name="think-cell Slide" r:id="rId5" imgW="592" imgH="591" progId="TCLayout.ActiveDocument.1">
                  <p:embed/>
                  <p:pic>
                    <p:nvPicPr>
                      <p:cNvPr id="2" name="Object 1" hidden="1">
                        <a:extLst>
                          <a:ext uri="{FF2B5EF4-FFF2-40B4-BE49-F238E27FC236}">
                            <a16:creationId xmlns:a16="http://schemas.microsoft.com/office/drawing/2014/main" id="{220E9A7C-FB74-480B-8212-8CE5C1AF5D1B}"/>
                          </a:ext>
                        </a:extLst>
                      </p:cNvPr>
                      <p:cNvPicPr/>
                      <p:nvPr/>
                    </p:nvPicPr>
                    <p:blipFill>
                      <a:blip r:embed="rId6"/>
                      <a:stretch>
                        <a:fillRect/>
                      </a:stretch>
                    </p:blipFill>
                    <p:spPr>
                      <a:xfrm>
                        <a:off x="1589" y="1588"/>
                        <a:ext cx="1588" cy="1588"/>
                      </a:xfrm>
                      <a:prstGeom prst="rect">
                        <a:avLst/>
                      </a:prstGeom>
                    </p:spPr>
                  </p:pic>
                </p:oleObj>
              </mc:Fallback>
            </mc:AlternateContent>
          </a:graphicData>
        </a:graphic>
      </p:graphicFrame>
      <p:sp>
        <p:nvSpPr>
          <p:cNvPr id="8" name="1. On-page tracker">
            <a:extLst>
              <a:ext uri="{FF2B5EF4-FFF2-40B4-BE49-F238E27FC236}">
                <a16:creationId xmlns:a16="http://schemas.microsoft.com/office/drawing/2014/main" id="{BD5E1493-E8EF-4031-B447-85DA0B418111}"/>
              </a:ext>
            </a:extLst>
          </p:cNvPr>
          <p:cNvSpPr>
            <a:spLocks noGrp="1"/>
          </p:cNvSpPr>
          <p:nvPr>
            <p:ph type="body" sz="quarter" idx="10" hasCustomPrompt="1"/>
            <p:custDataLst>
              <p:tags r:id="rId2"/>
            </p:custDataLst>
          </p:nvPr>
        </p:nvSpPr>
        <p:spPr>
          <a:xfrm>
            <a:off x="382016" y="41599"/>
            <a:ext cx="3843339" cy="92333"/>
          </a:xfrm>
          <a:prstGeom prst="rect">
            <a:avLst/>
          </a:prstGeom>
          <a:ln w="6350">
            <a:noFill/>
            <a:miter lim="800000"/>
          </a:ln>
        </p:spPr>
        <p:txBody>
          <a:bodyPr vert="horz" wrap="square" lIns="0" tIns="0" rIns="0" bIns="0" rtlCol="0">
            <a:spAutoFit/>
          </a:bodyPr>
          <a:lstStyle>
            <a:lvl1pPr>
              <a:defRPr lang="en-US" sz="600" b="0" dirty="0">
                <a:cs typeface="+mn-cs"/>
              </a:defRPr>
            </a:lvl1pPr>
          </a:lstStyle>
          <a:p>
            <a:pPr lvl="0">
              <a:buNone/>
            </a:pPr>
            <a:r>
              <a:rPr lang="en-US"/>
              <a:t>Add tracker</a:t>
            </a:r>
          </a:p>
        </p:txBody>
      </p:sp>
      <p:sp>
        <p:nvSpPr>
          <p:cNvPr id="6" name="5. Source" hidden="1">
            <a:extLst>
              <a:ext uri="{FF2B5EF4-FFF2-40B4-BE49-F238E27FC236}">
                <a16:creationId xmlns:a16="http://schemas.microsoft.com/office/drawing/2014/main" id="{9577687A-ECA1-4C50-A2D9-45F0E162AC00}"/>
              </a:ext>
            </a:extLst>
          </p:cNvPr>
          <p:cNvSpPr txBox="1"/>
          <p:nvPr>
            <p:custDataLst>
              <p:tags r:id="rId3"/>
            </p:custDataLst>
          </p:nvPr>
        </p:nvSpPr>
        <p:spPr>
          <a:xfrm>
            <a:off x="382016" y="6285694"/>
            <a:ext cx="7277861" cy="92333"/>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sp>
        <p:nvSpPr>
          <p:cNvPr id="14" name="Footer Placeholder 4">
            <a:extLst>
              <a:ext uri="{FF2B5EF4-FFF2-40B4-BE49-F238E27FC236}">
                <a16:creationId xmlns:a16="http://schemas.microsoft.com/office/drawing/2014/main" id="{CA79EA2B-9616-4803-8BBE-2305B2ACE980}"/>
              </a:ext>
            </a:extLst>
          </p:cNvPr>
          <p:cNvSpPr txBox="1">
            <a:spLocks/>
          </p:cNvSpPr>
          <p:nvPr/>
        </p:nvSpPr>
        <p:spPr>
          <a:xfrm>
            <a:off x="9126416" y="6356352"/>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15" name="TextBox 14">
            <a:extLst>
              <a:ext uri="{FF2B5EF4-FFF2-40B4-BE49-F238E27FC236}">
                <a16:creationId xmlns:a16="http://schemas.microsoft.com/office/drawing/2014/main" id="{99386A8F-928B-4045-A8FB-D96A497D46E6}"/>
              </a:ext>
            </a:extLst>
          </p:cNvPr>
          <p:cNvSpPr txBox="1"/>
          <p:nvPr/>
        </p:nvSpPr>
        <p:spPr>
          <a:xfrm>
            <a:off x="308566" y="6372536"/>
            <a:ext cx="382111" cy="230832"/>
          </a:xfrm>
          <a:prstGeom prst="rect">
            <a:avLst/>
          </a:prstGeom>
          <a:noFill/>
        </p:spPr>
        <p:txBody>
          <a:bodyPr wrap="square" rtlCol="0">
            <a:spAutoFit/>
          </a:bodyPr>
          <a:lstStyle/>
          <a:p>
            <a:pPr algn="l"/>
            <a:fld id="{34F92BC6-D7C3-584B-87F2-0B845776A5AD}" type="slidenum">
              <a:rPr lang="en-GB"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900">
                <a:solidFill>
                  <a:schemeClr val="accent3">
                    <a:lumMod val="60000"/>
                    <a:lumOff val="40000"/>
                  </a:schemeClr>
                </a:solidFill>
                <a:latin typeface="Arial" panose="020B0604020202020204" pitchFamily="34" charset="0"/>
                <a:cs typeface="Arial" panose="020B0604020202020204" pitchFamily="34" charset="0"/>
              </a:rPr>
              <a:t> </a:t>
            </a:r>
            <a:endParaRPr lang="en-GB" sz="900">
              <a:solidFill>
                <a:schemeClr val="accent3"/>
              </a:solidFill>
              <a:latin typeface="Arial" panose="020B0604020202020204" pitchFamily="34" charset="0"/>
              <a:cs typeface="Arial" panose="020B0604020202020204" pitchFamily="34" charset="0"/>
            </a:endParaRPr>
          </a:p>
        </p:txBody>
      </p:sp>
      <p:sp>
        <p:nvSpPr>
          <p:cNvPr id="16" name="Footer Placeholder 1">
            <a:extLst>
              <a:ext uri="{FF2B5EF4-FFF2-40B4-BE49-F238E27FC236}">
                <a16:creationId xmlns:a16="http://schemas.microsoft.com/office/drawing/2014/main" id="{08C00EAF-69FE-4981-B46E-428E2816748E}"/>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
        <p:nvSpPr>
          <p:cNvPr id="17" name="TextBox 16">
            <a:extLst>
              <a:ext uri="{FF2B5EF4-FFF2-40B4-BE49-F238E27FC236}">
                <a16:creationId xmlns:a16="http://schemas.microsoft.com/office/drawing/2014/main" id="{051F5D3C-E636-4705-ADA2-B6629200CF11}"/>
              </a:ext>
            </a:extLst>
          </p:cNvPr>
          <p:cNvSpPr txBox="1"/>
          <p:nvPr/>
        </p:nvSpPr>
        <p:spPr>
          <a:xfrm>
            <a:off x="586597" y="6361834"/>
            <a:ext cx="295283" cy="230832"/>
          </a:xfrm>
          <a:prstGeom prst="rect">
            <a:avLst/>
          </a:prstGeom>
          <a:noFill/>
        </p:spPr>
        <p:txBody>
          <a:bodyPr wrap="square" rtlCol="0">
            <a:spAutoFit/>
          </a:bodyPr>
          <a:lstStyle/>
          <a:p>
            <a:pPr algn="l"/>
            <a:r>
              <a:rPr lang="en-GB" sz="900">
                <a:solidFill>
                  <a:srgbClr val="005EB8"/>
                </a:solidFill>
                <a:latin typeface="Arial" panose="020B0604020202020204" pitchFamily="34" charset="0"/>
                <a:cs typeface="Arial" panose="020B0604020202020204" pitchFamily="34" charset="0"/>
              </a:rPr>
              <a:t>|</a:t>
            </a:r>
            <a:endParaRPr lang="en-GB" sz="900">
              <a:solidFill>
                <a:schemeClr val="accent3"/>
              </a:solidFill>
              <a:latin typeface="Arial" panose="020B0604020202020204" pitchFamily="34" charset="0"/>
              <a:cs typeface="Arial" panose="020B0604020202020204" pitchFamily="34" charset="0"/>
            </a:endParaRPr>
          </a:p>
        </p:txBody>
      </p:sp>
      <p:pic>
        <p:nvPicPr>
          <p:cNvPr id="22" name="Picture 391">
            <a:extLst>
              <a:ext uri="{FF2B5EF4-FFF2-40B4-BE49-F238E27FC236}">
                <a16:creationId xmlns:a16="http://schemas.microsoft.com/office/drawing/2014/main" id="{90AF5760-BD43-4729-B32D-BD08FC71FDA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711308"/>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showMasterSp="0" preserve="1">
  <p:cSld name="En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A954CCC1-5027-4384-BFF6-B54153C697A8}"/>
              </a:ext>
            </a:extLst>
          </p:cNvPr>
          <p:cNvGraphicFramePr>
            <a:graphicFrameLocks noChangeAspect="1"/>
          </p:cNvGraphicFramePr>
          <p:nvPr>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2" name="Object 1" hidden="1">
                        <a:extLst>
                          <a:ext uri="{FF2B5EF4-FFF2-40B4-BE49-F238E27FC236}">
                            <a16:creationId xmlns:a16="http://schemas.microsoft.com/office/drawing/2014/main" id="{A954CCC1-5027-4384-BFF6-B54153C697A8}"/>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8" name="5. Source" hidden="1">
            <a:extLst>
              <a:ext uri="{FF2B5EF4-FFF2-40B4-BE49-F238E27FC236}">
                <a16:creationId xmlns:a16="http://schemas.microsoft.com/office/drawing/2014/main" id="{330AE89A-7771-4A6E-A02D-893DCB66C876}"/>
              </a:ext>
            </a:extLst>
          </p:cNvPr>
          <p:cNvSpPr txBox="1"/>
          <p:nvPr>
            <p:custDataLst>
              <p:tags r:id="rId2"/>
            </p:custDataLst>
          </p:nvPr>
        </p:nvSpPr>
        <p:spPr>
          <a:xfrm>
            <a:off x="554736" y="6501671"/>
            <a:ext cx="7277861" cy="92333"/>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600"/>
              <a:t>Source: …</a:t>
            </a:r>
          </a:p>
        </p:txBody>
      </p:sp>
      <p:grpSp>
        <p:nvGrpSpPr>
          <p:cNvPr id="29" name="Group 28">
            <a:extLst>
              <a:ext uri="{FF2B5EF4-FFF2-40B4-BE49-F238E27FC236}">
                <a16:creationId xmlns:a16="http://schemas.microsoft.com/office/drawing/2014/main" id="{D42D410C-305A-40BD-8173-C01B08461972}"/>
              </a:ext>
            </a:extLst>
          </p:cNvPr>
          <p:cNvGrpSpPr>
            <a:grpSpLocks/>
          </p:cNvGrpSpPr>
          <p:nvPr/>
        </p:nvGrpSpPr>
        <p:grpSpPr>
          <a:xfrm>
            <a:off x="2924847" y="2990850"/>
            <a:ext cx="6342308" cy="876300"/>
            <a:chOff x="2269486" y="1476547"/>
            <a:chExt cx="7674614" cy="1060381"/>
          </a:xfrm>
        </p:grpSpPr>
        <p:pic>
          <p:nvPicPr>
            <p:cNvPr id="30" name="Picture 384" descr="Department for Business, Energy and Industrial Strategy - Wikipedia">
              <a:extLst>
                <a:ext uri="{FF2B5EF4-FFF2-40B4-BE49-F238E27FC236}">
                  <a16:creationId xmlns:a16="http://schemas.microsoft.com/office/drawing/2014/main" id="{B2C9B600-2163-4FC1-89FF-1D9FE1F2CD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9486" y="1539804"/>
              <a:ext cx="1862683" cy="99712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86" descr="Department of Health and Social Care - Wikipedia">
              <a:extLst>
                <a:ext uri="{FF2B5EF4-FFF2-40B4-BE49-F238E27FC236}">
                  <a16:creationId xmlns:a16="http://schemas.microsoft.com/office/drawing/2014/main" id="{4C8A42F1-70F9-459A-9F92-E794E78C22A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96024" y="1544530"/>
              <a:ext cx="1245646" cy="98196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88" descr="Public Health England - Wikipedia">
              <a:extLst>
                <a:ext uri="{FF2B5EF4-FFF2-40B4-BE49-F238E27FC236}">
                  <a16:creationId xmlns:a16="http://schemas.microsoft.com/office/drawing/2014/main" id="{230135A0-36CC-424A-A497-4C4D806F3EE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32228" y="1576607"/>
              <a:ext cx="1536316" cy="951251"/>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91">
              <a:extLst>
                <a:ext uri="{FF2B5EF4-FFF2-40B4-BE49-F238E27FC236}">
                  <a16:creationId xmlns:a16="http://schemas.microsoft.com/office/drawing/2014/main" id="{63CC37DF-BBA5-4F3D-8535-F3657572509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79957" y="1476547"/>
              <a:ext cx="2464143" cy="99720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66630870"/>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p:nvSpPr>
        <p:spPr>
          <a:xfrm>
            <a:off x="272064" y="6372537"/>
            <a:ext cx="647363"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288000" y="288001"/>
            <a:ext cx="10080000" cy="611649"/>
          </a:xfrm>
          <a:prstGeom prst="rect">
            <a:avLst/>
          </a:prstGeom>
        </p:spPr>
        <p:txBody>
          <a:bodyPr>
            <a:normAutofit/>
          </a:bodyPr>
          <a:lstStyle>
            <a:lvl1pPr>
              <a:defRPr sz="2400" b="0">
                <a:solidFill>
                  <a:srgbClr val="005EB8"/>
                </a:solidFill>
                <a:latin typeface="Arial" panose="020B0604020202020204" pitchFamily="34" charset="0"/>
                <a:cs typeface="Arial" panose="020B0604020202020204" pitchFamily="34" charset="0"/>
              </a:defRPr>
            </a:lvl1pPr>
          </a:lstStyle>
          <a:p>
            <a:r>
              <a:rPr lang="en-GB"/>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288001" y="1080001"/>
            <a:ext cx="11556692" cy="1231106"/>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4" name="Picture 13" descr="A picture containing clipart&#10;&#10;Description generated with very high confidence">
            <a:extLst>
              <a:ext uri="{FF2B5EF4-FFF2-40B4-BE49-F238E27FC236}">
                <a16:creationId xmlns:a16="http://schemas.microsoft.com/office/drawing/2014/main" id="{284323AA-9573-44A2-B321-13F3CEFFCC6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35750" y="365911"/>
            <a:ext cx="1308943" cy="528611"/>
          </a:xfrm>
          <a:prstGeom prst="rect">
            <a:avLst/>
          </a:prstGeom>
        </p:spPr>
      </p:pic>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7" y="6333440"/>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endParaRPr lang="en-GB"/>
          </a:p>
        </p:txBody>
      </p:sp>
    </p:spTree>
    <p:extLst>
      <p:ext uri="{BB962C8B-B14F-4D97-AF65-F5344CB8AC3E}">
        <p14:creationId xmlns:p14="http://schemas.microsoft.com/office/powerpoint/2010/main" val="22974460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77A41BB1-D894-BA86-01C9-C120056C60C0}"/>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77A41BB1-D894-BA86-01C9-C120056C60C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6077C533-82F8-779C-857C-961AD1843DB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E99585B3-29E7-1B08-63CE-284318C6EC92}"/>
              </a:ext>
            </a:extLst>
          </p:cNvPr>
          <p:cNvSpPr/>
          <p:nvPr userDrawn="1">
            <p:custDataLst>
              <p:tags r:id="rId3"/>
            </p:custDataLst>
          </p:nvPr>
        </p:nvSpPr>
        <p:spPr bwMode="ltGray">
          <a:xfrm>
            <a:off x="6092825" y="0"/>
            <a:ext cx="6099175"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902BD6B5-A776-EAAF-EC06-6F7BDDBBE417}"/>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EE46D5F0-06C6-F0B3-6D71-5E625D8F30CD}"/>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00D90503-F3A1-F59B-17DB-32533EDEF705}"/>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79EB8B6A-E8CC-474E-BB08-7E2E6B57C888}"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C68C2CF1-BFB6-F6B5-435C-782E2A505C8C}"/>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D6F4981A-1CA5-9601-1782-D99982DAFD78}"/>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EE840D8D-B879-6A7F-633E-12F0071A95F7}"/>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5065776" cy="369332"/>
          </a:xfr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5065776"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38587072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2A71E30B-BB1F-5D1E-636C-32522F0AF02B}"/>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2A71E30B-BB1F-5D1E-636C-32522F0AF0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DF9E3910-0262-AA57-85FF-55AC093E0DF4}"/>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F39A9BF5-ABDC-776A-0E92-C1DE0A7E12E9}"/>
              </a:ext>
            </a:extLst>
          </p:cNvPr>
          <p:cNvSpPr/>
          <p:nvPr userDrawn="1">
            <p:custDataLst>
              <p:tags r:id="rId3"/>
            </p:custDataLst>
          </p:nvPr>
        </p:nvSpPr>
        <p:spPr bwMode="ltGray">
          <a:xfrm>
            <a:off x="7829550" y="0"/>
            <a:ext cx="436245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AA39C1A6-03B0-4EBE-1FB1-6D2BB3830824}"/>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577A4FA3-C49D-0B6B-D92B-5EFA3AD75176}"/>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346A299D-8D24-578D-2150-C51A97AEC4E5}"/>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51BD4BF8-A21A-4E53-828D-2E2C0A0B1E73}"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9633A10E-7F04-1D70-079E-ADA3830DF9C4}"/>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A2CFF8AA-865C-ACDB-6937-DEE43F4D0114}"/>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AF84B446-71AA-20E8-622A-CDA9B767D167}"/>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6967728" cy="369332"/>
          </a:xfr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6967728"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14320435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F9D0D7DB-6128-BD6C-757D-89061EF399B7}"/>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6" hidden="1">
                        <a:extLst>
                          <a:ext uri="{FF2B5EF4-FFF2-40B4-BE49-F238E27FC236}">
                            <a16:creationId xmlns:a16="http://schemas.microsoft.com/office/drawing/2014/main" id="{F9D0D7DB-6128-BD6C-757D-89061EF399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14DD96F2-E380-B505-2FF9-168C972D2DA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EE3CE8F6-4615-33BA-623E-2F5CCE8D0CC7}"/>
              </a:ext>
            </a:extLst>
          </p:cNvPr>
          <p:cNvSpPr/>
          <p:nvPr userDrawn="1">
            <p:custDataLst>
              <p:tags r:id="rId3"/>
            </p:custDataLst>
          </p:nvPr>
        </p:nvSpPr>
        <p:spPr bwMode="ltGray">
          <a:xfrm>
            <a:off x="8782050" y="0"/>
            <a:ext cx="340995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77870F36-B83A-4553-E471-654AFF81A97B}"/>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C81FC77E-8A1C-2735-7F1D-86A8BE4D4B9B}"/>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DA055950-5EE1-9C16-7CBD-91DD5F97DEA9}"/>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9DFB7F47-21FB-4C62-920A-C33F32E7E9BE}"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0A1662C4-AE26-8E1B-FC52-7F49B0D8036E}"/>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D3CAD11F-8F8E-A8C6-2274-18222C6D131A}"/>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30E892E2-B148-5172-B484-D651A79D3D92}"/>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7918704" cy="369332"/>
          </a:xfr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7918704"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42455934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BC9427E0-118E-E320-6FDB-B32FDD4BADB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BC9427E0-118E-E320-6FDB-B32FDD4BADB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3C8E09B2-EBC6-4E99-ECE4-256875E8CFF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D1837682-AD0A-6CB6-C5E5-95DFD3C7E45C}"/>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7F8A2217-03D1-68AA-9953-501A7CFCEA49}"/>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2">
            <a:extLst>
              <a:ext uri="{FF2B5EF4-FFF2-40B4-BE49-F238E27FC236}">
                <a16:creationId xmlns:a16="http://schemas.microsoft.com/office/drawing/2014/main" id="{D296905C-6E9A-6201-2ED7-B0B5D31A45AE}"/>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5E5963B3-C32C-4B54-A232-2334B1033570}"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9" name="TextBox 153">
            <a:extLst>
              <a:ext uri="{FF2B5EF4-FFF2-40B4-BE49-F238E27FC236}">
                <a16:creationId xmlns:a16="http://schemas.microsoft.com/office/drawing/2014/main" id="{9C27AFFD-6AED-A359-1FC3-F92530C35C6A}"/>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10" name="Picture 391">
            <a:extLst>
              <a:ext uri="{FF2B5EF4-FFF2-40B4-BE49-F238E27FC236}">
                <a16:creationId xmlns:a16="http://schemas.microsoft.com/office/drawing/2014/main" id="{1197B1AA-A3AD-E710-B841-D3EF71E0CE54}"/>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2F82E5A6-C248-0485-7293-15E9D72B15B4}"/>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4" name="2. Slide Title"/>
          <p:cNvSpPr>
            <a:spLocks noGrp="1"/>
          </p:cNvSpPr>
          <p:nvPr>
            <p:ph type="title"/>
          </p:nvPr>
        </p:nvSpPr>
        <p:spPr>
          <a:xfrm>
            <a:off x="382015" y="575854"/>
            <a:ext cx="10400661" cy="369332"/>
          </a:xfrm>
        </p:spPr>
        <p:txBody>
          <a:bodyPr rtlCol="0"/>
          <a:lstStyle>
            <a:lvl1pPr>
              <a:defRPr lang="en-US" dirty="0"/>
            </a:lvl1pPr>
          </a:lstStyle>
          <a:p>
            <a:pPr lvl="0"/>
            <a:r>
              <a:rPr lang="en-US"/>
              <a:t>Click to edit Master title style</a:t>
            </a:r>
          </a:p>
        </p:txBody>
      </p:sp>
      <p:sp>
        <p:nvSpPr>
          <p:cNvPr id="8"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8229064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F4C98C59-7220-2A91-4276-E5B8D9D08BB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F4C98C59-7220-2A91-4276-E5B8D9D08B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5. Source" hidden="1">
            <a:extLst>
              <a:ext uri="{FF2B5EF4-FFF2-40B4-BE49-F238E27FC236}">
                <a16:creationId xmlns:a16="http://schemas.microsoft.com/office/drawing/2014/main" id="{930392A9-6A1F-45D5-D773-51088653CBF8}"/>
              </a:ext>
            </a:extLst>
          </p:cNvPr>
          <p:cNvSpPr txBox="1"/>
          <p:nvPr userDrawn="1">
            <p:custDataLst>
              <p:tags r:id="rId2"/>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4" name="Footer Placeholder 4">
            <a:extLst>
              <a:ext uri="{FF2B5EF4-FFF2-40B4-BE49-F238E27FC236}">
                <a16:creationId xmlns:a16="http://schemas.microsoft.com/office/drawing/2014/main" id="{9AF561EA-A589-ED84-2990-C4C243277363}"/>
              </a:ext>
            </a:extLst>
          </p:cNvPr>
          <p:cNvSpPr txBox="1">
            <a:spLocks/>
          </p:cNvSpPr>
          <p:nvPr userDrawn="1"/>
        </p:nvSpPr>
        <p:spPr>
          <a:xfrm>
            <a:off x="7221397" y="28467"/>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5" name="TextBox 151">
            <a:extLst>
              <a:ext uri="{FF2B5EF4-FFF2-40B4-BE49-F238E27FC236}">
                <a16:creationId xmlns:a16="http://schemas.microsoft.com/office/drawing/2014/main" id="{25010D8E-28CC-07BE-2DA4-E6F03A825D83}"/>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DF95D109-C66F-436E-9937-15EC392222DF}"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6" name="TextBox 152">
            <a:extLst>
              <a:ext uri="{FF2B5EF4-FFF2-40B4-BE49-F238E27FC236}">
                <a16:creationId xmlns:a16="http://schemas.microsoft.com/office/drawing/2014/main" id="{0C945969-8CD9-8A73-1A5F-29C1FD4F1B62}"/>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sp>
        <p:nvSpPr>
          <p:cNvPr id="9" name="TextBox 8">
            <a:extLst>
              <a:ext uri="{FF2B5EF4-FFF2-40B4-BE49-F238E27FC236}">
                <a16:creationId xmlns:a16="http://schemas.microsoft.com/office/drawing/2014/main" id="{77463CCF-CACB-DAEF-1411-BB0C9ACD21B1}"/>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8"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pic>
        <p:nvPicPr>
          <p:cNvPr id="10" name="Picture 9">
            <a:extLst>
              <a:ext uri="{FF2B5EF4-FFF2-40B4-BE49-F238E27FC236}">
                <a16:creationId xmlns:a16="http://schemas.microsoft.com/office/drawing/2014/main" id="{A27C5C07-6FEA-CCA2-24CE-3D5C7E59BF88}"/>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1633200" y="1"/>
            <a:ext cx="558800" cy="422058"/>
          </a:xfrm>
          <a:prstGeom prst="rect">
            <a:avLst/>
          </a:prstGeom>
          <a:noFill/>
          <a:ln>
            <a:noFill/>
          </a:ln>
        </p:spPr>
      </p:pic>
    </p:spTree>
    <p:extLst>
      <p:ext uri="{BB962C8B-B14F-4D97-AF65-F5344CB8AC3E}">
        <p14:creationId xmlns:p14="http://schemas.microsoft.com/office/powerpoint/2010/main" val="1008459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9E01D6E9-6033-0D4F-C948-0A30EB90609F}"/>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9E01D6E9-6033-0D4F-C948-0A30EB90609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hidden="1">
            <a:extLst>
              <a:ext uri="{FF2B5EF4-FFF2-40B4-BE49-F238E27FC236}">
                <a16:creationId xmlns:a16="http://schemas.microsoft.com/office/drawing/2014/main" id="{A8C47FF9-139B-04BE-A14E-F3CE06A4DBB8}"/>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AA5F684D-2A21-F323-B329-8D463B684082}"/>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3" name="2. Slide Title"/>
          <p:cNvSpPr>
            <a:spLocks noGrp="1"/>
          </p:cNvSpPr>
          <p:nvPr>
            <p:ph type="title"/>
          </p:nvPr>
        </p:nvSpPr>
        <p:spPr>
          <a:xfrm>
            <a:off x="382016" y="1706563"/>
            <a:ext cx="3813048" cy="694944"/>
          </a:xfrm>
          <a:prstGeom prst="rect">
            <a:avLst/>
          </a:prstGeom>
        </p:spPr>
        <p:txBody>
          <a:bodyPr anchor="t">
            <a:noAutofit/>
          </a:bodyPr>
          <a:lstStyle>
            <a:lvl1pPr>
              <a:lnSpc>
                <a:spcPct val="90000"/>
              </a:lnSpc>
              <a:defRPr>
                <a:ln w="6350" cap="flat">
                  <a:noFill/>
                  <a:miter lim="800000"/>
                </a:ln>
              </a:defRPr>
            </a:lvl1pPr>
          </a:lstStyle>
          <a:p>
            <a:r>
              <a:rPr lang="en-US"/>
              <a:t>Click to edit Master title style</a:t>
            </a:r>
          </a:p>
        </p:txBody>
      </p:sp>
      <p:sp>
        <p:nvSpPr>
          <p:cNvPr id="11"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4514352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5EE80659-51D2-0215-7E82-6834F2FCEC62}"/>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5EE80659-51D2-0215-7E82-6834F2FCEC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5. Source" hidden="1">
            <a:extLst>
              <a:ext uri="{FF2B5EF4-FFF2-40B4-BE49-F238E27FC236}">
                <a16:creationId xmlns:a16="http://schemas.microsoft.com/office/drawing/2014/main" id="{5544CF61-0F61-3A3B-24C5-F9747A3C6877}"/>
              </a:ext>
            </a:extLst>
          </p:cNvPr>
          <p:cNvSpPr txBox="1"/>
          <p:nvPr userDrawn="1">
            <p:custDataLst>
              <p:tags r:id="rId2"/>
            </p:custDataLst>
          </p:nvPr>
        </p:nvSpPr>
        <p:spPr>
          <a:xfrm>
            <a:off x="554038" y="6502400"/>
            <a:ext cx="7278687" cy="122238"/>
          </a:xfrm>
          <a:prstGeom prst="rect">
            <a:avLst/>
          </a:prstGeom>
        </p:spPr>
        <p:txBody>
          <a:bodyPr lIns="0" tIns="0" rIns="0" bIns="0">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pic>
        <p:nvPicPr>
          <p:cNvPr id="4" name="Picture 391">
            <a:extLst>
              <a:ext uri="{FF2B5EF4-FFF2-40B4-BE49-F238E27FC236}">
                <a16:creationId xmlns:a16="http://schemas.microsoft.com/office/drawing/2014/main" id="{F262FFCD-A520-457B-A302-8441E5881115}"/>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078413" y="3016250"/>
            <a:ext cx="20351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19775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p:nvSpPr>
        <p:spPr>
          <a:xfrm>
            <a:off x="1" y="2"/>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450"/>
              </a:spcAft>
              <a:buClr>
                <a:schemeClr val="tx1"/>
              </a:buClr>
              <a:buNone/>
              <a:defRPr sz="1650" b="0">
                <a:solidFill>
                  <a:schemeClr val="accent6"/>
                </a:solidFill>
              </a:defRPr>
            </a:lvl1pPr>
            <a:lvl2pPr>
              <a:buClr>
                <a:schemeClr val="tx1"/>
              </a:buClr>
              <a:defRPr sz="1650">
                <a:solidFill>
                  <a:schemeClr val="accent6"/>
                </a:solidFill>
              </a:defRPr>
            </a:lvl2pPr>
            <a:lvl3pPr>
              <a:buClr>
                <a:schemeClr val="tx1"/>
              </a:buClr>
              <a:defRPr sz="1650">
                <a:solidFill>
                  <a:schemeClr val="tx1"/>
                </a:solidFill>
              </a:defRPr>
            </a:lvl3pPr>
            <a:lvl4pPr>
              <a:buClr>
                <a:schemeClr val="tx1"/>
              </a:buClr>
              <a:defRPr sz="1650">
                <a:solidFill>
                  <a:schemeClr val="tx1"/>
                </a:solidFill>
              </a:defRPr>
            </a:lvl4pPr>
            <a:lvl5pPr>
              <a:buClr>
                <a:schemeClr val="tx1"/>
              </a:buClr>
              <a:defRPr sz="1650">
                <a:solidFill>
                  <a:schemeClr val="tx1"/>
                </a:solidFill>
              </a:defRPr>
            </a:lvl5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1"/>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1800" b="1">
                <a:solidFill>
                  <a:schemeClr val="accent6"/>
                </a:solidFill>
              </a:defRPr>
            </a:lvl1pPr>
            <a:lvl2pPr marL="267891" indent="0">
              <a:buClr>
                <a:schemeClr val="tx1"/>
              </a:buClr>
              <a:buNone/>
              <a:defRPr sz="1350">
                <a:solidFill>
                  <a:schemeClr val="tx1"/>
                </a:solidFill>
              </a:defRPr>
            </a:lvl2pPr>
            <a:lvl3pPr marL="535781" indent="0">
              <a:buClr>
                <a:schemeClr val="tx1"/>
              </a:buClr>
              <a:buNone/>
              <a:defRPr sz="1350">
                <a:solidFill>
                  <a:schemeClr val="tx1"/>
                </a:solidFill>
              </a:defRPr>
            </a:lvl3pPr>
            <a:lvl4pPr marL="810815" indent="0">
              <a:buClr>
                <a:schemeClr val="tx1"/>
              </a:buClr>
              <a:buNone/>
              <a:defRPr sz="1350">
                <a:solidFill>
                  <a:schemeClr val="tx1"/>
                </a:solidFill>
              </a:defRPr>
            </a:lvl4pPr>
            <a:lvl5pPr marL="1078706" indent="0">
              <a:buClr>
                <a:schemeClr val="tx1"/>
              </a:buClr>
              <a:buNone/>
              <a:defRPr sz="135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p:nvSpPr>
        <p:spPr>
          <a:xfrm>
            <a:off x="4700955" y="4232031"/>
            <a:ext cx="0" cy="0"/>
          </a:xfrm>
          <a:prstGeom prst="rect">
            <a:avLst/>
          </a:prstGeom>
          <a:noFill/>
        </p:spPr>
        <p:txBody>
          <a:bodyPr wrap="none" lIns="0" tIns="0" rIns="0" bIns="0" rtlCol="0">
            <a:noAutofit/>
          </a:bodyPr>
          <a:lstStyle/>
          <a:p>
            <a:endParaRPr lang="en-GB" sz="9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p:nvSpPr>
        <p:spPr>
          <a:xfrm>
            <a:off x="11491133" y="6404977"/>
            <a:ext cx="325730" cy="230832"/>
          </a:xfrm>
          <a:prstGeom prst="rect">
            <a:avLst/>
          </a:prstGeom>
        </p:spPr>
        <p:txBody>
          <a:bodyPr wrap="none">
            <a:spAutoFit/>
          </a:bodyPr>
          <a:lstStyle/>
          <a:p>
            <a:pPr algn="r"/>
            <a:fld id="{BA3B713D-1FBB-0E4F-91D0-D2B735266E79}" type="slidenum">
              <a:rPr lang="en-GB" sz="900" smtClean="0">
                <a:solidFill>
                  <a:schemeClr val="accent6"/>
                </a:solidFill>
              </a:rPr>
              <a:pPr algn="r"/>
              <a:t>‹#›</a:t>
            </a:fld>
            <a:endParaRPr lang="en-GB" sz="9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5" cy="865186"/>
          </a:xfrm>
          <a:prstGeom prst="rect">
            <a:avLst/>
          </a:prstGeom>
        </p:spPr>
        <p:txBody>
          <a:bodyPr lIns="0" tIns="0" rIns="0" bIns="0">
            <a:normAutofit/>
          </a:bodyPr>
          <a:lstStyle>
            <a:lvl1pPr>
              <a:defRPr sz="27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p:nvPicPr>
        <p:blipFill>
          <a:blip r:embed="rId2"/>
          <a:stretch>
            <a:fillRect/>
          </a:stretch>
        </p:blipFill>
        <p:spPr>
          <a:xfrm rot="10800000">
            <a:off x="9220371" y="244040"/>
            <a:ext cx="3064672" cy="187960"/>
          </a:xfrm>
          <a:prstGeom prst="rect">
            <a:avLst/>
          </a:prstGeom>
        </p:spPr>
      </p:pic>
      <p:pic>
        <p:nvPicPr>
          <p:cNvPr id="2" name="Picture 1">
            <a:extLst>
              <a:ext uri="{FF2B5EF4-FFF2-40B4-BE49-F238E27FC236}">
                <a16:creationId xmlns:a16="http://schemas.microsoft.com/office/drawing/2014/main" id="{CB320944-AF02-DCEB-DAF6-3EB2051DCFE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54728" y="504593"/>
            <a:ext cx="953272" cy="720000"/>
          </a:xfrm>
          <a:prstGeom prst="rect">
            <a:avLst/>
          </a:prstGeom>
          <a:noFill/>
          <a:ln>
            <a:noFill/>
          </a:ln>
        </p:spPr>
      </p:pic>
      <p:sp>
        <p:nvSpPr>
          <p:cNvPr id="4" name="Footer Placeholder 4">
            <a:extLst>
              <a:ext uri="{FF2B5EF4-FFF2-40B4-BE49-F238E27FC236}">
                <a16:creationId xmlns:a16="http://schemas.microsoft.com/office/drawing/2014/main" id="{8BAB39B8-3ECD-1C81-B603-B1B8CDDAA34E}"/>
              </a:ext>
            </a:extLst>
          </p:cNvPr>
          <p:cNvSpPr txBox="1">
            <a:spLocks/>
          </p:cNvSpPr>
          <p:nvPr userDrawn="1"/>
        </p:nvSpPr>
        <p:spPr>
          <a:xfrm>
            <a:off x="8613088" y="6439948"/>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Tree>
    <p:extLst>
      <p:ext uri="{BB962C8B-B14F-4D97-AF65-F5344CB8AC3E}">
        <p14:creationId xmlns:p14="http://schemas.microsoft.com/office/powerpoint/2010/main" val="3149438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p:nvSpPr>
        <p:spPr>
          <a:xfrm>
            <a:off x="-14635"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1" y="3903218"/>
            <a:ext cx="3890151" cy="896938"/>
          </a:xfrm>
          <a:prstGeom prst="rect">
            <a:avLst/>
          </a:prstGeom>
        </p:spPr>
        <p:txBody>
          <a:bodyPr lIns="0" tIns="0" rIns="0" bIns="0"/>
          <a:lstStyle>
            <a:lvl1pPr marL="0" indent="0">
              <a:buNone/>
              <a:defRPr>
                <a:solidFill>
                  <a:schemeClr val="tx1"/>
                </a:solidFill>
              </a:defRPr>
            </a:lvl1pPr>
            <a:lvl2pPr marL="267891" indent="0">
              <a:buNone/>
              <a:defRPr/>
            </a:lvl2pPr>
            <a:lvl3pPr marL="535781" indent="0">
              <a:buNone/>
              <a:defRPr/>
            </a:lvl3pPr>
            <a:lvl4pPr marL="810815" indent="0">
              <a:buNone/>
              <a:defRPr/>
            </a:lvl4pPr>
            <a:lvl5pPr marL="1078706"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1" y="1917290"/>
            <a:ext cx="5685561" cy="1566322"/>
          </a:xfrm>
          <a:prstGeom prst="rect">
            <a:avLst/>
          </a:prstGeom>
        </p:spPr>
        <p:txBody>
          <a:bodyPr lIns="0" tIns="0" rIns="0" bIns="0">
            <a:noAutofit/>
          </a:bodyPr>
          <a:lstStyle>
            <a:lvl1pPr marL="0" indent="0">
              <a:buNone/>
              <a:defRPr sz="4500" b="1">
                <a:solidFill>
                  <a:schemeClr val="tx1"/>
                </a:solidFill>
              </a:defRPr>
            </a:lvl1pPr>
            <a:lvl2pPr marL="267891" indent="0">
              <a:buNone/>
              <a:defRPr>
                <a:solidFill>
                  <a:schemeClr val="tx1"/>
                </a:solidFill>
              </a:defRPr>
            </a:lvl2pPr>
            <a:lvl3pPr marL="535781" indent="0">
              <a:buNone/>
              <a:defRPr>
                <a:solidFill>
                  <a:schemeClr val="tx1"/>
                </a:solidFill>
              </a:defRPr>
            </a:lvl3pPr>
            <a:lvl4pPr marL="810815" indent="0">
              <a:buNone/>
              <a:defRPr>
                <a:solidFill>
                  <a:schemeClr val="tx1"/>
                </a:solidFill>
              </a:defRPr>
            </a:lvl4pPr>
            <a:lvl5pPr marL="1078706"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p:nvSpPr>
        <p:spPr>
          <a:xfrm>
            <a:off x="11491133" y="6404977"/>
            <a:ext cx="325730" cy="230832"/>
          </a:xfrm>
          <a:prstGeom prst="rect">
            <a:avLst/>
          </a:prstGeom>
        </p:spPr>
        <p:txBody>
          <a:bodyPr wrap="none">
            <a:spAutoFit/>
          </a:bodyPr>
          <a:lstStyle/>
          <a:p>
            <a:pPr algn="r"/>
            <a:fld id="{BA3B713D-1FBB-0E4F-91D0-D2B735266E79}" type="slidenum">
              <a:rPr lang="en-GB" sz="900" smtClean="0">
                <a:solidFill>
                  <a:schemeClr val="tx1"/>
                </a:solidFill>
              </a:rPr>
              <a:t>‹#›</a:t>
            </a:fld>
            <a:endParaRPr lang="en-GB" sz="900">
              <a:solidFill>
                <a:schemeClr val="tx1"/>
              </a:solidFill>
            </a:endParaRPr>
          </a:p>
        </p:txBody>
      </p:sp>
    </p:spTree>
    <p:extLst>
      <p:ext uri="{BB962C8B-B14F-4D97-AF65-F5344CB8AC3E}">
        <p14:creationId xmlns:p14="http://schemas.microsoft.com/office/powerpoint/2010/main" val="1612844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16683" y="-2491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TextBox 8">
            <a:extLst>
              <a:ext uri="{FF2B5EF4-FFF2-40B4-BE49-F238E27FC236}">
                <a16:creationId xmlns:a16="http://schemas.microsoft.com/office/drawing/2014/main" id="{990784B1-AA1E-DC4B-BEB4-EC05249AFE00}"/>
              </a:ext>
            </a:extLst>
          </p:cNvPr>
          <p:cNvSpPr txBox="1"/>
          <p:nvPr/>
        </p:nvSpPr>
        <p:spPr>
          <a:xfrm>
            <a:off x="4700955" y="4232031"/>
            <a:ext cx="0" cy="0"/>
          </a:xfrm>
          <a:prstGeom prst="rect">
            <a:avLst/>
          </a:prstGeom>
          <a:noFill/>
        </p:spPr>
        <p:txBody>
          <a:bodyPr wrap="none" lIns="0" tIns="0" rIns="0" bIns="0" rtlCol="0">
            <a:noAutofit/>
          </a:bodyPr>
          <a:lstStyle/>
          <a:p>
            <a:endParaRPr lang="en-GB" sz="900" b="1">
              <a:solidFill>
                <a:schemeClr val="accent1"/>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D7A0917-1D9A-BD16-5C59-20103FD92B0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
        <p:nvSpPr>
          <p:cNvPr id="5" name="Footer Placeholder 4">
            <a:extLst>
              <a:ext uri="{FF2B5EF4-FFF2-40B4-BE49-F238E27FC236}">
                <a16:creationId xmlns:a16="http://schemas.microsoft.com/office/drawing/2014/main" id="{D4EADDDF-3EE0-06AE-8673-F2193EC6C5FE}"/>
              </a:ext>
            </a:extLst>
          </p:cNvPr>
          <p:cNvSpPr txBox="1">
            <a:spLocks/>
          </p:cNvSpPr>
          <p:nvPr userDrawn="1"/>
        </p:nvSpPr>
        <p:spPr>
          <a:xfrm>
            <a:off x="375139" y="6482579"/>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7" name="Subtitle 2">
            <a:extLst>
              <a:ext uri="{FF2B5EF4-FFF2-40B4-BE49-F238E27FC236}">
                <a16:creationId xmlns:a16="http://schemas.microsoft.com/office/drawing/2014/main" id="{A5FEC30A-1E6D-B2DA-6913-DCC8F83E3A76}"/>
              </a:ext>
            </a:extLst>
          </p:cNvPr>
          <p:cNvSpPr>
            <a:spLocks noGrp="1"/>
          </p:cNvSpPr>
          <p:nvPr>
            <p:ph type="subTitle" idx="1"/>
          </p:nvPr>
        </p:nvSpPr>
        <p:spPr>
          <a:xfrm>
            <a:off x="432001" y="3600002"/>
            <a:ext cx="7973051" cy="1024967"/>
          </a:xfrm>
          <a:prstGeom prst="rect">
            <a:avLst/>
          </a:prstGeom>
        </p:spPr>
        <p:txBody>
          <a:bodyPr lIns="0" tIns="0" rIns="0" bIns="0">
            <a:normAutofit/>
          </a:bodyPr>
          <a:lstStyle>
            <a:lvl1pPr marL="0" indent="0" algn="l">
              <a:buNone/>
              <a:defRPr sz="2100">
                <a:solidFill>
                  <a:schemeClr val="accent6"/>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Tree>
    <p:extLst>
      <p:ext uri="{BB962C8B-B14F-4D97-AF65-F5344CB8AC3E}">
        <p14:creationId xmlns:p14="http://schemas.microsoft.com/office/powerpoint/2010/main" val="3471651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33B562A0-3D6C-45D0-9E85-8A28A804D0F1}"/>
              </a:ext>
            </a:extLst>
          </p:cNvPr>
          <p:cNvGraphicFramePr>
            <a:graphicFrameLocks noChangeAspect="1"/>
          </p:cNvGraphicFramePr>
          <p:nvPr userDrawn="1">
            <p:custDataLst>
              <p:tags r:id="rId1"/>
            </p:custDataLst>
            <p:extLst>
              <p:ext uri="{D42A27DB-BD31-4B8C-83A1-F6EECF244321}">
                <p14:modId xmlns:p14="http://schemas.microsoft.com/office/powerpoint/2010/main" val="41640787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7" name="Object 6" hidden="1">
                        <a:extLst>
                          <a:ext uri="{FF2B5EF4-FFF2-40B4-BE49-F238E27FC236}">
                            <a16:creationId xmlns:a16="http://schemas.microsoft.com/office/drawing/2014/main" id="{33B562A0-3D6C-45D0-9E85-8A28A804D0F1}"/>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C42428D-965F-410A-AAB0-2F4E028AF07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6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16" name="Documenttype">
            <a:extLst>
              <a:ext uri="{FF2B5EF4-FFF2-40B4-BE49-F238E27FC236}">
                <a16:creationId xmlns:a16="http://schemas.microsoft.com/office/drawing/2014/main" id="{0CADA7EB-5C2E-4AD4-A32E-534A28817C8A}"/>
              </a:ext>
            </a:extLst>
          </p:cNvPr>
          <p:cNvSpPr>
            <a:spLocks noGrp="1"/>
          </p:cNvSpPr>
          <p:nvPr>
            <p:ph type="body" sz="quarter" idx="13" hasCustomPrompt="1"/>
            <p:custDataLst>
              <p:tags r:id="rId3"/>
            </p:custDataLst>
          </p:nvPr>
        </p:nvSpPr>
        <p:spPr>
          <a:xfrm>
            <a:off x="854765" y="5595689"/>
            <a:ext cx="9726795" cy="215444"/>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400" dirty="0">
                <a:solidFill>
                  <a:schemeClr val="tx2"/>
                </a:solidFill>
              </a:defRPr>
            </a:lvl1pPr>
          </a:lstStyle>
          <a:p>
            <a:pPr lvl="0">
              <a:buNone/>
            </a:pPr>
            <a:r>
              <a:rPr lang="en-US"/>
              <a:t>Edit date or title/role</a:t>
            </a:r>
          </a:p>
        </p:txBody>
      </p:sp>
      <p:sp>
        <p:nvSpPr>
          <p:cNvPr id="18" name="Subtitle">
            <a:extLst>
              <a:ext uri="{FF2B5EF4-FFF2-40B4-BE49-F238E27FC236}">
                <a16:creationId xmlns:a16="http://schemas.microsoft.com/office/drawing/2014/main" id="{C85A1636-E33D-4640-A4BA-89E2008C1ED4}"/>
              </a:ext>
            </a:extLst>
          </p:cNvPr>
          <p:cNvSpPr>
            <a:spLocks noGrp="1"/>
          </p:cNvSpPr>
          <p:nvPr>
            <p:ph type="subTitle" idx="1"/>
            <p:custDataLst>
              <p:tags r:id="rId4"/>
            </p:custDataLst>
          </p:nvPr>
        </p:nvSpPr>
        <p:spPr>
          <a:xfrm>
            <a:off x="854765" y="4843667"/>
            <a:ext cx="9726795" cy="276999"/>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800" baseline="0" dirty="0">
                <a:solidFill>
                  <a:schemeClr val="tx2"/>
                </a:solidFill>
              </a:defRPr>
            </a:lvl1pPr>
          </a:lstStyle>
          <a:p>
            <a:pPr lvl="0">
              <a:buNone/>
            </a:pPr>
            <a:r>
              <a:rPr lang="en-US"/>
              <a:t>Click to edit Master subtitle style</a:t>
            </a:r>
          </a:p>
        </p:txBody>
      </p:sp>
      <p:sp>
        <p:nvSpPr>
          <p:cNvPr id="20" name="Title">
            <a:extLst>
              <a:ext uri="{FF2B5EF4-FFF2-40B4-BE49-F238E27FC236}">
                <a16:creationId xmlns:a16="http://schemas.microsoft.com/office/drawing/2014/main" id="{AA4E4E19-7239-46DA-AE24-CE9556C9BE7D}"/>
              </a:ext>
            </a:extLst>
          </p:cNvPr>
          <p:cNvSpPr>
            <a:spLocks noGrp="1"/>
          </p:cNvSpPr>
          <p:nvPr>
            <p:ph type="title"/>
            <p:custDataLst>
              <p:tags r:id="rId5"/>
            </p:custDataLst>
          </p:nvPr>
        </p:nvSpPr>
        <p:spPr>
          <a:xfrm>
            <a:off x="854765" y="1990340"/>
            <a:ext cx="9726795" cy="553998"/>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b" anchorCtr="0">
            <a:spAutoFit/>
          </a:bodyPr>
          <a:lstStyle>
            <a:lvl1pPr>
              <a:defRPr lang="en-US" sz="3600" baseline="0" dirty="0"/>
            </a:lvl1pPr>
          </a:lstStyle>
          <a:p>
            <a:pPr lvl="0"/>
            <a:r>
              <a:rPr lang="en-US"/>
              <a:t>Click to edit Master title style</a:t>
            </a:r>
          </a:p>
        </p:txBody>
      </p:sp>
      <p:sp>
        <p:nvSpPr>
          <p:cNvPr id="8" name="Footer Placeholder 4">
            <a:extLst>
              <a:ext uri="{FF2B5EF4-FFF2-40B4-BE49-F238E27FC236}">
                <a16:creationId xmlns:a16="http://schemas.microsoft.com/office/drawing/2014/main" id="{03CDF93C-D60D-44E3-B025-9AEC0031336A}"/>
              </a:ext>
            </a:extLst>
          </p:cNvPr>
          <p:cNvSpPr txBox="1">
            <a:spLocks/>
          </p:cNvSpPr>
          <p:nvPr userDrawn="1"/>
        </p:nvSpPr>
        <p:spPr>
          <a:xfrm>
            <a:off x="-1" y="0"/>
            <a:ext cx="3462341" cy="5286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a:solidFill>
                  <a:srgbClr val="FF0000"/>
                </a:solidFill>
              </a:rPr>
              <a:t>OFFICIAL SENSITIVE: COMMERCIAL</a:t>
            </a:r>
          </a:p>
        </p:txBody>
      </p:sp>
      <p:sp>
        <p:nvSpPr>
          <p:cNvPr id="9" name="Rectangle 8">
            <a:extLst>
              <a:ext uri="{FF2B5EF4-FFF2-40B4-BE49-F238E27FC236}">
                <a16:creationId xmlns:a16="http://schemas.microsoft.com/office/drawing/2014/main" id="{946BCF20-1C5B-4776-880C-A2FC1A03E164}"/>
              </a:ext>
            </a:extLst>
          </p:cNvPr>
          <p:cNvSpPr/>
          <p:nvPr userDrawn="1"/>
        </p:nvSpPr>
        <p:spPr>
          <a:xfrm>
            <a:off x="0" y="6213600"/>
            <a:ext cx="7303911" cy="144000"/>
          </a:xfrm>
          <a:prstGeom prst="rect">
            <a:avLst/>
          </a:prstGeom>
          <a:solidFill>
            <a:srgbClr val="03AC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49A1433-ABBD-43E3-B567-199075CB131D}"/>
              </a:ext>
            </a:extLst>
          </p:cNvPr>
          <p:cNvSpPr/>
          <p:nvPr userDrawn="1"/>
        </p:nvSpPr>
        <p:spPr>
          <a:xfrm>
            <a:off x="2453983" y="6357600"/>
            <a:ext cx="7303911" cy="144000"/>
          </a:xfrm>
          <a:prstGeom prst="rect">
            <a:avLst/>
          </a:prstGeom>
          <a:solidFill>
            <a:srgbClr val="007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4880A44-2A48-46AF-A0A3-5F6CF5EB326A}"/>
              </a:ext>
            </a:extLst>
          </p:cNvPr>
          <p:cNvSpPr/>
          <p:nvPr userDrawn="1"/>
        </p:nvSpPr>
        <p:spPr>
          <a:xfrm>
            <a:off x="4888089" y="6501600"/>
            <a:ext cx="7303911" cy="144000"/>
          </a:xfrm>
          <a:prstGeom prst="rect">
            <a:avLst/>
          </a:prstGeom>
          <a:solidFill>
            <a:srgbClr val="34B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391">
            <a:extLst>
              <a:ext uri="{FF2B5EF4-FFF2-40B4-BE49-F238E27FC236}">
                <a16:creationId xmlns:a16="http://schemas.microsoft.com/office/drawing/2014/main" id="{394CE43B-24D4-4561-8859-7DC80ED541C8}"/>
              </a:ext>
            </a:extLst>
          </p:cNvPr>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0536425" y="365908"/>
            <a:ext cx="1308268" cy="529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3984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Default">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1"/>
            </p:custDataLst>
            <p:extLst>
              <p:ext uri="{D42A27DB-BD31-4B8C-83A1-F6EECF244321}">
                <p14:modId xmlns:p14="http://schemas.microsoft.com/office/powerpoint/2010/main" val="475512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13" imgH="416" progId="TCLayout.ActiveDocument.1">
                  <p:embed/>
                </p:oleObj>
              </mc:Choice>
              <mc:Fallback>
                <p:oleObj name="think-cell Slide" r:id="rId8" imgW="413" imgH="416" progId="TCLayout.ActiveDocument.1">
                  <p:embed/>
                  <p:pic>
                    <p:nvPicPr>
                      <p:cNvPr id="3" name="Object 6" hidden="1">
                        <a:extLst>
                          <a:ext uri="{FF2B5EF4-FFF2-40B4-BE49-F238E27FC236}">
                            <a16:creationId xmlns:a16="http://schemas.microsoft.com/office/drawing/2014/main" id="{D8EFF8A2-0FB9-4B25-8B8D-492353274983}"/>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5" name="Rectangle 1" hidden="1">
            <a:extLst>
              <a:ext uri="{FF2B5EF4-FFF2-40B4-BE49-F238E27FC236}">
                <a16:creationId xmlns:a16="http://schemas.microsoft.com/office/drawing/2014/main" id="{FCC3A0E6-E630-4C26-B008-93BA0B5B110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3"/>
            </p:custDataLst>
          </p:nvPr>
        </p:nvSpPr>
        <p:spPr>
          <a:xfrm>
            <a:off x="382015" y="391188"/>
            <a:ext cx="10400661"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14" name="3. Subtitle">
            <a:extLst>
              <a:ext uri="{FF2B5EF4-FFF2-40B4-BE49-F238E27FC236}">
                <a16:creationId xmlns:a16="http://schemas.microsoft.com/office/drawing/2014/main" id="{D4D36123-678D-4B6C-A648-186F85BE34AE}"/>
              </a:ext>
            </a:extLst>
          </p:cNvPr>
          <p:cNvSpPr>
            <a:spLocks noGrp="1"/>
          </p:cNvSpPr>
          <p:nvPr>
            <p:ph type="subTitle" idx="1"/>
            <p:custDataLst>
              <p:tags r:id="rId4"/>
            </p:custDataLst>
          </p:nvPr>
        </p:nvSpPr>
        <p:spPr>
          <a:xfrm>
            <a:off x="382015" y="987001"/>
            <a:ext cx="10400661" cy="276999"/>
          </a:xfrm>
          <a:prstGeom prst="rect">
            <a:avLst/>
          </a:prstGeom>
        </p:spPr>
        <p:txBody>
          <a:bodyPr vert="horz" wrap="square" lIns="0" tIns="0" rIns="0" bIns="0" rtlCol="0">
            <a:noAutofit/>
          </a:bodyPr>
          <a:lstStyle>
            <a:lvl1pPr>
              <a:defRPr lang="en-US" sz="1800" b="0" dirty="0"/>
            </a:lvl1pPr>
          </a:lstStyle>
          <a:p>
            <a:pPr lvl="0">
              <a:buNone/>
            </a:pPr>
            <a:r>
              <a:rPr lang="en-US"/>
              <a:t>Click to edit Master subtitle style</a:t>
            </a:r>
          </a:p>
        </p:txBody>
      </p:sp>
      <p:sp>
        <p:nvSpPr>
          <p:cNvPr id="11" name="1. On-page tracker">
            <a:extLst>
              <a:ext uri="{FF2B5EF4-FFF2-40B4-BE49-F238E27FC236}">
                <a16:creationId xmlns:a16="http://schemas.microsoft.com/office/drawing/2014/main" id="{C30AC055-11D5-4540-94E4-C3B7BE6EFD7D}"/>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6EFC71A6-15D3-4D8D-A19C-697370C18C1D}"/>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9124356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9BA84E71-6FE7-4585-B82E-BE5603311945}"/>
              </a:ext>
            </a:extLst>
          </p:cNvPr>
          <p:cNvGraphicFramePr>
            <a:graphicFrameLocks noChangeAspect="1"/>
          </p:cNvGraphicFramePr>
          <p:nvPr userDrawn="1">
            <p:custDataLst>
              <p:tags r:id="rId1"/>
            </p:custDataLst>
            <p:extLst>
              <p:ext uri="{D42A27DB-BD31-4B8C-83A1-F6EECF244321}">
                <p14:modId xmlns:p14="http://schemas.microsoft.com/office/powerpoint/2010/main" val="23811029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10" name="Object 9" hidden="1">
                        <a:extLst>
                          <a:ext uri="{FF2B5EF4-FFF2-40B4-BE49-F238E27FC236}">
                            <a16:creationId xmlns:a16="http://schemas.microsoft.com/office/drawing/2014/main" id="{9BA84E71-6FE7-4585-B82E-BE5603311945}"/>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D62A08AB-557D-4245-84FA-9DB6B6C6845A}"/>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3"/>
            </p:custDataLst>
          </p:nvPr>
        </p:nvSpPr>
        <p:spPr>
          <a:xfrm>
            <a:off x="382016" y="1706563"/>
            <a:ext cx="3813048" cy="694944"/>
          </a:xfrm>
          <a:prstGeom prst="rect">
            <a:avLst/>
          </a:prstGeom>
        </p:spPr>
        <p:txBody>
          <a:bodyPr anchor="t">
            <a:noAutofit/>
          </a:bodyPr>
          <a:lstStyle>
            <a:lvl1pPr>
              <a:lnSpc>
                <a:spcPct val="90000"/>
              </a:lnSpc>
              <a:defRPr>
                <a:ln w="6350" cap="flat">
                  <a:noFill/>
                  <a:miter lim="800000"/>
                </a:ln>
              </a:defRPr>
            </a:lvl1pPr>
          </a:lstStyle>
          <a:p>
            <a:r>
              <a:rPr lang="en-US"/>
              <a:t>Click to edit Master title style</a:t>
            </a:r>
          </a:p>
        </p:txBody>
      </p:sp>
      <p:sp>
        <p:nvSpPr>
          <p:cNvPr id="11" name="1. On-page tracker">
            <a:extLst>
              <a:ext uri="{FF2B5EF4-FFF2-40B4-BE49-F238E27FC236}">
                <a16:creationId xmlns:a16="http://schemas.microsoft.com/office/drawing/2014/main" id="{A2582D75-79F8-4634-92EF-A9F0840C018B}"/>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8" name="5. Source" hidden="1">
            <a:extLst>
              <a:ext uri="{FF2B5EF4-FFF2-40B4-BE49-F238E27FC236}">
                <a16:creationId xmlns:a16="http://schemas.microsoft.com/office/drawing/2014/main" id="{FF0B9959-A687-4871-83FA-6E7B062F1835}"/>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14747454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3C4F5195-E8F7-4A2F-B02E-643BB3D88381}"/>
              </a:ext>
            </a:extLst>
          </p:cNvPr>
          <p:cNvGraphicFramePr>
            <a:graphicFrameLocks noChangeAspect="1"/>
          </p:cNvGraphicFramePr>
          <p:nvPr userDrawn="1">
            <p:custDataLst>
              <p:tags r:id="rId1"/>
            </p:custDataLst>
            <p:extLst>
              <p:ext uri="{D42A27DB-BD31-4B8C-83A1-F6EECF244321}">
                <p14:modId xmlns:p14="http://schemas.microsoft.com/office/powerpoint/2010/main" val="19561401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4" name="Object 3" hidden="1">
                        <a:extLst>
                          <a:ext uri="{FF2B5EF4-FFF2-40B4-BE49-F238E27FC236}">
                            <a16:creationId xmlns:a16="http://schemas.microsoft.com/office/drawing/2014/main" id="{3C4F5195-E8F7-4A2F-B02E-643BB3D88381}"/>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15EFC92-5E3D-4BDC-A378-85D30212A9E2}"/>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3"/>
            </p:custDataLst>
          </p:nvPr>
        </p:nvSpPr>
        <p:spPr>
          <a:xfrm>
            <a:off x="382016" y="3244334"/>
            <a:ext cx="5065776" cy="369332"/>
          </a:xfrm>
          <a:prstGeom prst="rect">
            <a:avLst/>
          </a:prstGeom>
        </p:spPr>
        <p:txBody>
          <a:bodyPr rIns="365760" anchor="ctr">
            <a:spAutoFit/>
          </a:bodyPr>
          <a:lstStyle>
            <a:lvl1pPr>
              <a:defRPr>
                <a:ln w="6350" cap="flat">
                  <a:noFill/>
                  <a:miter lim="800000"/>
                </a:ln>
              </a:defRPr>
            </a:lvl1pPr>
          </a:lstStyle>
          <a:p>
            <a:r>
              <a:rPr lang="en-US"/>
              <a:t>Click to edit Master title style</a:t>
            </a:r>
          </a:p>
        </p:txBody>
      </p:sp>
      <p:sp>
        <p:nvSpPr>
          <p:cNvPr id="10" name="1. On-page tracker">
            <a:extLst>
              <a:ext uri="{FF2B5EF4-FFF2-40B4-BE49-F238E27FC236}">
                <a16:creationId xmlns:a16="http://schemas.microsoft.com/office/drawing/2014/main" id="{E4983596-431B-4F12-AA07-76914CD3DEE7}"/>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088B171-16E3-47AC-B4E0-F17D0F195640}"/>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17466346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p:bg bwMode="ltGray">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05B6D76-6B4B-4ED5-B8F1-5D1D09831257}"/>
              </a:ext>
            </a:extLst>
          </p:cNvPr>
          <p:cNvGraphicFramePr>
            <a:graphicFrameLocks noChangeAspect="1"/>
          </p:cNvGraphicFramePr>
          <p:nvPr userDrawn="1">
            <p:custDataLst>
              <p:tags r:id="rId1"/>
            </p:custDataLst>
            <p:extLst>
              <p:ext uri="{D42A27DB-BD31-4B8C-83A1-F6EECF244321}">
                <p14:modId xmlns:p14="http://schemas.microsoft.com/office/powerpoint/2010/main" val="8218515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3" name="Object 2" hidden="1">
                        <a:extLst>
                          <a:ext uri="{FF2B5EF4-FFF2-40B4-BE49-F238E27FC236}">
                            <a16:creationId xmlns:a16="http://schemas.microsoft.com/office/drawing/2014/main" id="{305B6D76-6B4B-4ED5-B8F1-5D1D09831257}"/>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DCF374B-2477-45CD-A00B-B8676A45ACD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3"/>
            </p:custDataLst>
          </p:nvPr>
        </p:nvSpPr>
        <p:spPr>
          <a:xfrm>
            <a:off x="382016" y="3090446"/>
            <a:ext cx="11082528" cy="677108"/>
          </a:xfrm>
        </p:spPr>
        <p:txBody>
          <a:bodyPr anchor="ctr">
            <a:spAutoFit/>
          </a:bodyPr>
          <a:lstStyle>
            <a:lvl1pPr>
              <a:lnSpc>
                <a:spcPct val="100000"/>
              </a:lnSpc>
              <a:defRPr sz="4400">
                <a:solidFill>
                  <a:schemeClr val="bg1"/>
                </a:solidFill>
              </a:defRPr>
            </a:lvl1pPr>
          </a:lstStyle>
          <a:p>
            <a:r>
              <a:rPr lang="en-US"/>
              <a:t>Click to edit Master title style</a:t>
            </a:r>
          </a:p>
        </p:txBody>
      </p:sp>
      <p:sp>
        <p:nvSpPr>
          <p:cNvPr id="9" name="1. On-page tracker">
            <a:extLst>
              <a:ext uri="{FF2B5EF4-FFF2-40B4-BE49-F238E27FC236}">
                <a16:creationId xmlns:a16="http://schemas.microsoft.com/office/drawing/2014/main" id="{FA764DC8-CEA6-42F3-8E66-7C768AAD275E}"/>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solidFill>
                  <a:schemeClr val="bg1"/>
                </a:solidFill>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39E93985-D946-4737-B28D-A5890C8F26B5}"/>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pic>
        <p:nvPicPr>
          <p:cNvPr id="15" name="Picture 391">
            <a:extLst>
              <a:ext uri="{FF2B5EF4-FFF2-40B4-BE49-F238E27FC236}">
                <a16:creationId xmlns:a16="http://schemas.microsoft.com/office/drawing/2014/main" id="{E3A255B2-05BD-45CA-AD10-0811654C966B}"/>
              </a:ext>
            </a:extLst>
          </p:cNvPr>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001B6CA-8709-57A8-2A56-6A416BD4DEC9}"/>
              </a:ext>
            </a:extLst>
          </p:cNvPr>
          <p:cNvSpPr txBox="1"/>
          <p:nvPr userDrawn="1"/>
        </p:nvSpPr>
        <p:spPr>
          <a:xfrm>
            <a:off x="10114059" y="6520070"/>
            <a:ext cx="0" cy="0"/>
          </a:xfrm>
          <a:prstGeom prst="rect">
            <a:avLst/>
          </a:prstGeom>
          <a:ln w="6350">
            <a:noFill/>
            <a:miter lim="800000"/>
          </a:ln>
        </p:spPr>
        <p:txBody>
          <a:bodyPr vert="horz" wrap="none" lIns="0" tIns="0" rIns="0" bIns="0" rtlCol="0">
            <a:noAutofit/>
          </a:bodyPr>
          <a:lstStyle/>
          <a:p>
            <a:pPr algn="l">
              <a:spcBef>
                <a:spcPts val="300"/>
              </a:spcBef>
              <a:spcAft>
                <a:spcPts val="300"/>
              </a:spcAft>
              <a:buNone/>
            </a:pPr>
            <a:endParaRPr lang="en-US" sz="1600"/>
          </a:p>
        </p:txBody>
      </p:sp>
    </p:spTree>
    <p:extLst>
      <p:ext uri="{BB962C8B-B14F-4D97-AF65-F5344CB8AC3E}">
        <p14:creationId xmlns:p14="http://schemas.microsoft.com/office/powerpoint/2010/main" val="15936754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Section">
    <p:bg bwMode="ltGray">
      <p:bgPr>
        <a:solidFill>
          <a:schemeClr val="tx2">
            <a:lumMod val="60000"/>
            <a:lumOff val="40000"/>
          </a:schemeClr>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05B6D76-6B4B-4ED5-B8F1-5D1D09831257}"/>
              </a:ext>
            </a:extLst>
          </p:cNvPr>
          <p:cNvGraphicFramePr>
            <a:graphicFrameLocks noChangeAspect="1"/>
          </p:cNvGraphicFramePr>
          <p:nvPr userDrawn="1">
            <p:custDataLst>
              <p:tags r:id="rId1"/>
            </p:custDataLst>
            <p:extLst>
              <p:ext uri="{D42A27DB-BD31-4B8C-83A1-F6EECF244321}">
                <p14:modId xmlns:p14="http://schemas.microsoft.com/office/powerpoint/2010/main" val="8218515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3" name="Object 2" hidden="1">
                        <a:extLst>
                          <a:ext uri="{FF2B5EF4-FFF2-40B4-BE49-F238E27FC236}">
                            <a16:creationId xmlns:a16="http://schemas.microsoft.com/office/drawing/2014/main" id="{305B6D76-6B4B-4ED5-B8F1-5D1D09831257}"/>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DCF374B-2477-45CD-A00B-B8676A45ACD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3"/>
            </p:custDataLst>
          </p:nvPr>
        </p:nvSpPr>
        <p:spPr>
          <a:xfrm>
            <a:off x="382016" y="3090446"/>
            <a:ext cx="11082528" cy="677108"/>
          </a:xfrm>
        </p:spPr>
        <p:txBody>
          <a:bodyPr anchor="ctr">
            <a:spAutoFit/>
          </a:bodyPr>
          <a:lstStyle>
            <a:lvl1pPr>
              <a:lnSpc>
                <a:spcPct val="100000"/>
              </a:lnSpc>
              <a:defRPr sz="4400">
                <a:solidFill>
                  <a:schemeClr val="bg1"/>
                </a:solidFill>
              </a:defRPr>
            </a:lvl1pPr>
          </a:lstStyle>
          <a:p>
            <a:r>
              <a:rPr lang="en-US"/>
              <a:t>Click to edit Master title style</a:t>
            </a:r>
          </a:p>
        </p:txBody>
      </p:sp>
      <p:sp>
        <p:nvSpPr>
          <p:cNvPr id="9" name="1. On-page tracker">
            <a:extLst>
              <a:ext uri="{FF2B5EF4-FFF2-40B4-BE49-F238E27FC236}">
                <a16:creationId xmlns:a16="http://schemas.microsoft.com/office/drawing/2014/main" id="{FA764DC8-CEA6-42F3-8E66-7C768AAD275E}"/>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solidFill>
                  <a:schemeClr val="bg1"/>
                </a:solidFill>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39E93985-D946-4737-B28D-A5890C8F26B5}"/>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pic>
        <p:nvPicPr>
          <p:cNvPr id="15" name="Picture 391">
            <a:extLst>
              <a:ext uri="{FF2B5EF4-FFF2-40B4-BE49-F238E27FC236}">
                <a16:creationId xmlns:a16="http://schemas.microsoft.com/office/drawing/2014/main" id="{E3A255B2-05BD-45CA-AD10-0811654C966B}"/>
              </a:ext>
            </a:extLst>
          </p:cNvPr>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102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DAEF78C3-F5A3-27B1-0EC9-A01382F81A98}"/>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DAEF78C3-F5A3-27B1-0EC9-A01382F81A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hidden="1">
            <a:extLst>
              <a:ext uri="{FF2B5EF4-FFF2-40B4-BE49-F238E27FC236}">
                <a16:creationId xmlns:a16="http://schemas.microsoft.com/office/drawing/2014/main" id="{1131C3E2-0A8F-CD66-3DB1-2B4148BDF02C}"/>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59435842-AEE5-FC84-15BD-177F101E3AFF}"/>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3" name="2. Slide Title"/>
          <p:cNvSpPr>
            <a:spLocks noGrp="1"/>
          </p:cNvSpPr>
          <p:nvPr>
            <p:ph type="title"/>
          </p:nvPr>
        </p:nvSpPr>
        <p:spPr>
          <a:xfrm>
            <a:off x="382016" y="3244334"/>
            <a:ext cx="5065776" cy="369332"/>
          </a:xfrm>
          <a:prstGeom prst="rect">
            <a:avLst/>
          </a:prstGeom>
        </p:spPr>
        <p:txBody>
          <a:bodyPr rIns="365760"/>
          <a:lstStyle>
            <a:lvl1pPr>
              <a:defRPr>
                <a:ln w="6350" cap="flat">
                  <a:noFill/>
                  <a:miter lim="800000"/>
                </a:ln>
              </a:defRPr>
            </a:lvl1pPr>
          </a:lstStyle>
          <a:p>
            <a:r>
              <a:rPr lang="en-US"/>
              <a:t>Click to edit Master 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6081729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C6EE29E-F64A-419F-BFB0-EEDEB71953F6}"/>
              </a:ext>
            </a:extLst>
          </p:cNvPr>
          <p:cNvGraphicFramePr>
            <a:graphicFrameLocks noChangeAspect="1"/>
          </p:cNvGraphicFramePr>
          <p:nvPr userDrawn="1">
            <p:custDataLst>
              <p:tags r:id="rId1"/>
            </p:custDataLst>
            <p:extLst>
              <p:ext uri="{D42A27DB-BD31-4B8C-83A1-F6EECF244321}">
                <p14:modId xmlns:p14="http://schemas.microsoft.com/office/powerpoint/2010/main" val="35503983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592" imgH="591" progId="TCLayout.ActiveDocument.1">
                  <p:embed/>
                </p:oleObj>
              </mc:Choice>
              <mc:Fallback>
                <p:oleObj name="think-cell Slide" r:id="rId8" imgW="592" imgH="591" progId="TCLayout.ActiveDocument.1">
                  <p:embed/>
                  <p:pic>
                    <p:nvPicPr>
                      <p:cNvPr id="3" name="Object 2" hidden="1">
                        <a:extLst>
                          <a:ext uri="{FF2B5EF4-FFF2-40B4-BE49-F238E27FC236}">
                            <a16:creationId xmlns:a16="http://schemas.microsoft.com/office/drawing/2014/main" id="{EC6EE29E-F64A-419F-BFB0-EEDEB71953F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69526043-F22A-4ED3-B0A1-DD7C4F83AF9B}"/>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8" name="2. Slide Title">
            <a:extLst>
              <a:ext uri="{FF2B5EF4-FFF2-40B4-BE49-F238E27FC236}">
                <a16:creationId xmlns:a16="http://schemas.microsoft.com/office/drawing/2014/main" id="{EA735538-C733-4892-93A4-7B433D8B8293}"/>
              </a:ext>
            </a:extLst>
          </p:cNvPr>
          <p:cNvSpPr>
            <a:spLocks noGrp="1"/>
          </p:cNvSpPr>
          <p:nvPr>
            <p:ph type="title" hasCustomPrompt="1"/>
            <p:custDataLst>
              <p:tags r:id="rId3"/>
            </p:custDataLst>
          </p:nvPr>
        </p:nvSpPr>
        <p:spPr>
          <a:xfrm>
            <a:off x="1505712" y="3556229"/>
            <a:ext cx="9180576" cy="523220"/>
          </a:xfrm>
          <a:prstGeom prst="rect">
            <a:avLst/>
          </a:prstGeom>
        </p:spPr>
        <p:txBody>
          <a:bodyPr>
            <a:spAutoFit/>
          </a:bodyPr>
          <a:lstStyle>
            <a:lvl1pPr>
              <a:lnSpc>
                <a:spcPct val="105000"/>
              </a:lnSpc>
              <a:defRPr sz="3400"/>
            </a:lvl1pPr>
          </a:lstStyle>
          <a:p>
            <a:r>
              <a:rPr lang="en-US"/>
              <a:t>“Click to add quote</a:t>
            </a:r>
          </a:p>
        </p:txBody>
      </p:sp>
      <p:sp>
        <p:nvSpPr>
          <p:cNvPr id="6" name="3. Subtitle">
            <a:extLst>
              <a:ext uri="{FF2B5EF4-FFF2-40B4-BE49-F238E27FC236}">
                <a16:creationId xmlns:a16="http://schemas.microsoft.com/office/drawing/2014/main" id="{8DB5022C-F66C-4018-82F3-195571DDD527}"/>
              </a:ext>
            </a:extLst>
          </p:cNvPr>
          <p:cNvSpPr>
            <a:spLocks noGrp="1"/>
          </p:cNvSpPr>
          <p:nvPr>
            <p:ph type="subTitle" idx="1" hasCustomPrompt="1"/>
            <p:custDataLst>
              <p:tags r:id="rId4"/>
            </p:custDataLst>
          </p:nvPr>
        </p:nvSpPr>
        <p:spPr>
          <a:xfrm>
            <a:off x="1505712" y="4284630"/>
            <a:ext cx="9180576" cy="276999"/>
          </a:xfrm>
          <a:prstGeom prst="rect">
            <a:avLst/>
          </a:prstGeom>
        </p:spPr>
        <p:txBody>
          <a:bodyPr wrap="square">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quote source</a:t>
            </a:r>
          </a:p>
        </p:txBody>
      </p:sp>
      <p:sp>
        <p:nvSpPr>
          <p:cNvPr id="10" name="1. On-page tracker">
            <a:extLst>
              <a:ext uri="{FF2B5EF4-FFF2-40B4-BE49-F238E27FC236}">
                <a16:creationId xmlns:a16="http://schemas.microsoft.com/office/drawing/2014/main" id="{556D1499-3230-4098-85B2-D4CC7CA621F1}"/>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2" name="5. Source" hidden="1">
            <a:extLst>
              <a:ext uri="{FF2B5EF4-FFF2-40B4-BE49-F238E27FC236}">
                <a16:creationId xmlns:a16="http://schemas.microsoft.com/office/drawing/2014/main" id="{A85B5A04-85AE-4E05-8CF9-32D94144097A}"/>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26135888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A8D6A48-EE20-4EB4-A234-9F3B16C02872}"/>
              </a:ext>
            </a:extLst>
          </p:cNvPr>
          <p:cNvGraphicFramePr>
            <a:graphicFrameLocks noChangeAspect="1"/>
          </p:cNvGraphicFramePr>
          <p:nvPr userDrawn="1">
            <p:custDataLst>
              <p:tags r:id="rId1"/>
            </p:custDataLst>
            <p:extLst>
              <p:ext uri="{D42A27DB-BD31-4B8C-83A1-F6EECF244321}">
                <p14:modId xmlns:p14="http://schemas.microsoft.com/office/powerpoint/2010/main" val="40265944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6" hidden="1">
                        <a:extLst>
                          <a:ext uri="{FF2B5EF4-FFF2-40B4-BE49-F238E27FC236}">
                            <a16:creationId xmlns:a16="http://schemas.microsoft.com/office/drawing/2014/main" id="{DA8D6A48-EE20-4EB4-A234-9F3B16C02872}"/>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67C50C85-5FB9-4798-A8A4-1DA5B9F3ACC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3413760" y="0"/>
            <a:ext cx="877824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6647A441-8DE4-4236-BCC7-B694B2C59E00}"/>
              </a:ext>
            </a:extLst>
          </p:cNvPr>
          <p:cNvSpPr>
            <a:spLocks noGrp="1"/>
          </p:cNvSpPr>
          <p:nvPr>
            <p:ph type="title"/>
            <p:custDataLst>
              <p:tags r:id="rId4"/>
            </p:custDataLst>
          </p:nvPr>
        </p:nvSpPr>
        <p:spPr>
          <a:xfrm>
            <a:off x="382016" y="2744369"/>
            <a:ext cx="2514600" cy="769441"/>
          </a:xfrm>
        </p:spPr>
        <p:txBody>
          <a:bodyPr vert="horz" wrap="square" lIns="0" tIns="0" rIns="0" bIns="0" rtlCol="0" anchor="b" anchorCtr="0">
            <a:no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A4DBA574-6D59-4DFD-82A7-9B1E9AEB906E}"/>
              </a:ext>
            </a:extLst>
          </p:cNvPr>
          <p:cNvSpPr>
            <a:spLocks noGrp="1"/>
          </p:cNvSpPr>
          <p:nvPr>
            <p:ph type="subTitle" idx="1"/>
            <p:custDataLst>
              <p:tags r:id="rId5"/>
            </p:custDataLst>
          </p:nvPr>
        </p:nvSpPr>
        <p:spPr>
          <a:xfrm>
            <a:off x="382016" y="3659644"/>
            <a:ext cx="2514600" cy="553998"/>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96552B7E-7081-4EA8-9351-FE4C7216ADF2}"/>
              </a:ext>
            </a:extLst>
          </p:cNvPr>
          <p:cNvSpPr>
            <a:spLocks noGrp="1"/>
          </p:cNvSpPr>
          <p:nvPr>
            <p:ph type="body" sz="quarter" idx="10" hasCustomPrompt="1"/>
            <p:custDataLst>
              <p:tags r:id="rId6"/>
            </p:custDataLst>
          </p:nvPr>
        </p:nvSpPr>
        <p:spPr>
          <a:xfrm>
            <a:off x="382016" y="41597"/>
            <a:ext cx="2514601"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1C35D46-1817-41BE-A109-13E81F08BC12}"/>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8" name="TextBox 17">
            <a:extLst>
              <a:ext uri="{FF2B5EF4-FFF2-40B4-BE49-F238E27FC236}">
                <a16:creationId xmlns:a16="http://schemas.microsoft.com/office/drawing/2014/main" id="{70B13450-3520-4E9D-B0CC-AAF892C8C00E}"/>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8D14F301-88CC-4507-A1C0-8B94419BEB5B}"/>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919D8850-8D79-40DA-881B-17FC3EDF4C1A}"/>
              </a:ext>
            </a:extLst>
          </p:cNvPr>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DAA3FFF2-1E53-4A62-B67C-981BD75F04E9}"/>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22868324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EE6E84E-0DE7-4EEF-8932-BF42153B3B56}"/>
              </a:ext>
            </a:extLst>
          </p:cNvPr>
          <p:cNvGraphicFramePr>
            <a:graphicFrameLocks noChangeAspect="1"/>
          </p:cNvGraphicFramePr>
          <p:nvPr userDrawn="1">
            <p:custDataLst>
              <p:tags r:id="rId1"/>
            </p:custDataLst>
            <p:extLst>
              <p:ext uri="{D42A27DB-BD31-4B8C-83A1-F6EECF244321}">
                <p14:modId xmlns:p14="http://schemas.microsoft.com/office/powerpoint/2010/main" val="40950343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CEE6E84E-0DE7-4EEF-8932-BF42153B3B56}"/>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9D2CA90-0144-4292-9526-98A508F5317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4364736" y="0"/>
            <a:ext cx="7827264"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4EF89F43-35C6-451B-BBE8-87D2B8B83F5E}"/>
              </a:ext>
            </a:extLst>
          </p:cNvPr>
          <p:cNvSpPr>
            <a:spLocks noGrp="1"/>
          </p:cNvSpPr>
          <p:nvPr>
            <p:ph type="title"/>
            <p:custDataLst>
              <p:tags r:id="rId4"/>
            </p:custDataLst>
          </p:nvPr>
        </p:nvSpPr>
        <p:spPr>
          <a:xfrm>
            <a:off x="382016" y="2744369"/>
            <a:ext cx="3465576" cy="769441"/>
          </a:xfrm>
          <a:prstGeom prst="rect">
            <a:avLst/>
          </a:prstGeom>
        </p:spPr>
        <p:txBody>
          <a:bodyPr vert="horz" wrap="square" lIns="0" tIns="0" rIns="0" bIns="0" rtlCol="0" anchor="b" anchorCtr="0">
            <a:no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9F06A69A-B095-4159-932B-3658DD253FDF}"/>
              </a:ext>
            </a:extLst>
          </p:cNvPr>
          <p:cNvSpPr>
            <a:spLocks noGrp="1"/>
          </p:cNvSpPr>
          <p:nvPr>
            <p:ph type="subTitle" idx="1"/>
            <p:custDataLst>
              <p:tags r:id="rId5"/>
            </p:custDataLst>
          </p:nvPr>
        </p:nvSpPr>
        <p:spPr>
          <a:xfrm>
            <a:off x="382016" y="3659644"/>
            <a:ext cx="3465575" cy="276999"/>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79C07342-0520-417C-B878-54C94CBD8539}"/>
              </a:ext>
            </a:extLst>
          </p:cNvPr>
          <p:cNvSpPr>
            <a:spLocks noGrp="1"/>
          </p:cNvSpPr>
          <p:nvPr>
            <p:ph type="body" sz="quarter" idx="10" hasCustomPrompt="1"/>
            <p:custDataLst>
              <p:tags r:id="rId6"/>
            </p:custDataLst>
          </p:nvPr>
        </p:nvSpPr>
        <p:spPr>
          <a:xfrm>
            <a:off x="382016" y="41597"/>
            <a:ext cx="3465577"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3E31847F-C143-4878-889B-7FFC8A57ABC0}"/>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TextBox 12">
            <a:extLst>
              <a:ext uri="{FF2B5EF4-FFF2-40B4-BE49-F238E27FC236}">
                <a16:creationId xmlns:a16="http://schemas.microsoft.com/office/drawing/2014/main" id="{F30E562A-4B6E-4091-A66A-CACDFA548B47}"/>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0F5100B7-2598-4EAF-B599-BCEA8B824C3C}"/>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C289945E-4574-41EE-A523-AA3AFB18B9C6}"/>
              </a:ext>
            </a:extLst>
          </p:cNvPr>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CE454885-1AC3-41B0-8741-97EC57483B3A}"/>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34670385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1"/>
            </p:custDataLst>
            <p:extLst>
              <p:ext uri="{D42A27DB-BD31-4B8C-83A1-F6EECF244321}">
                <p14:modId xmlns:p14="http://schemas.microsoft.com/office/powerpoint/2010/main" val="42835868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725BD87-3C3D-45F6-BBCF-F06FD867659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6092952" y="0"/>
            <a:ext cx="6099048"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4"/>
            </p:custDataLst>
          </p:nvPr>
        </p:nvSpPr>
        <p:spPr>
          <a:xfrm>
            <a:off x="382015" y="391188"/>
            <a:ext cx="5065776"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5"/>
            </p:custDataLst>
          </p:nvPr>
        </p:nvSpPr>
        <p:spPr>
          <a:xfrm>
            <a:off x="382015" y="987001"/>
            <a:ext cx="5065776"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E9BE4D1E-183A-499B-BFC7-798294EB7AE9}"/>
              </a:ext>
            </a:extLst>
          </p:cNvPr>
          <p:cNvSpPr>
            <a:spLocks noGrp="1"/>
          </p:cNvSpPr>
          <p:nvPr>
            <p:ph type="body" sz="quarter" idx="10" hasCustomPrompt="1"/>
            <p:custDataLst>
              <p:tags r:id="rId6"/>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BFC408C4-17D8-45C2-A470-07F38EEF342D}"/>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TextBox 12">
            <a:extLst>
              <a:ext uri="{FF2B5EF4-FFF2-40B4-BE49-F238E27FC236}">
                <a16:creationId xmlns:a16="http://schemas.microsoft.com/office/drawing/2014/main" id="{3358ECE2-FECE-45FB-B8E6-0267A75BD483}"/>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4BA9D69B-4348-4A97-8ACF-EE445900546A}"/>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CB9001E7-BCC5-4448-8169-58050F0EC0A6}"/>
              </a:ext>
            </a:extLst>
          </p:cNvPr>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C0C124D-8CF5-4D30-8EA0-7C30EC7EAEFD}"/>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28579347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93AC4C-5B2F-4A0C-8C9B-7295BEE1F457}"/>
              </a:ext>
            </a:extLst>
          </p:cNvPr>
          <p:cNvGraphicFramePr>
            <a:graphicFrameLocks noChangeAspect="1"/>
          </p:cNvGraphicFramePr>
          <p:nvPr userDrawn="1">
            <p:custDataLst>
              <p:tags r:id="rId1"/>
            </p:custDataLst>
            <p:extLst>
              <p:ext uri="{D42A27DB-BD31-4B8C-83A1-F6EECF244321}">
                <p14:modId xmlns:p14="http://schemas.microsoft.com/office/powerpoint/2010/main" val="26664493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572" imgH="588" progId="TCLayout.ActiveDocument.1">
                  <p:embed/>
                </p:oleObj>
              </mc:Choice>
              <mc:Fallback>
                <p:oleObj name="think-cell Slide" r:id="rId9" imgW="572" imgH="588" progId="TCLayout.ActiveDocument.1">
                  <p:embed/>
                  <p:pic>
                    <p:nvPicPr>
                      <p:cNvPr id="3" name="Object 2" hidden="1">
                        <a:extLst>
                          <a:ext uri="{FF2B5EF4-FFF2-40B4-BE49-F238E27FC236}">
                            <a16:creationId xmlns:a16="http://schemas.microsoft.com/office/drawing/2014/main" id="{C293AC4C-5B2F-4A0C-8C9B-7295BEE1F457}"/>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D668F04-7049-40BA-8D63-D8BBB6921318}"/>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19" name="2. Slide Title">
            <a:extLst>
              <a:ext uri="{FF2B5EF4-FFF2-40B4-BE49-F238E27FC236}">
                <a16:creationId xmlns:a16="http://schemas.microsoft.com/office/drawing/2014/main" id="{0415F114-7B0E-43F2-8881-F0D9FB2A643B}"/>
              </a:ext>
            </a:extLst>
          </p:cNvPr>
          <p:cNvSpPr>
            <a:spLocks noGrp="1"/>
          </p:cNvSpPr>
          <p:nvPr>
            <p:ph type="title"/>
            <p:custDataLst>
              <p:tags r:id="rId3"/>
            </p:custDataLst>
          </p:nvPr>
        </p:nvSpPr>
        <p:spPr>
          <a:xfrm>
            <a:off x="382015" y="391188"/>
            <a:ext cx="6967728"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4"/>
            </p:custDataLst>
          </p:nvPr>
        </p:nvSpPr>
        <p:spPr bwMode="ltGray">
          <a:xfrm>
            <a:off x="7830312" y="0"/>
            <a:ext cx="4361688"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20" name="3. Subtitle">
            <a:extLst>
              <a:ext uri="{FF2B5EF4-FFF2-40B4-BE49-F238E27FC236}">
                <a16:creationId xmlns:a16="http://schemas.microsoft.com/office/drawing/2014/main" id="{712BED6B-950C-4FB8-AEE1-14FA61D013FF}"/>
              </a:ext>
            </a:extLst>
          </p:cNvPr>
          <p:cNvSpPr>
            <a:spLocks noGrp="1"/>
          </p:cNvSpPr>
          <p:nvPr>
            <p:ph type="subTitle" idx="1"/>
            <p:custDataLst>
              <p:tags r:id="rId5"/>
            </p:custDataLst>
          </p:nvPr>
        </p:nvSpPr>
        <p:spPr>
          <a:xfrm>
            <a:off x="382015" y="987001"/>
            <a:ext cx="6967728"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7C393009-0681-4A8F-A1E9-19E10A949DCD}"/>
              </a:ext>
            </a:extLst>
          </p:cNvPr>
          <p:cNvSpPr>
            <a:spLocks noGrp="1"/>
          </p:cNvSpPr>
          <p:nvPr>
            <p:ph type="body" sz="quarter" idx="10" hasCustomPrompt="1"/>
            <p:custDataLst>
              <p:tags r:id="rId6"/>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B16E36B8-89A2-44C2-938F-35B6D88993F0}"/>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TextBox 12">
            <a:extLst>
              <a:ext uri="{FF2B5EF4-FFF2-40B4-BE49-F238E27FC236}">
                <a16:creationId xmlns:a16="http://schemas.microsoft.com/office/drawing/2014/main" id="{B8986E3C-D4BC-4018-98EE-71B51F993875}"/>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8291978C-4863-4F14-8C2F-55973FE63BC6}"/>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33" name="Picture 391">
            <a:extLst>
              <a:ext uri="{FF2B5EF4-FFF2-40B4-BE49-F238E27FC236}">
                <a16:creationId xmlns:a16="http://schemas.microsoft.com/office/drawing/2014/main" id="{19D85AD4-3B1F-4594-A456-3A1200C7DD63}"/>
              </a:ext>
            </a:extLst>
          </p:cNvPr>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8A2531B4-75F9-4071-84B5-482F0FB9ED2A}"/>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19552455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1"/>
            </p:custDataLst>
            <p:extLst>
              <p:ext uri="{D42A27DB-BD31-4B8C-83A1-F6EECF244321}">
                <p14:modId xmlns:p14="http://schemas.microsoft.com/office/powerpoint/2010/main" val="13913898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13" imgH="416" progId="TCLayout.ActiveDocument.1">
                  <p:embed/>
                </p:oleObj>
              </mc:Choice>
              <mc:Fallback>
                <p:oleObj name="think-cell Slide" r:id="rId8" imgW="413" imgH="416" progId="TCLayout.ActiveDocument.1">
                  <p:embed/>
                  <p:pic>
                    <p:nvPicPr>
                      <p:cNvPr id="3" name="Object 6" hidden="1">
                        <a:extLst>
                          <a:ext uri="{FF2B5EF4-FFF2-40B4-BE49-F238E27FC236}">
                            <a16:creationId xmlns:a16="http://schemas.microsoft.com/office/drawing/2014/main" id="{9F7114D8-6025-4386-BA96-B034FE6B3CDB}"/>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50854476-2923-4515-A585-4477FF861180}"/>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3"/>
            </p:custDataLst>
          </p:nvPr>
        </p:nvSpPr>
        <p:spPr>
          <a:xfrm>
            <a:off x="382015" y="391188"/>
            <a:ext cx="7918704"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4"/>
            </p:custDataLst>
          </p:nvPr>
        </p:nvSpPr>
        <p:spPr>
          <a:xfrm>
            <a:off x="382015" y="987001"/>
            <a:ext cx="7918704"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DEC2F904-C5C8-4B39-9C46-6CA56144D86A}"/>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5B734C35-19E8-4B12-AC94-2B1655CED6F6}"/>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TextBox 12">
            <a:extLst>
              <a:ext uri="{FF2B5EF4-FFF2-40B4-BE49-F238E27FC236}">
                <a16:creationId xmlns:a16="http://schemas.microsoft.com/office/drawing/2014/main" id="{2A010A92-14A3-4A1A-B340-3195522A0E36}"/>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09710D9-10EB-42C9-9E32-F1015B30CFD1}"/>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9" name="Picture 391">
            <a:extLst>
              <a:ext uri="{FF2B5EF4-FFF2-40B4-BE49-F238E27FC236}">
                <a16:creationId xmlns:a16="http://schemas.microsoft.com/office/drawing/2014/main" id="{F43C6111-6695-46A1-9552-BAC749033561}"/>
              </a:ext>
            </a:extLst>
          </p:cNvPr>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7077AAFA-EEA4-4FDD-903D-A7C15D546869}"/>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38780367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648A5D5-75B9-4F02-A4CB-B3C65A9BF2CE}"/>
              </a:ext>
            </a:extLst>
          </p:cNvPr>
          <p:cNvGraphicFramePr>
            <a:graphicFrameLocks noChangeAspect="1"/>
          </p:cNvGraphicFramePr>
          <p:nvPr userDrawn="1">
            <p:custDataLst>
              <p:tags r:id="rId1"/>
            </p:custDataLst>
            <p:extLst>
              <p:ext uri="{D42A27DB-BD31-4B8C-83A1-F6EECF244321}">
                <p14:modId xmlns:p14="http://schemas.microsoft.com/office/powerpoint/2010/main" val="1802288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3" name="Object 2" hidden="1">
                        <a:extLst>
                          <a:ext uri="{FF2B5EF4-FFF2-40B4-BE49-F238E27FC236}">
                            <a16:creationId xmlns:a16="http://schemas.microsoft.com/office/drawing/2014/main" id="{C648A5D5-75B9-4F02-A4CB-B3C65A9BF2C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58AAF75-30DC-408A-933A-149F2D14D18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3"/>
            </p:custDataLst>
          </p:nvPr>
        </p:nvSpPr>
        <p:spPr>
          <a:xfrm>
            <a:off x="382015" y="575854"/>
            <a:ext cx="10400661"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8" name="1. On-page tracker">
            <a:extLst>
              <a:ext uri="{FF2B5EF4-FFF2-40B4-BE49-F238E27FC236}">
                <a16:creationId xmlns:a16="http://schemas.microsoft.com/office/drawing/2014/main" id="{931AA88E-24E2-4493-A340-98EE8666A3B2}"/>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9" name="5. Source" hidden="1">
            <a:extLst>
              <a:ext uri="{FF2B5EF4-FFF2-40B4-BE49-F238E27FC236}">
                <a16:creationId xmlns:a16="http://schemas.microsoft.com/office/drawing/2014/main" id="{E518A091-F30D-455A-84D1-094DC2AF9E40}"/>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TextBox 11">
            <a:extLst>
              <a:ext uri="{FF2B5EF4-FFF2-40B4-BE49-F238E27FC236}">
                <a16:creationId xmlns:a16="http://schemas.microsoft.com/office/drawing/2014/main" id="{09E3F805-AF0B-41A3-BA93-4BF27ADD7504}"/>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4B89BDDC-6B69-4108-A410-0231254DE76D}"/>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4" name="Picture 391">
            <a:extLst>
              <a:ext uri="{FF2B5EF4-FFF2-40B4-BE49-F238E27FC236}">
                <a16:creationId xmlns:a16="http://schemas.microsoft.com/office/drawing/2014/main" id="{A13A03AC-6CA4-4AB2-A91A-514E0D3FCEE4}"/>
              </a:ext>
            </a:extLst>
          </p:cNvPr>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FA1615CF-2148-477B-9215-FBFDB3A0985F}"/>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16017136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20E9A7C-FB74-480B-8212-8CE5C1AF5D1B}"/>
              </a:ext>
            </a:extLst>
          </p:cNvPr>
          <p:cNvGraphicFramePr>
            <a:graphicFrameLocks noChangeAspect="1"/>
          </p:cNvGraphicFramePr>
          <p:nvPr userDrawn="1">
            <p:custDataLst>
              <p:tags r:id="rId1"/>
            </p:custDataLst>
            <p:extLst>
              <p:ext uri="{D42A27DB-BD31-4B8C-83A1-F6EECF244321}">
                <p14:modId xmlns:p14="http://schemas.microsoft.com/office/powerpoint/2010/main" val="5670126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1" progId="TCLayout.ActiveDocument.1">
                  <p:embed/>
                </p:oleObj>
              </mc:Choice>
              <mc:Fallback>
                <p:oleObj name="think-cell Slide" r:id="rId5" imgW="592" imgH="591" progId="TCLayout.ActiveDocument.1">
                  <p:embed/>
                  <p:pic>
                    <p:nvPicPr>
                      <p:cNvPr id="2" name="Object 1" hidden="1">
                        <a:extLst>
                          <a:ext uri="{FF2B5EF4-FFF2-40B4-BE49-F238E27FC236}">
                            <a16:creationId xmlns:a16="http://schemas.microsoft.com/office/drawing/2014/main" id="{220E9A7C-FB74-480B-8212-8CE5C1AF5D1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1. On-page tracker">
            <a:extLst>
              <a:ext uri="{FF2B5EF4-FFF2-40B4-BE49-F238E27FC236}">
                <a16:creationId xmlns:a16="http://schemas.microsoft.com/office/drawing/2014/main" id="{BD5E1493-E8EF-4031-B447-85DA0B418111}"/>
              </a:ext>
            </a:extLst>
          </p:cNvPr>
          <p:cNvSpPr>
            <a:spLocks noGrp="1"/>
          </p:cNvSpPr>
          <p:nvPr>
            <p:ph type="body" sz="quarter" idx="10" hasCustomPrompt="1"/>
            <p:custDataLst>
              <p:tags r:id="rId2"/>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6" name="5. Source" hidden="1">
            <a:extLst>
              <a:ext uri="{FF2B5EF4-FFF2-40B4-BE49-F238E27FC236}">
                <a16:creationId xmlns:a16="http://schemas.microsoft.com/office/drawing/2014/main" id="{9577687A-ECA1-4C50-A2D9-45F0E162AC00}"/>
              </a:ext>
            </a:extLst>
          </p:cNvPr>
          <p:cNvSpPr txBox="1"/>
          <p:nvPr userDrawn="1">
            <p:custDataLst>
              <p:tags r:id="rId3"/>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5" name="TextBox 14">
            <a:extLst>
              <a:ext uri="{FF2B5EF4-FFF2-40B4-BE49-F238E27FC236}">
                <a16:creationId xmlns:a16="http://schemas.microsoft.com/office/drawing/2014/main" id="{99386A8F-928B-4045-A8FB-D96A497D46E6}"/>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051F5D3C-E636-4705-ADA2-B6629200CF11}"/>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2" name="Picture 391">
            <a:extLst>
              <a:ext uri="{FF2B5EF4-FFF2-40B4-BE49-F238E27FC236}">
                <a16:creationId xmlns:a16="http://schemas.microsoft.com/office/drawing/2014/main" id="{90AF5760-BD43-4729-B32D-BD08FC71FDA2}"/>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72DB81D-FC02-4519-8222-2ECB58BFD63D}"/>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21787200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A954CCC1-5027-4384-BFF6-B54153C697A8}"/>
              </a:ext>
            </a:extLst>
          </p:cNvPr>
          <p:cNvGraphicFramePr>
            <a:graphicFrameLocks noChangeAspect="1"/>
          </p:cNvGraphicFramePr>
          <p:nvPr userDrawn="1">
            <p:custDataLst>
              <p:tags r:id="rId1"/>
            </p:custDataLst>
            <p:extLst>
              <p:ext uri="{D42A27DB-BD31-4B8C-83A1-F6EECF244321}">
                <p14:modId xmlns:p14="http://schemas.microsoft.com/office/powerpoint/2010/main" val="33561634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2" name="Object 1" hidden="1">
                        <a:extLst>
                          <a:ext uri="{FF2B5EF4-FFF2-40B4-BE49-F238E27FC236}">
                            <a16:creationId xmlns:a16="http://schemas.microsoft.com/office/drawing/2014/main" id="{A954CCC1-5027-4384-BFF6-B54153C697A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5. Source" hidden="1">
            <a:extLst>
              <a:ext uri="{FF2B5EF4-FFF2-40B4-BE49-F238E27FC236}">
                <a16:creationId xmlns:a16="http://schemas.microsoft.com/office/drawing/2014/main" id="{330AE89A-7771-4A6E-A02D-893DCB66C876}"/>
              </a:ext>
            </a:extLst>
          </p:cNvPr>
          <p:cNvSpPr txBox="1"/>
          <p:nvPr userDrawn="1">
            <p:custDataLst>
              <p:tags r:id="rId2"/>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pic>
        <p:nvPicPr>
          <p:cNvPr id="33" name="Picture 391">
            <a:extLst>
              <a:ext uri="{FF2B5EF4-FFF2-40B4-BE49-F238E27FC236}">
                <a16:creationId xmlns:a16="http://schemas.microsoft.com/office/drawing/2014/main" id="{63CC37DF-BBA5-4F3D-8535-F36575725093}"/>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077815" y="3016953"/>
            <a:ext cx="2036370" cy="824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2892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de-DE"/>
              <a:t>Dateiname</a:t>
            </a:r>
          </a:p>
        </p:txBody>
      </p:sp>
      <p:sp>
        <p:nvSpPr>
          <p:cNvPr id="3" name="Foliennummernplatzhalter 2"/>
          <p:cNvSpPr>
            <a:spLocks noGrp="1"/>
          </p:cNvSpPr>
          <p:nvPr>
            <p:ph type="sldNum" sz="quarter" idx="11"/>
          </p:nvPr>
        </p:nvSpPr>
        <p:spPr/>
        <p:txBody>
          <a:bodyPr/>
          <a:lstStyle/>
          <a:p>
            <a:fld id="{A03FD901-DC8B-4A10-8EEB-0527312799F9}" type="slidenum">
              <a:rPr lang="de-DE"/>
              <a:pPr/>
              <a:t>‹#›</a:t>
            </a:fld>
            <a:endParaRPr lang="de-DE"/>
          </a:p>
        </p:txBody>
      </p:sp>
    </p:spTree>
    <p:extLst>
      <p:ext uri="{BB962C8B-B14F-4D97-AF65-F5344CB8AC3E}">
        <p14:creationId xmlns:p14="http://schemas.microsoft.com/office/powerpoint/2010/main" val="4022848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p:bg bwMode="ltGray">
      <p:bgPr>
        <a:solidFill>
          <a:schemeClr val="accent1"/>
        </a:solidFill>
        <a:effectLst/>
      </p:bgPr>
    </p:bg>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B032202C-7C7D-D7E7-AFF2-91FF96EF953C}"/>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B032202C-7C7D-D7E7-AFF2-91FF96EF95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5A8C455C-6072-76A4-A1FB-316F2C69F477}"/>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4400">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5E107F2A-BDBE-3043-E054-50C440C2158E}"/>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pic>
        <p:nvPicPr>
          <p:cNvPr id="5" name="Picture 391">
            <a:extLst>
              <a:ext uri="{FF2B5EF4-FFF2-40B4-BE49-F238E27FC236}">
                <a16:creationId xmlns:a16="http://schemas.microsoft.com/office/drawing/2014/main" id="{057817F8-3DC1-2766-571C-15E5257193F1}"/>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2. Slide Title"/>
          <p:cNvSpPr>
            <a:spLocks noGrp="1"/>
          </p:cNvSpPr>
          <p:nvPr>
            <p:ph type="title"/>
          </p:nvPr>
        </p:nvSpPr>
        <p:spPr>
          <a:xfrm>
            <a:off x="382016" y="3090446"/>
            <a:ext cx="11082528" cy="677108"/>
          </a:xfrm>
        </p:spPr>
        <p:txBody>
          <a:bodyPr/>
          <a:lstStyle>
            <a:lvl1pPr>
              <a:lnSpc>
                <a:spcPct val="100000"/>
              </a:lnSpc>
              <a:defRPr sz="4400">
                <a:solidFill>
                  <a:schemeClr val="bg1"/>
                </a:solidFill>
              </a:defRPr>
            </a:lvl1pPr>
          </a:lstStyle>
          <a:p>
            <a:r>
              <a:rPr lang="en-US"/>
              <a:t>Click to edit Master title style</a:t>
            </a:r>
          </a:p>
        </p:txBody>
      </p:sp>
      <p:sp>
        <p:nvSpPr>
          <p:cNvPr id="9"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solidFill>
                  <a:schemeClr val="bg1"/>
                </a:solidFill>
                <a:cs typeface="+mn-cs"/>
              </a:defRPr>
            </a:lvl1pPr>
          </a:lstStyle>
          <a:p>
            <a:pPr lvl="0"/>
            <a:r>
              <a:rPr lang="en-US"/>
              <a:t>Edit Master text styles</a:t>
            </a:r>
          </a:p>
        </p:txBody>
      </p:sp>
    </p:spTree>
    <p:extLst>
      <p:ext uri="{BB962C8B-B14F-4D97-AF65-F5344CB8AC3E}">
        <p14:creationId xmlns:p14="http://schemas.microsoft.com/office/powerpoint/2010/main" val="37701501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ont title slide">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2100649"/>
            <a:ext cx="9723474" cy="1409314"/>
          </a:xfrm>
          <a:prstGeom prst="rect">
            <a:avLst/>
          </a:prstGeom>
        </p:spPr>
        <p:txBody>
          <a:bodyPr lIns="0" tIns="0" rIns="0" bIns="0" anchor="b">
            <a:noAutofit/>
          </a:bodyPr>
          <a:lstStyle>
            <a:lvl1pPr algn="l">
              <a:defRPr sz="60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3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10" name="Picture 9" descr="NHS Digital logo">
            <a:extLst>
              <a:ext uri="{FF2B5EF4-FFF2-40B4-BE49-F238E27FC236}">
                <a16:creationId xmlns:a16="http://schemas.microsoft.com/office/drawing/2014/main" id="{440D3DD3-810D-4F48-A130-12F308B3BF4B}"/>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b="38516"/>
          <a:stretch/>
        </p:blipFill>
        <p:spPr>
          <a:xfrm>
            <a:off x="216000" y="216000"/>
            <a:ext cx="1524000" cy="749616"/>
          </a:xfrm>
          <a:prstGeom prst="rect">
            <a:avLst/>
          </a:prstGeom>
        </p:spPr>
      </p:pic>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US"/>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sp>
        <p:nvSpPr>
          <p:cNvPr id="5" name="No_Classification"/>
          <p:cNvSpPr txBox="1"/>
          <p:nvPr userDrawn="1">
            <p:custDataLst>
              <p:tags r:id="rId1"/>
            </p:custDataLst>
          </p:nvPr>
        </p:nvSpPr>
        <p:spPr>
          <a:xfrm>
            <a:off x="464312" y="5025517"/>
            <a:ext cx="496697" cy="129540"/>
          </a:xfrm>
          <a:prstGeom prst="rect">
            <a:avLst/>
          </a:prstGeom>
          <a:noFill/>
        </p:spPr>
        <p:txBody>
          <a:bodyPr vert="horz" wrap="square" lIns="35941" tIns="17907" rIns="35941" bIns="46736" rtlCol="0">
            <a:noAutofit/>
          </a:bodyPr>
          <a:lstStyle/>
          <a:p>
            <a:endParaRPr lang="en-US" sz="1100" err="1"/>
          </a:p>
        </p:txBody>
      </p:sp>
    </p:spTree>
    <p:extLst>
      <p:ext uri="{BB962C8B-B14F-4D97-AF65-F5344CB8AC3E}">
        <p14:creationId xmlns:p14="http://schemas.microsoft.com/office/powerpoint/2010/main" val="4239778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normAutofit/>
          </a:bodyPr>
          <a:lstStyle>
            <a:lvl1pPr>
              <a:defRPr sz="2400"/>
            </a:lvl1pPr>
            <a:lvl2pPr>
              <a:defRPr sz="2400"/>
            </a:lvl2pPr>
            <a:lvl3pPr>
              <a:defRPr sz="24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E7B95C-A193-4CCF-A912-4D852A5A7231}" type="datetime1">
              <a:rPr lang="en-GB" smtClean="0"/>
              <a:t>21/02/2024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877549" y="6432550"/>
            <a:ext cx="709709" cy="216000"/>
          </a:xfrm>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3165264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Heading, content, basic text one col">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3641875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Default">
  <p:cSld name="Default">
    <p:spTree>
      <p:nvGrpSpPr>
        <p:cNvPr id="1" name="Shape 880"/>
        <p:cNvGrpSpPr/>
        <p:nvPr/>
      </p:nvGrpSpPr>
      <p:grpSpPr>
        <a:xfrm>
          <a:off x="0" y="0"/>
          <a:ext cx="0" cy="0"/>
          <a:chOff x="0" y="0"/>
          <a:chExt cx="0" cy="0"/>
        </a:xfrm>
      </p:grpSpPr>
      <p:sp>
        <p:nvSpPr>
          <p:cNvPr id="881" name="Google Shape;881;g2559ba9d126_0_1030"/>
          <p:cNvSpPr txBox="1">
            <a:spLocks noGrp="1"/>
          </p:cNvSpPr>
          <p:nvPr>
            <p:ph type="title"/>
          </p:nvPr>
        </p:nvSpPr>
        <p:spPr>
          <a:xfrm>
            <a:off x="382015" y="391188"/>
            <a:ext cx="10400700" cy="369300"/>
          </a:xfrm>
          <a:prstGeom prst="rect">
            <a:avLst/>
          </a:prstGeom>
          <a:noFill/>
          <a:ln>
            <a:noFill/>
          </a:ln>
        </p:spPr>
        <p:txBody>
          <a:bodyPr spcFirstLastPara="1" wrap="square" lIns="0" tIns="0" rIns="0" bIns="0" anchor="ctr" anchorCtr="0">
            <a:spAutoFit/>
          </a:bodyPr>
          <a:lstStyle>
            <a:lvl1pPr lvl="0" algn="l" rtl="0">
              <a:lnSpc>
                <a:spcPct val="100000"/>
              </a:lnSpc>
              <a:spcBef>
                <a:spcPts val="0"/>
              </a:spcBef>
              <a:spcAft>
                <a:spcPts val="0"/>
              </a:spcAft>
              <a:buClr>
                <a:schemeClr val="dk2"/>
              </a:buClr>
              <a:buSzPts val="24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82" name="Google Shape;882;g2559ba9d126_0_1030"/>
          <p:cNvSpPr txBox="1">
            <a:spLocks noGrp="1"/>
          </p:cNvSpPr>
          <p:nvPr>
            <p:ph type="subTitle" idx="1"/>
          </p:nvPr>
        </p:nvSpPr>
        <p:spPr>
          <a:xfrm>
            <a:off x="382015" y="987001"/>
            <a:ext cx="10400700" cy="276900"/>
          </a:xfrm>
          <a:prstGeom prst="rect">
            <a:avLst/>
          </a:prstGeom>
          <a:noFill/>
          <a:ln>
            <a:noFill/>
          </a:ln>
        </p:spPr>
        <p:txBody>
          <a:bodyPr spcFirstLastPara="1" wrap="square" lIns="0" tIns="0" rIns="0" bIns="0" anchor="t" anchorCtr="0">
            <a:noAutofit/>
          </a:bodyPr>
          <a:lstStyle>
            <a:lvl1pPr lvl="0" algn="l" rtl="0">
              <a:lnSpc>
                <a:spcPct val="100000"/>
              </a:lnSpc>
              <a:spcBef>
                <a:spcPts val="300"/>
              </a:spcBef>
              <a:spcAft>
                <a:spcPts val="0"/>
              </a:spcAft>
              <a:buSzPts val="1800"/>
              <a:buChar char="​"/>
              <a:defRPr sz="1799" b="0"/>
            </a:lvl1pPr>
            <a:lvl2pPr lvl="1" algn="l" rtl="0">
              <a:lnSpc>
                <a:spcPct val="100000"/>
              </a:lnSpc>
              <a:spcBef>
                <a:spcPts val="300"/>
              </a:spcBef>
              <a:spcAft>
                <a:spcPts val="0"/>
              </a:spcAft>
              <a:buSzPts val="1980"/>
              <a:buChar char="•"/>
              <a:defRPr/>
            </a:lvl2pPr>
            <a:lvl3pPr lvl="2" algn="l" rtl="0">
              <a:lnSpc>
                <a:spcPct val="100000"/>
              </a:lnSpc>
              <a:spcBef>
                <a:spcPts val="300"/>
              </a:spcBef>
              <a:spcAft>
                <a:spcPts val="0"/>
              </a:spcAft>
              <a:buSzPts val="1980"/>
              <a:buChar char="‒"/>
              <a:defRPr/>
            </a:lvl3pPr>
            <a:lvl4pPr lvl="3" algn="l" rtl="0">
              <a:lnSpc>
                <a:spcPct val="100000"/>
              </a:lnSpc>
              <a:spcBef>
                <a:spcPts val="300"/>
              </a:spcBef>
              <a:spcAft>
                <a:spcPts val="0"/>
              </a:spcAft>
              <a:buSzPts val="1800"/>
              <a:buChar char="•"/>
              <a:defRPr/>
            </a:lvl4pPr>
            <a:lvl5pPr lvl="4" algn="l" rtl="0">
              <a:lnSpc>
                <a:spcPct val="100000"/>
              </a:lnSpc>
              <a:spcBef>
                <a:spcPts val="300"/>
              </a:spcBef>
              <a:spcAft>
                <a:spcPts val="0"/>
              </a:spcAft>
              <a:buSzPts val="1800"/>
              <a:buChar char="̶"/>
              <a:defRPr/>
            </a:lvl5pPr>
            <a:lvl6pPr lvl="5" algn="l" rtl="0">
              <a:lnSpc>
                <a:spcPct val="100000"/>
              </a:lnSpc>
              <a:spcBef>
                <a:spcPts val="300"/>
              </a:spcBef>
              <a:spcAft>
                <a:spcPts val="0"/>
              </a:spcAft>
              <a:buClr>
                <a:schemeClr val="dk1"/>
              </a:buClr>
              <a:buSzPts val="1800"/>
              <a:buChar char="▫"/>
              <a:defRPr/>
            </a:lvl6pPr>
            <a:lvl7pPr lvl="6" algn="l" rtl="0">
              <a:lnSpc>
                <a:spcPct val="100000"/>
              </a:lnSpc>
              <a:spcBef>
                <a:spcPts val="300"/>
              </a:spcBef>
              <a:spcAft>
                <a:spcPts val="0"/>
              </a:spcAft>
              <a:buClr>
                <a:schemeClr val="dk1"/>
              </a:buClr>
              <a:buSzPts val="1800"/>
              <a:buChar char="▫"/>
              <a:defRPr/>
            </a:lvl7pPr>
            <a:lvl8pPr lvl="7" algn="l" rtl="0">
              <a:lnSpc>
                <a:spcPct val="100000"/>
              </a:lnSpc>
              <a:spcBef>
                <a:spcPts val="300"/>
              </a:spcBef>
              <a:spcAft>
                <a:spcPts val="0"/>
              </a:spcAft>
              <a:buClr>
                <a:schemeClr val="dk1"/>
              </a:buClr>
              <a:buSzPts val="1800"/>
              <a:buChar char="▫"/>
              <a:defRPr/>
            </a:lvl8pPr>
            <a:lvl9pPr lvl="8" algn="l" rtl="0">
              <a:lnSpc>
                <a:spcPct val="100000"/>
              </a:lnSpc>
              <a:spcBef>
                <a:spcPts val="300"/>
              </a:spcBef>
              <a:spcAft>
                <a:spcPts val="300"/>
              </a:spcAft>
              <a:buClr>
                <a:schemeClr val="dk1"/>
              </a:buClr>
              <a:buSzPts val="1800"/>
              <a:buChar char="▫"/>
              <a:defRPr/>
            </a:lvl9pPr>
          </a:lstStyle>
          <a:p>
            <a:endParaRPr/>
          </a:p>
        </p:txBody>
      </p:sp>
      <p:sp>
        <p:nvSpPr>
          <p:cNvPr id="883" name="Google Shape;883;g2559ba9d126_0_1030"/>
          <p:cNvSpPr txBox="1">
            <a:spLocks noGrp="1"/>
          </p:cNvSpPr>
          <p:nvPr>
            <p:ph type="body" idx="2"/>
          </p:nvPr>
        </p:nvSpPr>
        <p:spPr>
          <a:xfrm>
            <a:off x="382016" y="41598"/>
            <a:ext cx="3843300" cy="161546"/>
          </a:xfrm>
          <a:prstGeom prst="rect">
            <a:avLst/>
          </a:prstGeom>
          <a:noFill/>
          <a:ln>
            <a:noFill/>
          </a:ln>
        </p:spPr>
        <p:txBody>
          <a:bodyPr spcFirstLastPara="1" wrap="square" lIns="0" tIns="0" rIns="0" bIns="0" anchor="t" anchorCtr="0">
            <a:spAutoFit/>
          </a:bodyPr>
          <a:lstStyle>
            <a:lvl1pPr marL="457154" lvl="0" indent="-279372" algn="l" rtl="0">
              <a:lnSpc>
                <a:spcPct val="100000"/>
              </a:lnSpc>
              <a:spcBef>
                <a:spcPts val="300"/>
              </a:spcBef>
              <a:spcAft>
                <a:spcPts val="0"/>
              </a:spcAft>
              <a:buSzPts val="800"/>
              <a:buChar char="​"/>
              <a:defRPr sz="800" b="0"/>
            </a:lvl1pPr>
            <a:lvl2pPr marL="914309" lvl="1" indent="-354295" algn="l" rtl="0">
              <a:lnSpc>
                <a:spcPct val="100000"/>
              </a:lnSpc>
              <a:spcBef>
                <a:spcPts val="300"/>
              </a:spcBef>
              <a:spcAft>
                <a:spcPts val="0"/>
              </a:spcAft>
              <a:buSzPts val="1980"/>
              <a:buChar char="•"/>
              <a:defRPr/>
            </a:lvl2pPr>
            <a:lvl3pPr marL="1371462" lvl="2" indent="-354295" algn="l" rtl="0">
              <a:lnSpc>
                <a:spcPct val="100000"/>
              </a:lnSpc>
              <a:spcBef>
                <a:spcPts val="300"/>
              </a:spcBef>
              <a:spcAft>
                <a:spcPts val="0"/>
              </a:spcAft>
              <a:buSzPts val="1980"/>
              <a:buChar char="‒"/>
              <a:defRPr/>
            </a:lvl3pPr>
            <a:lvl4pPr marL="1828617" lvl="3" indent="-342866" algn="l" rtl="0">
              <a:lnSpc>
                <a:spcPct val="100000"/>
              </a:lnSpc>
              <a:spcBef>
                <a:spcPts val="300"/>
              </a:spcBef>
              <a:spcAft>
                <a:spcPts val="0"/>
              </a:spcAft>
              <a:buSzPts val="1800"/>
              <a:buChar char="•"/>
              <a:defRPr/>
            </a:lvl4pPr>
            <a:lvl5pPr marL="2285771" lvl="4" indent="-342866" algn="l" rtl="0">
              <a:lnSpc>
                <a:spcPct val="100000"/>
              </a:lnSpc>
              <a:spcBef>
                <a:spcPts val="300"/>
              </a:spcBef>
              <a:spcAft>
                <a:spcPts val="0"/>
              </a:spcAft>
              <a:buSzPts val="1800"/>
              <a:buChar char="̶"/>
              <a:defRPr/>
            </a:lvl5pPr>
            <a:lvl6pPr marL="2742926" lvl="5" indent="-342866" algn="l" rtl="0">
              <a:lnSpc>
                <a:spcPct val="100000"/>
              </a:lnSpc>
              <a:spcBef>
                <a:spcPts val="300"/>
              </a:spcBef>
              <a:spcAft>
                <a:spcPts val="0"/>
              </a:spcAft>
              <a:buClr>
                <a:schemeClr val="dk1"/>
              </a:buClr>
              <a:buSzPts val="1800"/>
              <a:buChar char="▫"/>
              <a:defRPr/>
            </a:lvl6pPr>
            <a:lvl7pPr marL="3200080" lvl="6" indent="-342866" algn="l" rtl="0">
              <a:lnSpc>
                <a:spcPct val="100000"/>
              </a:lnSpc>
              <a:spcBef>
                <a:spcPts val="300"/>
              </a:spcBef>
              <a:spcAft>
                <a:spcPts val="0"/>
              </a:spcAft>
              <a:buClr>
                <a:schemeClr val="dk1"/>
              </a:buClr>
              <a:buSzPts val="1800"/>
              <a:buChar char="▫"/>
              <a:defRPr/>
            </a:lvl7pPr>
            <a:lvl8pPr marL="3657235" lvl="7" indent="-342866" algn="l" rtl="0">
              <a:lnSpc>
                <a:spcPct val="100000"/>
              </a:lnSpc>
              <a:spcBef>
                <a:spcPts val="300"/>
              </a:spcBef>
              <a:spcAft>
                <a:spcPts val="0"/>
              </a:spcAft>
              <a:buClr>
                <a:schemeClr val="dk1"/>
              </a:buClr>
              <a:buSzPts val="1800"/>
              <a:buChar char="▫"/>
              <a:defRPr/>
            </a:lvl8pPr>
            <a:lvl9pPr marL="4114388" lvl="8" indent="-342866" algn="l" rtl="0">
              <a:lnSpc>
                <a:spcPct val="100000"/>
              </a:lnSpc>
              <a:spcBef>
                <a:spcPts val="300"/>
              </a:spcBef>
              <a:spcAft>
                <a:spcPts val="300"/>
              </a:spcAft>
              <a:buClr>
                <a:schemeClr val="dk1"/>
              </a:buClr>
              <a:buSzPts val="1800"/>
              <a:buChar char="▫"/>
              <a:defRPr/>
            </a:lvl9pPr>
          </a:lstStyle>
          <a:p>
            <a:endParaRPr/>
          </a:p>
        </p:txBody>
      </p:sp>
    </p:spTree>
    <p:extLst>
      <p:ext uri="{BB962C8B-B14F-4D97-AF65-F5344CB8AC3E}">
        <p14:creationId xmlns:p14="http://schemas.microsoft.com/office/powerpoint/2010/main" val="39941806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6" name="Footer Placeholder 1">
            <a:extLst>
              <a:ext uri="{FF2B5EF4-FFF2-40B4-BE49-F238E27FC236}">
                <a16:creationId xmlns:a16="http://schemas.microsoft.com/office/drawing/2014/main" id="{399FE336-FA7C-2474-29C6-A697BFA7CBE6}"/>
              </a:ext>
            </a:extLst>
          </p:cNvPr>
          <p:cNvSpPr>
            <a:spLocks noGrp="1"/>
          </p:cNvSpPr>
          <p:nvPr>
            <p:ph type="ftr" sz="quarter" idx="3"/>
          </p:nvPr>
        </p:nvSpPr>
        <p:spPr>
          <a:xfrm>
            <a:off x="432000" y="6442900"/>
            <a:ext cx="5723164" cy="230832"/>
          </a:xfrm>
        </p:spPr>
        <p:txBody>
          <a:bodyPr/>
          <a:lstStyle>
            <a:lvl1pPr algn="l">
              <a:defRPr>
                <a:solidFill>
                  <a:schemeClr val="bg1">
                    <a:lumMod val="50000"/>
                  </a:schemeClr>
                </a:solidFill>
              </a:defRPr>
            </a:lvl1pPr>
          </a:lstStyle>
          <a:p>
            <a:r>
              <a:rPr lang="en-US"/>
              <a:t>COVID-19 Vaccine Deployment </a:t>
            </a:r>
            <a:r>
              <a:rPr lang="en-US" err="1"/>
              <a:t>Programme</a:t>
            </a:r>
            <a:endParaRPr lang="en-US"/>
          </a:p>
        </p:txBody>
      </p:sp>
    </p:spTree>
    <p:extLst>
      <p:ext uri="{BB962C8B-B14F-4D97-AF65-F5344CB8AC3E}">
        <p14:creationId xmlns:p14="http://schemas.microsoft.com/office/powerpoint/2010/main" val="3248174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33B562A0-3D6C-45D0-9E85-8A28A804D0F1}"/>
              </a:ext>
            </a:extLst>
          </p:cNvPr>
          <p:cNvGraphicFramePr>
            <a:graphicFrameLocks noChangeAspect="1"/>
          </p:cNvGraphicFramePr>
          <p:nvPr userDrawn="1">
            <p:custDataLst>
              <p:tags r:id="rId1"/>
            </p:custDataLst>
            <p:extLst>
              <p:ext uri="{D42A27DB-BD31-4B8C-83A1-F6EECF244321}">
                <p14:modId xmlns:p14="http://schemas.microsoft.com/office/powerpoint/2010/main" val="41640787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7" name="Object 6" hidden="1">
                        <a:extLst>
                          <a:ext uri="{FF2B5EF4-FFF2-40B4-BE49-F238E27FC236}">
                            <a16:creationId xmlns:a16="http://schemas.microsoft.com/office/drawing/2014/main" id="{33B562A0-3D6C-45D0-9E85-8A28A804D0F1}"/>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C42428D-965F-410A-AAB0-2F4E028AF07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6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16" name="Documenttype">
            <a:extLst>
              <a:ext uri="{FF2B5EF4-FFF2-40B4-BE49-F238E27FC236}">
                <a16:creationId xmlns:a16="http://schemas.microsoft.com/office/drawing/2014/main" id="{0CADA7EB-5C2E-4AD4-A32E-534A28817C8A}"/>
              </a:ext>
            </a:extLst>
          </p:cNvPr>
          <p:cNvSpPr>
            <a:spLocks noGrp="1"/>
          </p:cNvSpPr>
          <p:nvPr>
            <p:ph type="body" sz="quarter" idx="13" hasCustomPrompt="1"/>
            <p:custDataLst>
              <p:tags r:id="rId3"/>
            </p:custDataLst>
          </p:nvPr>
        </p:nvSpPr>
        <p:spPr>
          <a:xfrm>
            <a:off x="854765" y="5595689"/>
            <a:ext cx="9726795" cy="215444"/>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400" dirty="0">
                <a:solidFill>
                  <a:schemeClr val="tx2"/>
                </a:solidFill>
              </a:defRPr>
            </a:lvl1pPr>
          </a:lstStyle>
          <a:p>
            <a:pPr lvl="0">
              <a:buNone/>
            </a:pPr>
            <a:r>
              <a:rPr lang="en-US"/>
              <a:t>Edit date or title/role</a:t>
            </a:r>
          </a:p>
        </p:txBody>
      </p:sp>
      <p:sp>
        <p:nvSpPr>
          <p:cNvPr id="18" name="Subtitle">
            <a:extLst>
              <a:ext uri="{FF2B5EF4-FFF2-40B4-BE49-F238E27FC236}">
                <a16:creationId xmlns:a16="http://schemas.microsoft.com/office/drawing/2014/main" id="{C85A1636-E33D-4640-A4BA-89E2008C1ED4}"/>
              </a:ext>
            </a:extLst>
          </p:cNvPr>
          <p:cNvSpPr>
            <a:spLocks noGrp="1"/>
          </p:cNvSpPr>
          <p:nvPr>
            <p:ph type="subTitle" idx="1"/>
            <p:custDataLst>
              <p:tags r:id="rId4"/>
            </p:custDataLst>
          </p:nvPr>
        </p:nvSpPr>
        <p:spPr>
          <a:xfrm>
            <a:off x="854765" y="4843667"/>
            <a:ext cx="9726795" cy="276999"/>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800" baseline="0" dirty="0">
                <a:solidFill>
                  <a:schemeClr val="tx2"/>
                </a:solidFill>
              </a:defRPr>
            </a:lvl1pPr>
          </a:lstStyle>
          <a:p>
            <a:pPr lvl="0">
              <a:buNone/>
            </a:pPr>
            <a:r>
              <a:rPr lang="en-US"/>
              <a:t>Click to edit Master subtitle style</a:t>
            </a:r>
          </a:p>
        </p:txBody>
      </p:sp>
      <p:sp>
        <p:nvSpPr>
          <p:cNvPr id="20" name="Title">
            <a:extLst>
              <a:ext uri="{FF2B5EF4-FFF2-40B4-BE49-F238E27FC236}">
                <a16:creationId xmlns:a16="http://schemas.microsoft.com/office/drawing/2014/main" id="{AA4E4E19-7239-46DA-AE24-CE9556C9BE7D}"/>
              </a:ext>
            </a:extLst>
          </p:cNvPr>
          <p:cNvSpPr>
            <a:spLocks noGrp="1"/>
          </p:cNvSpPr>
          <p:nvPr>
            <p:ph type="title"/>
            <p:custDataLst>
              <p:tags r:id="rId5"/>
            </p:custDataLst>
          </p:nvPr>
        </p:nvSpPr>
        <p:spPr>
          <a:xfrm>
            <a:off x="854765" y="1990340"/>
            <a:ext cx="9726795" cy="553998"/>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b" anchorCtr="0">
            <a:spAutoFit/>
          </a:bodyPr>
          <a:lstStyle>
            <a:lvl1pPr>
              <a:defRPr lang="en-US" sz="3600" baseline="0" dirty="0"/>
            </a:lvl1pPr>
          </a:lstStyle>
          <a:p>
            <a:pPr lvl="0"/>
            <a:r>
              <a:rPr lang="en-US"/>
              <a:t>Click to edit Master title style</a:t>
            </a:r>
          </a:p>
        </p:txBody>
      </p:sp>
      <p:sp>
        <p:nvSpPr>
          <p:cNvPr id="8" name="Footer Placeholder 4">
            <a:extLst>
              <a:ext uri="{FF2B5EF4-FFF2-40B4-BE49-F238E27FC236}">
                <a16:creationId xmlns:a16="http://schemas.microsoft.com/office/drawing/2014/main" id="{03CDF93C-D60D-44E3-B025-9AEC0031336A}"/>
              </a:ext>
            </a:extLst>
          </p:cNvPr>
          <p:cNvSpPr txBox="1">
            <a:spLocks/>
          </p:cNvSpPr>
          <p:nvPr userDrawn="1"/>
        </p:nvSpPr>
        <p:spPr>
          <a:xfrm>
            <a:off x="-1" y="0"/>
            <a:ext cx="3462341" cy="5286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a:solidFill>
                  <a:srgbClr val="FF0000"/>
                </a:solidFill>
              </a:rPr>
              <a:t>OFFICIAL SENSITIVE: COMMERCIAL</a:t>
            </a:r>
          </a:p>
        </p:txBody>
      </p:sp>
      <p:sp>
        <p:nvSpPr>
          <p:cNvPr id="9" name="Rectangle 8">
            <a:extLst>
              <a:ext uri="{FF2B5EF4-FFF2-40B4-BE49-F238E27FC236}">
                <a16:creationId xmlns:a16="http://schemas.microsoft.com/office/drawing/2014/main" id="{946BCF20-1C5B-4776-880C-A2FC1A03E164}"/>
              </a:ext>
            </a:extLst>
          </p:cNvPr>
          <p:cNvSpPr/>
          <p:nvPr userDrawn="1"/>
        </p:nvSpPr>
        <p:spPr>
          <a:xfrm>
            <a:off x="0" y="6213600"/>
            <a:ext cx="7303911" cy="144000"/>
          </a:xfrm>
          <a:prstGeom prst="rect">
            <a:avLst/>
          </a:prstGeom>
          <a:solidFill>
            <a:srgbClr val="03AC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49A1433-ABBD-43E3-B567-199075CB131D}"/>
              </a:ext>
            </a:extLst>
          </p:cNvPr>
          <p:cNvSpPr/>
          <p:nvPr userDrawn="1"/>
        </p:nvSpPr>
        <p:spPr>
          <a:xfrm>
            <a:off x="2453983" y="6357600"/>
            <a:ext cx="7303911" cy="144000"/>
          </a:xfrm>
          <a:prstGeom prst="rect">
            <a:avLst/>
          </a:prstGeom>
          <a:solidFill>
            <a:srgbClr val="007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4880A44-2A48-46AF-A0A3-5F6CF5EB326A}"/>
              </a:ext>
            </a:extLst>
          </p:cNvPr>
          <p:cNvSpPr/>
          <p:nvPr userDrawn="1"/>
        </p:nvSpPr>
        <p:spPr>
          <a:xfrm>
            <a:off x="4888089" y="6501600"/>
            <a:ext cx="7303911" cy="144000"/>
          </a:xfrm>
          <a:prstGeom prst="rect">
            <a:avLst/>
          </a:prstGeom>
          <a:solidFill>
            <a:srgbClr val="34B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391">
            <a:extLst>
              <a:ext uri="{FF2B5EF4-FFF2-40B4-BE49-F238E27FC236}">
                <a16:creationId xmlns:a16="http://schemas.microsoft.com/office/drawing/2014/main" id="{394CE43B-24D4-4561-8859-7DC80ED541C8}"/>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0536425" y="365908"/>
            <a:ext cx="1308268" cy="529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02906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Default">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1"/>
            </p:custDataLst>
            <p:extLst>
              <p:ext uri="{D42A27DB-BD31-4B8C-83A1-F6EECF244321}">
                <p14:modId xmlns:p14="http://schemas.microsoft.com/office/powerpoint/2010/main" val="475512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13" imgH="416" progId="TCLayout.ActiveDocument.1">
                  <p:embed/>
                </p:oleObj>
              </mc:Choice>
              <mc:Fallback>
                <p:oleObj name="think-cell Slide" r:id="rId8" imgW="413" imgH="416" progId="TCLayout.ActiveDocument.1">
                  <p:embed/>
                  <p:pic>
                    <p:nvPicPr>
                      <p:cNvPr id="3" name="Object 6" hidden="1">
                        <a:extLst>
                          <a:ext uri="{FF2B5EF4-FFF2-40B4-BE49-F238E27FC236}">
                            <a16:creationId xmlns:a16="http://schemas.microsoft.com/office/drawing/2014/main" id="{D8EFF8A2-0FB9-4B25-8B8D-492353274983}"/>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5" name="Rectangle 1" hidden="1">
            <a:extLst>
              <a:ext uri="{FF2B5EF4-FFF2-40B4-BE49-F238E27FC236}">
                <a16:creationId xmlns:a16="http://schemas.microsoft.com/office/drawing/2014/main" id="{FCC3A0E6-E630-4C26-B008-93BA0B5B110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3"/>
            </p:custDataLst>
          </p:nvPr>
        </p:nvSpPr>
        <p:spPr>
          <a:xfrm>
            <a:off x="382015" y="391188"/>
            <a:ext cx="10400661"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14" name="3. Subtitle">
            <a:extLst>
              <a:ext uri="{FF2B5EF4-FFF2-40B4-BE49-F238E27FC236}">
                <a16:creationId xmlns:a16="http://schemas.microsoft.com/office/drawing/2014/main" id="{D4D36123-678D-4B6C-A648-186F85BE34AE}"/>
              </a:ext>
            </a:extLst>
          </p:cNvPr>
          <p:cNvSpPr>
            <a:spLocks noGrp="1"/>
          </p:cNvSpPr>
          <p:nvPr>
            <p:ph type="subTitle" idx="1"/>
            <p:custDataLst>
              <p:tags r:id="rId4"/>
            </p:custDataLst>
          </p:nvPr>
        </p:nvSpPr>
        <p:spPr>
          <a:xfrm>
            <a:off x="382015" y="987001"/>
            <a:ext cx="10400661" cy="276999"/>
          </a:xfrm>
          <a:prstGeom prst="rect">
            <a:avLst/>
          </a:prstGeom>
        </p:spPr>
        <p:txBody>
          <a:bodyPr vert="horz" wrap="square" lIns="0" tIns="0" rIns="0" bIns="0" rtlCol="0">
            <a:noAutofit/>
          </a:bodyPr>
          <a:lstStyle>
            <a:lvl1pPr>
              <a:defRPr lang="en-US" sz="1800" b="0" dirty="0"/>
            </a:lvl1pPr>
          </a:lstStyle>
          <a:p>
            <a:pPr lvl="0">
              <a:buNone/>
            </a:pPr>
            <a:r>
              <a:rPr lang="en-US"/>
              <a:t>Click to edit Master subtitle style</a:t>
            </a:r>
          </a:p>
        </p:txBody>
      </p:sp>
      <p:sp>
        <p:nvSpPr>
          <p:cNvPr id="11" name="1. On-page tracker">
            <a:extLst>
              <a:ext uri="{FF2B5EF4-FFF2-40B4-BE49-F238E27FC236}">
                <a16:creationId xmlns:a16="http://schemas.microsoft.com/office/drawing/2014/main" id="{C30AC055-11D5-4540-94E4-C3B7BE6EFD7D}"/>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6EFC71A6-15D3-4D8D-A19C-697370C18C1D}"/>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7297311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9BA84E71-6FE7-4585-B82E-BE5603311945}"/>
              </a:ext>
            </a:extLst>
          </p:cNvPr>
          <p:cNvGraphicFramePr>
            <a:graphicFrameLocks noChangeAspect="1"/>
          </p:cNvGraphicFramePr>
          <p:nvPr userDrawn="1">
            <p:custDataLst>
              <p:tags r:id="rId1"/>
            </p:custDataLst>
            <p:extLst>
              <p:ext uri="{D42A27DB-BD31-4B8C-83A1-F6EECF244321}">
                <p14:modId xmlns:p14="http://schemas.microsoft.com/office/powerpoint/2010/main" val="23811029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10" name="Object 9" hidden="1">
                        <a:extLst>
                          <a:ext uri="{FF2B5EF4-FFF2-40B4-BE49-F238E27FC236}">
                            <a16:creationId xmlns:a16="http://schemas.microsoft.com/office/drawing/2014/main" id="{9BA84E71-6FE7-4585-B82E-BE5603311945}"/>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D62A08AB-557D-4245-84FA-9DB6B6C6845A}"/>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3"/>
            </p:custDataLst>
          </p:nvPr>
        </p:nvSpPr>
        <p:spPr>
          <a:xfrm>
            <a:off x="382016" y="1706563"/>
            <a:ext cx="3813048" cy="694944"/>
          </a:xfrm>
          <a:prstGeom prst="rect">
            <a:avLst/>
          </a:prstGeom>
        </p:spPr>
        <p:txBody>
          <a:bodyPr anchor="t">
            <a:noAutofit/>
          </a:bodyPr>
          <a:lstStyle>
            <a:lvl1pPr>
              <a:lnSpc>
                <a:spcPct val="90000"/>
              </a:lnSpc>
              <a:defRPr>
                <a:ln w="6350" cap="flat">
                  <a:noFill/>
                  <a:miter lim="800000"/>
                </a:ln>
              </a:defRPr>
            </a:lvl1pPr>
          </a:lstStyle>
          <a:p>
            <a:r>
              <a:rPr lang="en-US"/>
              <a:t>Click to edit Master title style</a:t>
            </a:r>
          </a:p>
        </p:txBody>
      </p:sp>
      <p:sp>
        <p:nvSpPr>
          <p:cNvPr id="11" name="1. On-page tracker">
            <a:extLst>
              <a:ext uri="{FF2B5EF4-FFF2-40B4-BE49-F238E27FC236}">
                <a16:creationId xmlns:a16="http://schemas.microsoft.com/office/drawing/2014/main" id="{A2582D75-79F8-4634-92EF-A9F0840C018B}"/>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8" name="5. Source" hidden="1">
            <a:extLst>
              <a:ext uri="{FF2B5EF4-FFF2-40B4-BE49-F238E27FC236}">
                <a16:creationId xmlns:a16="http://schemas.microsoft.com/office/drawing/2014/main" id="{FF0B9959-A687-4871-83FA-6E7B062F1835}"/>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194683677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3C4F5195-E8F7-4A2F-B02E-643BB3D88381}"/>
              </a:ext>
            </a:extLst>
          </p:cNvPr>
          <p:cNvGraphicFramePr>
            <a:graphicFrameLocks noChangeAspect="1"/>
          </p:cNvGraphicFramePr>
          <p:nvPr userDrawn="1">
            <p:custDataLst>
              <p:tags r:id="rId1"/>
            </p:custDataLst>
            <p:extLst>
              <p:ext uri="{D42A27DB-BD31-4B8C-83A1-F6EECF244321}">
                <p14:modId xmlns:p14="http://schemas.microsoft.com/office/powerpoint/2010/main" val="19561401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4" name="Object 3" hidden="1">
                        <a:extLst>
                          <a:ext uri="{FF2B5EF4-FFF2-40B4-BE49-F238E27FC236}">
                            <a16:creationId xmlns:a16="http://schemas.microsoft.com/office/drawing/2014/main" id="{3C4F5195-E8F7-4A2F-B02E-643BB3D88381}"/>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15EFC92-5E3D-4BDC-A378-85D30212A9E2}"/>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3"/>
            </p:custDataLst>
          </p:nvPr>
        </p:nvSpPr>
        <p:spPr>
          <a:xfrm>
            <a:off x="382016" y="3244334"/>
            <a:ext cx="5065776" cy="369332"/>
          </a:xfrm>
          <a:prstGeom prst="rect">
            <a:avLst/>
          </a:prstGeom>
        </p:spPr>
        <p:txBody>
          <a:bodyPr rIns="365760" anchor="ctr">
            <a:spAutoFit/>
          </a:bodyPr>
          <a:lstStyle>
            <a:lvl1pPr>
              <a:defRPr>
                <a:ln w="6350" cap="flat">
                  <a:noFill/>
                  <a:miter lim="800000"/>
                </a:ln>
              </a:defRPr>
            </a:lvl1pPr>
          </a:lstStyle>
          <a:p>
            <a:r>
              <a:rPr lang="en-US"/>
              <a:t>Click to edit Master title style</a:t>
            </a:r>
          </a:p>
        </p:txBody>
      </p:sp>
      <p:sp>
        <p:nvSpPr>
          <p:cNvPr id="10" name="1. On-page tracker">
            <a:extLst>
              <a:ext uri="{FF2B5EF4-FFF2-40B4-BE49-F238E27FC236}">
                <a16:creationId xmlns:a16="http://schemas.microsoft.com/office/drawing/2014/main" id="{E4983596-431B-4F12-AA07-76914CD3DEE7}"/>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088B171-16E3-47AC-B4E0-F17D0F195640}"/>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13986319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ection">
    <p:bg bwMode="ltGray">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05B6D76-6B4B-4ED5-B8F1-5D1D09831257}"/>
              </a:ext>
            </a:extLst>
          </p:cNvPr>
          <p:cNvGraphicFramePr>
            <a:graphicFrameLocks noChangeAspect="1"/>
          </p:cNvGraphicFramePr>
          <p:nvPr userDrawn="1">
            <p:custDataLst>
              <p:tags r:id="rId1"/>
            </p:custDataLst>
            <p:extLst>
              <p:ext uri="{D42A27DB-BD31-4B8C-83A1-F6EECF244321}">
                <p14:modId xmlns:p14="http://schemas.microsoft.com/office/powerpoint/2010/main" val="8218515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3" name="Object 2" hidden="1">
                        <a:extLst>
                          <a:ext uri="{FF2B5EF4-FFF2-40B4-BE49-F238E27FC236}">
                            <a16:creationId xmlns:a16="http://schemas.microsoft.com/office/drawing/2014/main" id="{305B6D76-6B4B-4ED5-B8F1-5D1D09831257}"/>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DCF374B-2477-45CD-A00B-B8676A45ACD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3"/>
            </p:custDataLst>
          </p:nvPr>
        </p:nvSpPr>
        <p:spPr>
          <a:xfrm>
            <a:off x="382016" y="3090446"/>
            <a:ext cx="11082528" cy="677108"/>
          </a:xfrm>
        </p:spPr>
        <p:txBody>
          <a:bodyPr anchor="ctr">
            <a:spAutoFit/>
          </a:bodyPr>
          <a:lstStyle>
            <a:lvl1pPr>
              <a:lnSpc>
                <a:spcPct val="100000"/>
              </a:lnSpc>
              <a:defRPr sz="4400">
                <a:solidFill>
                  <a:schemeClr val="bg1"/>
                </a:solidFill>
              </a:defRPr>
            </a:lvl1pPr>
          </a:lstStyle>
          <a:p>
            <a:r>
              <a:rPr lang="en-US"/>
              <a:t>Click to edit Master title style</a:t>
            </a:r>
          </a:p>
        </p:txBody>
      </p:sp>
      <p:sp>
        <p:nvSpPr>
          <p:cNvPr id="9" name="1. On-page tracker">
            <a:extLst>
              <a:ext uri="{FF2B5EF4-FFF2-40B4-BE49-F238E27FC236}">
                <a16:creationId xmlns:a16="http://schemas.microsoft.com/office/drawing/2014/main" id="{FA764DC8-CEA6-42F3-8E66-7C768AAD275E}"/>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solidFill>
                  <a:schemeClr val="bg1"/>
                </a:solidFill>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39E93985-D946-4737-B28D-A5890C8F26B5}"/>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pic>
        <p:nvPicPr>
          <p:cNvPr id="15" name="Picture 391">
            <a:extLst>
              <a:ext uri="{FF2B5EF4-FFF2-40B4-BE49-F238E27FC236}">
                <a16:creationId xmlns:a16="http://schemas.microsoft.com/office/drawing/2014/main" id="{E3A255B2-05BD-45CA-AD10-0811654C966B}"/>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001B6CA-8709-57A8-2A56-6A416BD4DEC9}"/>
              </a:ext>
            </a:extLst>
          </p:cNvPr>
          <p:cNvSpPr txBox="1"/>
          <p:nvPr userDrawn="1"/>
        </p:nvSpPr>
        <p:spPr>
          <a:xfrm>
            <a:off x="10114059" y="6520070"/>
            <a:ext cx="0" cy="0"/>
          </a:xfrm>
          <a:prstGeom prst="rect">
            <a:avLst/>
          </a:prstGeom>
          <a:ln w="6350">
            <a:noFill/>
            <a:miter lim="800000"/>
          </a:ln>
        </p:spPr>
        <p:txBody>
          <a:bodyPr vert="horz" wrap="none" lIns="0" tIns="0" rIns="0" bIns="0" rtlCol="0">
            <a:noAutofit/>
          </a:bodyPr>
          <a:lstStyle/>
          <a:p>
            <a:pPr algn="l">
              <a:spcBef>
                <a:spcPts val="300"/>
              </a:spcBef>
              <a:spcAft>
                <a:spcPts val="300"/>
              </a:spcAft>
              <a:buNone/>
            </a:pPr>
            <a:endParaRPr lang="en-US" sz="1600"/>
          </a:p>
        </p:txBody>
      </p:sp>
    </p:spTree>
    <p:extLst>
      <p:ext uri="{BB962C8B-B14F-4D97-AF65-F5344CB8AC3E}">
        <p14:creationId xmlns:p14="http://schemas.microsoft.com/office/powerpoint/2010/main" val="1368479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D58CF93F-48DB-5158-2CEF-02049DE00224}"/>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D58CF93F-48DB-5158-2CEF-02049DE002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ACD04C8C-8AD7-1A86-3C17-881D26232032}"/>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3400" b="1">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42242E44-B8A3-90AF-A827-59B6D3F70714}"/>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8" name="2. Slide Title"/>
          <p:cNvSpPr>
            <a:spLocks noGrp="1"/>
          </p:cNvSpPr>
          <p:nvPr>
            <p:ph type="title"/>
          </p:nvPr>
        </p:nvSpPr>
        <p:spPr>
          <a:xfrm>
            <a:off x="1505712" y="3556229"/>
            <a:ext cx="9180576" cy="523220"/>
          </a:xfrm>
          <a:prstGeom prst="rect">
            <a:avLst/>
          </a:prstGeom>
        </p:spPr>
        <p:txBody>
          <a:bodyPr/>
          <a:lstStyle>
            <a:lvl1pPr>
              <a:lnSpc>
                <a:spcPct val="105000"/>
              </a:lnSpc>
              <a:defRPr sz="3400"/>
            </a:lvl1pPr>
          </a:lstStyle>
          <a:p>
            <a:r>
              <a:rPr lang="en-US"/>
              <a:t>Click to edit Master title style</a:t>
            </a:r>
          </a:p>
        </p:txBody>
      </p:sp>
      <p:sp>
        <p:nvSpPr>
          <p:cNvPr id="6" name="3. Subtitle"/>
          <p:cNvSpPr>
            <a:spLocks noGrp="1"/>
          </p:cNvSpPr>
          <p:nvPr>
            <p:ph type="subTitle" idx="1"/>
          </p:nvPr>
        </p:nvSpPr>
        <p:spPr>
          <a:xfrm>
            <a:off x="1505712" y="4284630"/>
            <a:ext cx="9180576" cy="276999"/>
          </a:xfrm>
          <a:prstGeom prst="rect">
            <a:avLst/>
          </a:prstGeom>
        </p:spPr>
        <p:txBody>
          <a:bodyPr>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693005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Section">
    <p:bg bwMode="ltGray">
      <p:bgPr>
        <a:solidFill>
          <a:schemeClr val="tx2">
            <a:lumMod val="60000"/>
            <a:lumOff val="40000"/>
          </a:schemeClr>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05B6D76-6B4B-4ED5-B8F1-5D1D09831257}"/>
              </a:ext>
            </a:extLst>
          </p:cNvPr>
          <p:cNvGraphicFramePr>
            <a:graphicFrameLocks noChangeAspect="1"/>
          </p:cNvGraphicFramePr>
          <p:nvPr userDrawn="1">
            <p:custDataLst>
              <p:tags r:id="rId1"/>
            </p:custDataLst>
            <p:extLst>
              <p:ext uri="{D42A27DB-BD31-4B8C-83A1-F6EECF244321}">
                <p14:modId xmlns:p14="http://schemas.microsoft.com/office/powerpoint/2010/main" val="8218515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3" name="Object 2" hidden="1">
                        <a:extLst>
                          <a:ext uri="{FF2B5EF4-FFF2-40B4-BE49-F238E27FC236}">
                            <a16:creationId xmlns:a16="http://schemas.microsoft.com/office/drawing/2014/main" id="{305B6D76-6B4B-4ED5-B8F1-5D1D09831257}"/>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DCF374B-2477-45CD-A00B-B8676A45ACD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3"/>
            </p:custDataLst>
          </p:nvPr>
        </p:nvSpPr>
        <p:spPr>
          <a:xfrm>
            <a:off x="382016" y="3090446"/>
            <a:ext cx="11082528" cy="677108"/>
          </a:xfrm>
        </p:spPr>
        <p:txBody>
          <a:bodyPr anchor="ctr">
            <a:spAutoFit/>
          </a:bodyPr>
          <a:lstStyle>
            <a:lvl1pPr>
              <a:lnSpc>
                <a:spcPct val="100000"/>
              </a:lnSpc>
              <a:defRPr sz="4400">
                <a:solidFill>
                  <a:schemeClr val="bg1"/>
                </a:solidFill>
              </a:defRPr>
            </a:lvl1pPr>
          </a:lstStyle>
          <a:p>
            <a:r>
              <a:rPr lang="en-US"/>
              <a:t>Click to edit Master title style</a:t>
            </a:r>
          </a:p>
        </p:txBody>
      </p:sp>
      <p:sp>
        <p:nvSpPr>
          <p:cNvPr id="9" name="1. On-page tracker">
            <a:extLst>
              <a:ext uri="{FF2B5EF4-FFF2-40B4-BE49-F238E27FC236}">
                <a16:creationId xmlns:a16="http://schemas.microsoft.com/office/drawing/2014/main" id="{FA764DC8-CEA6-42F3-8E66-7C768AAD275E}"/>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solidFill>
                  <a:schemeClr val="bg1"/>
                </a:solidFill>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39E93985-D946-4737-B28D-A5890C8F26B5}"/>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pic>
        <p:nvPicPr>
          <p:cNvPr id="15" name="Picture 391">
            <a:extLst>
              <a:ext uri="{FF2B5EF4-FFF2-40B4-BE49-F238E27FC236}">
                <a16:creationId xmlns:a16="http://schemas.microsoft.com/office/drawing/2014/main" id="{E3A255B2-05BD-45CA-AD10-0811654C966B}"/>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6817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C6EE29E-F64A-419F-BFB0-EEDEB71953F6}"/>
              </a:ext>
            </a:extLst>
          </p:cNvPr>
          <p:cNvGraphicFramePr>
            <a:graphicFrameLocks noChangeAspect="1"/>
          </p:cNvGraphicFramePr>
          <p:nvPr userDrawn="1">
            <p:custDataLst>
              <p:tags r:id="rId1"/>
            </p:custDataLst>
            <p:extLst>
              <p:ext uri="{D42A27DB-BD31-4B8C-83A1-F6EECF244321}">
                <p14:modId xmlns:p14="http://schemas.microsoft.com/office/powerpoint/2010/main" val="35503983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592" imgH="591" progId="TCLayout.ActiveDocument.1">
                  <p:embed/>
                </p:oleObj>
              </mc:Choice>
              <mc:Fallback>
                <p:oleObj name="think-cell Slide" r:id="rId8" imgW="592" imgH="591" progId="TCLayout.ActiveDocument.1">
                  <p:embed/>
                  <p:pic>
                    <p:nvPicPr>
                      <p:cNvPr id="3" name="Object 2" hidden="1">
                        <a:extLst>
                          <a:ext uri="{FF2B5EF4-FFF2-40B4-BE49-F238E27FC236}">
                            <a16:creationId xmlns:a16="http://schemas.microsoft.com/office/drawing/2014/main" id="{EC6EE29E-F64A-419F-BFB0-EEDEB71953F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69526043-F22A-4ED3-B0A1-DD7C4F83AF9B}"/>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8" name="2. Slide Title">
            <a:extLst>
              <a:ext uri="{FF2B5EF4-FFF2-40B4-BE49-F238E27FC236}">
                <a16:creationId xmlns:a16="http://schemas.microsoft.com/office/drawing/2014/main" id="{EA735538-C733-4892-93A4-7B433D8B8293}"/>
              </a:ext>
            </a:extLst>
          </p:cNvPr>
          <p:cNvSpPr>
            <a:spLocks noGrp="1"/>
          </p:cNvSpPr>
          <p:nvPr>
            <p:ph type="title" hasCustomPrompt="1"/>
            <p:custDataLst>
              <p:tags r:id="rId3"/>
            </p:custDataLst>
          </p:nvPr>
        </p:nvSpPr>
        <p:spPr>
          <a:xfrm>
            <a:off x="1505712" y="3556229"/>
            <a:ext cx="9180576" cy="523220"/>
          </a:xfrm>
          <a:prstGeom prst="rect">
            <a:avLst/>
          </a:prstGeom>
        </p:spPr>
        <p:txBody>
          <a:bodyPr>
            <a:spAutoFit/>
          </a:bodyPr>
          <a:lstStyle>
            <a:lvl1pPr>
              <a:lnSpc>
                <a:spcPct val="105000"/>
              </a:lnSpc>
              <a:defRPr sz="3400"/>
            </a:lvl1pPr>
          </a:lstStyle>
          <a:p>
            <a:r>
              <a:rPr lang="en-US"/>
              <a:t>“Click to add quote</a:t>
            </a:r>
          </a:p>
        </p:txBody>
      </p:sp>
      <p:sp>
        <p:nvSpPr>
          <p:cNvPr id="6" name="3. Subtitle">
            <a:extLst>
              <a:ext uri="{FF2B5EF4-FFF2-40B4-BE49-F238E27FC236}">
                <a16:creationId xmlns:a16="http://schemas.microsoft.com/office/drawing/2014/main" id="{8DB5022C-F66C-4018-82F3-195571DDD527}"/>
              </a:ext>
            </a:extLst>
          </p:cNvPr>
          <p:cNvSpPr>
            <a:spLocks noGrp="1"/>
          </p:cNvSpPr>
          <p:nvPr>
            <p:ph type="subTitle" idx="1" hasCustomPrompt="1"/>
            <p:custDataLst>
              <p:tags r:id="rId4"/>
            </p:custDataLst>
          </p:nvPr>
        </p:nvSpPr>
        <p:spPr>
          <a:xfrm>
            <a:off x="1505712" y="4284630"/>
            <a:ext cx="9180576" cy="276999"/>
          </a:xfrm>
          <a:prstGeom prst="rect">
            <a:avLst/>
          </a:prstGeom>
        </p:spPr>
        <p:txBody>
          <a:bodyPr wrap="square">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quote source</a:t>
            </a:r>
          </a:p>
        </p:txBody>
      </p:sp>
      <p:sp>
        <p:nvSpPr>
          <p:cNvPr id="10" name="1. On-page tracker">
            <a:extLst>
              <a:ext uri="{FF2B5EF4-FFF2-40B4-BE49-F238E27FC236}">
                <a16:creationId xmlns:a16="http://schemas.microsoft.com/office/drawing/2014/main" id="{556D1499-3230-4098-85B2-D4CC7CA621F1}"/>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2" name="5. Source" hidden="1">
            <a:extLst>
              <a:ext uri="{FF2B5EF4-FFF2-40B4-BE49-F238E27FC236}">
                <a16:creationId xmlns:a16="http://schemas.microsoft.com/office/drawing/2014/main" id="{A85B5A04-85AE-4E05-8CF9-32D94144097A}"/>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21614995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A8D6A48-EE20-4EB4-A234-9F3B16C02872}"/>
              </a:ext>
            </a:extLst>
          </p:cNvPr>
          <p:cNvGraphicFramePr>
            <a:graphicFrameLocks noChangeAspect="1"/>
          </p:cNvGraphicFramePr>
          <p:nvPr userDrawn="1">
            <p:custDataLst>
              <p:tags r:id="rId1"/>
            </p:custDataLst>
            <p:extLst>
              <p:ext uri="{D42A27DB-BD31-4B8C-83A1-F6EECF244321}">
                <p14:modId xmlns:p14="http://schemas.microsoft.com/office/powerpoint/2010/main" val="40265944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6" hidden="1">
                        <a:extLst>
                          <a:ext uri="{FF2B5EF4-FFF2-40B4-BE49-F238E27FC236}">
                            <a16:creationId xmlns:a16="http://schemas.microsoft.com/office/drawing/2014/main" id="{DA8D6A48-EE20-4EB4-A234-9F3B16C02872}"/>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67C50C85-5FB9-4798-A8A4-1DA5B9F3ACC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3413760" y="0"/>
            <a:ext cx="877824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6647A441-8DE4-4236-BCC7-B694B2C59E00}"/>
              </a:ext>
            </a:extLst>
          </p:cNvPr>
          <p:cNvSpPr>
            <a:spLocks noGrp="1"/>
          </p:cNvSpPr>
          <p:nvPr>
            <p:ph type="title"/>
            <p:custDataLst>
              <p:tags r:id="rId4"/>
            </p:custDataLst>
          </p:nvPr>
        </p:nvSpPr>
        <p:spPr>
          <a:xfrm>
            <a:off x="382016" y="2744369"/>
            <a:ext cx="2514600" cy="769441"/>
          </a:xfrm>
        </p:spPr>
        <p:txBody>
          <a:bodyPr vert="horz" wrap="square" lIns="0" tIns="0" rIns="0" bIns="0" rtlCol="0" anchor="b" anchorCtr="0">
            <a:no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A4DBA574-6D59-4DFD-82A7-9B1E9AEB906E}"/>
              </a:ext>
            </a:extLst>
          </p:cNvPr>
          <p:cNvSpPr>
            <a:spLocks noGrp="1"/>
          </p:cNvSpPr>
          <p:nvPr>
            <p:ph type="subTitle" idx="1"/>
            <p:custDataLst>
              <p:tags r:id="rId5"/>
            </p:custDataLst>
          </p:nvPr>
        </p:nvSpPr>
        <p:spPr>
          <a:xfrm>
            <a:off x="382016" y="3659644"/>
            <a:ext cx="2514600" cy="553998"/>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96552B7E-7081-4EA8-9351-FE4C7216ADF2}"/>
              </a:ext>
            </a:extLst>
          </p:cNvPr>
          <p:cNvSpPr>
            <a:spLocks noGrp="1"/>
          </p:cNvSpPr>
          <p:nvPr>
            <p:ph type="body" sz="quarter" idx="10" hasCustomPrompt="1"/>
            <p:custDataLst>
              <p:tags r:id="rId6"/>
            </p:custDataLst>
          </p:nvPr>
        </p:nvSpPr>
        <p:spPr>
          <a:xfrm>
            <a:off x="382016" y="41597"/>
            <a:ext cx="2514601"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1C35D46-1817-41BE-A109-13E81F08BC12}"/>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8" name="TextBox 17">
            <a:extLst>
              <a:ext uri="{FF2B5EF4-FFF2-40B4-BE49-F238E27FC236}">
                <a16:creationId xmlns:a16="http://schemas.microsoft.com/office/drawing/2014/main" id="{70B13450-3520-4E9D-B0CC-AAF892C8C00E}"/>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8D14F301-88CC-4507-A1C0-8B94419BEB5B}"/>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919D8850-8D79-40DA-881B-17FC3EDF4C1A}"/>
              </a:ext>
            </a:extLst>
          </p:cNvPr>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DAA3FFF2-1E53-4A62-B67C-981BD75F04E9}"/>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42078647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EE6E84E-0DE7-4EEF-8932-BF42153B3B56}"/>
              </a:ext>
            </a:extLst>
          </p:cNvPr>
          <p:cNvGraphicFramePr>
            <a:graphicFrameLocks noChangeAspect="1"/>
          </p:cNvGraphicFramePr>
          <p:nvPr userDrawn="1">
            <p:custDataLst>
              <p:tags r:id="rId1"/>
            </p:custDataLst>
            <p:extLst>
              <p:ext uri="{D42A27DB-BD31-4B8C-83A1-F6EECF244321}">
                <p14:modId xmlns:p14="http://schemas.microsoft.com/office/powerpoint/2010/main" val="40950343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CEE6E84E-0DE7-4EEF-8932-BF42153B3B56}"/>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9D2CA90-0144-4292-9526-98A508F5317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4364736" y="0"/>
            <a:ext cx="7827264"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4EF89F43-35C6-451B-BBE8-87D2B8B83F5E}"/>
              </a:ext>
            </a:extLst>
          </p:cNvPr>
          <p:cNvSpPr>
            <a:spLocks noGrp="1"/>
          </p:cNvSpPr>
          <p:nvPr>
            <p:ph type="title"/>
            <p:custDataLst>
              <p:tags r:id="rId4"/>
            </p:custDataLst>
          </p:nvPr>
        </p:nvSpPr>
        <p:spPr>
          <a:xfrm>
            <a:off x="382016" y="2744369"/>
            <a:ext cx="3465576" cy="769441"/>
          </a:xfrm>
          <a:prstGeom prst="rect">
            <a:avLst/>
          </a:prstGeom>
        </p:spPr>
        <p:txBody>
          <a:bodyPr vert="horz" wrap="square" lIns="0" tIns="0" rIns="0" bIns="0" rtlCol="0" anchor="b" anchorCtr="0">
            <a:no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9F06A69A-B095-4159-932B-3658DD253FDF}"/>
              </a:ext>
            </a:extLst>
          </p:cNvPr>
          <p:cNvSpPr>
            <a:spLocks noGrp="1"/>
          </p:cNvSpPr>
          <p:nvPr>
            <p:ph type="subTitle" idx="1"/>
            <p:custDataLst>
              <p:tags r:id="rId5"/>
            </p:custDataLst>
          </p:nvPr>
        </p:nvSpPr>
        <p:spPr>
          <a:xfrm>
            <a:off x="382016" y="3659644"/>
            <a:ext cx="3465575" cy="276999"/>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79C07342-0520-417C-B878-54C94CBD8539}"/>
              </a:ext>
            </a:extLst>
          </p:cNvPr>
          <p:cNvSpPr>
            <a:spLocks noGrp="1"/>
          </p:cNvSpPr>
          <p:nvPr>
            <p:ph type="body" sz="quarter" idx="10" hasCustomPrompt="1"/>
            <p:custDataLst>
              <p:tags r:id="rId6"/>
            </p:custDataLst>
          </p:nvPr>
        </p:nvSpPr>
        <p:spPr>
          <a:xfrm>
            <a:off x="382016" y="41597"/>
            <a:ext cx="3465577"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3E31847F-C143-4878-889B-7FFC8A57ABC0}"/>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TextBox 12">
            <a:extLst>
              <a:ext uri="{FF2B5EF4-FFF2-40B4-BE49-F238E27FC236}">
                <a16:creationId xmlns:a16="http://schemas.microsoft.com/office/drawing/2014/main" id="{F30E562A-4B6E-4091-A66A-CACDFA548B47}"/>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0F5100B7-2598-4EAF-B599-BCEA8B824C3C}"/>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C289945E-4574-41EE-A523-AA3AFB18B9C6}"/>
              </a:ext>
            </a:extLst>
          </p:cNvPr>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CE454885-1AC3-41B0-8741-97EC57483B3A}"/>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282501054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1"/>
            </p:custDataLst>
            <p:extLst>
              <p:ext uri="{D42A27DB-BD31-4B8C-83A1-F6EECF244321}">
                <p14:modId xmlns:p14="http://schemas.microsoft.com/office/powerpoint/2010/main" val="42835868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725BD87-3C3D-45F6-BBCF-F06FD867659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6092952" y="0"/>
            <a:ext cx="6099048"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4"/>
            </p:custDataLst>
          </p:nvPr>
        </p:nvSpPr>
        <p:spPr>
          <a:xfrm>
            <a:off x="382015" y="391188"/>
            <a:ext cx="5065776"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5"/>
            </p:custDataLst>
          </p:nvPr>
        </p:nvSpPr>
        <p:spPr>
          <a:xfrm>
            <a:off x="382015" y="987001"/>
            <a:ext cx="5065776"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E9BE4D1E-183A-499B-BFC7-798294EB7AE9}"/>
              </a:ext>
            </a:extLst>
          </p:cNvPr>
          <p:cNvSpPr>
            <a:spLocks noGrp="1"/>
          </p:cNvSpPr>
          <p:nvPr>
            <p:ph type="body" sz="quarter" idx="10" hasCustomPrompt="1"/>
            <p:custDataLst>
              <p:tags r:id="rId6"/>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BFC408C4-17D8-45C2-A470-07F38EEF342D}"/>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TextBox 12">
            <a:extLst>
              <a:ext uri="{FF2B5EF4-FFF2-40B4-BE49-F238E27FC236}">
                <a16:creationId xmlns:a16="http://schemas.microsoft.com/office/drawing/2014/main" id="{3358ECE2-FECE-45FB-B8E6-0267A75BD483}"/>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4BA9D69B-4348-4A97-8ACF-EE445900546A}"/>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CB9001E7-BCC5-4448-8169-58050F0EC0A6}"/>
              </a:ext>
            </a:extLst>
          </p:cNvPr>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C0C124D-8CF5-4D30-8EA0-7C30EC7EAEFD}"/>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36313306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93AC4C-5B2F-4A0C-8C9B-7295BEE1F457}"/>
              </a:ext>
            </a:extLst>
          </p:cNvPr>
          <p:cNvGraphicFramePr>
            <a:graphicFrameLocks noChangeAspect="1"/>
          </p:cNvGraphicFramePr>
          <p:nvPr userDrawn="1">
            <p:custDataLst>
              <p:tags r:id="rId1"/>
            </p:custDataLst>
            <p:extLst>
              <p:ext uri="{D42A27DB-BD31-4B8C-83A1-F6EECF244321}">
                <p14:modId xmlns:p14="http://schemas.microsoft.com/office/powerpoint/2010/main" val="26664493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572" imgH="588" progId="TCLayout.ActiveDocument.1">
                  <p:embed/>
                </p:oleObj>
              </mc:Choice>
              <mc:Fallback>
                <p:oleObj name="think-cell Slide" r:id="rId9" imgW="572" imgH="588" progId="TCLayout.ActiveDocument.1">
                  <p:embed/>
                  <p:pic>
                    <p:nvPicPr>
                      <p:cNvPr id="3" name="Object 2" hidden="1">
                        <a:extLst>
                          <a:ext uri="{FF2B5EF4-FFF2-40B4-BE49-F238E27FC236}">
                            <a16:creationId xmlns:a16="http://schemas.microsoft.com/office/drawing/2014/main" id="{C293AC4C-5B2F-4A0C-8C9B-7295BEE1F457}"/>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D668F04-7049-40BA-8D63-D8BBB6921318}"/>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19" name="2. Slide Title">
            <a:extLst>
              <a:ext uri="{FF2B5EF4-FFF2-40B4-BE49-F238E27FC236}">
                <a16:creationId xmlns:a16="http://schemas.microsoft.com/office/drawing/2014/main" id="{0415F114-7B0E-43F2-8881-F0D9FB2A643B}"/>
              </a:ext>
            </a:extLst>
          </p:cNvPr>
          <p:cNvSpPr>
            <a:spLocks noGrp="1"/>
          </p:cNvSpPr>
          <p:nvPr>
            <p:ph type="title"/>
            <p:custDataLst>
              <p:tags r:id="rId3"/>
            </p:custDataLst>
          </p:nvPr>
        </p:nvSpPr>
        <p:spPr>
          <a:xfrm>
            <a:off x="382015" y="391188"/>
            <a:ext cx="6967728"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4"/>
            </p:custDataLst>
          </p:nvPr>
        </p:nvSpPr>
        <p:spPr bwMode="ltGray">
          <a:xfrm>
            <a:off x="7830312" y="0"/>
            <a:ext cx="4361688"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20" name="3. Subtitle">
            <a:extLst>
              <a:ext uri="{FF2B5EF4-FFF2-40B4-BE49-F238E27FC236}">
                <a16:creationId xmlns:a16="http://schemas.microsoft.com/office/drawing/2014/main" id="{712BED6B-950C-4FB8-AEE1-14FA61D013FF}"/>
              </a:ext>
            </a:extLst>
          </p:cNvPr>
          <p:cNvSpPr>
            <a:spLocks noGrp="1"/>
          </p:cNvSpPr>
          <p:nvPr>
            <p:ph type="subTitle" idx="1"/>
            <p:custDataLst>
              <p:tags r:id="rId5"/>
            </p:custDataLst>
          </p:nvPr>
        </p:nvSpPr>
        <p:spPr>
          <a:xfrm>
            <a:off x="382015" y="987001"/>
            <a:ext cx="6967728"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7C393009-0681-4A8F-A1E9-19E10A949DCD}"/>
              </a:ext>
            </a:extLst>
          </p:cNvPr>
          <p:cNvSpPr>
            <a:spLocks noGrp="1"/>
          </p:cNvSpPr>
          <p:nvPr>
            <p:ph type="body" sz="quarter" idx="10" hasCustomPrompt="1"/>
            <p:custDataLst>
              <p:tags r:id="rId6"/>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B16E36B8-89A2-44C2-938F-35B6D88993F0}"/>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TextBox 12">
            <a:extLst>
              <a:ext uri="{FF2B5EF4-FFF2-40B4-BE49-F238E27FC236}">
                <a16:creationId xmlns:a16="http://schemas.microsoft.com/office/drawing/2014/main" id="{B8986E3C-D4BC-4018-98EE-71B51F993875}"/>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8291978C-4863-4F14-8C2F-55973FE63BC6}"/>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33" name="Picture 391">
            <a:extLst>
              <a:ext uri="{FF2B5EF4-FFF2-40B4-BE49-F238E27FC236}">
                <a16:creationId xmlns:a16="http://schemas.microsoft.com/office/drawing/2014/main" id="{19D85AD4-3B1F-4594-A456-3A1200C7DD63}"/>
              </a:ext>
            </a:extLst>
          </p:cNvPr>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8A2531B4-75F9-4071-84B5-482F0FB9ED2A}"/>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427858925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1"/>
            </p:custDataLst>
            <p:extLst>
              <p:ext uri="{D42A27DB-BD31-4B8C-83A1-F6EECF244321}">
                <p14:modId xmlns:p14="http://schemas.microsoft.com/office/powerpoint/2010/main" val="13913898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13" imgH="416" progId="TCLayout.ActiveDocument.1">
                  <p:embed/>
                </p:oleObj>
              </mc:Choice>
              <mc:Fallback>
                <p:oleObj name="think-cell Slide" r:id="rId8" imgW="413" imgH="416" progId="TCLayout.ActiveDocument.1">
                  <p:embed/>
                  <p:pic>
                    <p:nvPicPr>
                      <p:cNvPr id="3" name="Object 6" hidden="1">
                        <a:extLst>
                          <a:ext uri="{FF2B5EF4-FFF2-40B4-BE49-F238E27FC236}">
                            <a16:creationId xmlns:a16="http://schemas.microsoft.com/office/drawing/2014/main" id="{9F7114D8-6025-4386-BA96-B034FE6B3CDB}"/>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50854476-2923-4515-A585-4477FF861180}"/>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3"/>
            </p:custDataLst>
          </p:nvPr>
        </p:nvSpPr>
        <p:spPr>
          <a:xfrm>
            <a:off x="382015" y="391188"/>
            <a:ext cx="7918704"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4"/>
            </p:custDataLst>
          </p:nvPr>
        </p:nvSpPr>
        <p:spPr>
          <a:xfrm>
            <a:off x="382015" y="987001"/>
            <a:ext cx="7918704"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DEC2F904-C5C8-4B39-9C46-6CA56144D86A}"/>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5B734C35-19E8-4B12-AC94-2B1655CED6F6}"/>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TextBox 12">
            <a:extLst>
              <a:ext uri="{FF2B5EF4-FFF2-40B4-BE49-F238E27FC236}">
                <a16:creationId xmlns:a16="http://schemas.microsoft.com/office/drawing/2014/main" id="{2A010A92-14A3-4A1A-B340-3195522A0E36}"/>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09710D9-10EB-42C9-9E32-F1015B30CFD1}"/>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9" name="Picture 391">
            <a:extLst>
              <a:ext uri="{FF2B5EF4-FFF2-40B4-BE49-F238E27FC236}">
                <a16:creationId xmlns:a16="http://schemas.microsoft.com/office/drawing/2014/main" id="{F43C6111-6695-46A1-9552-BAC749033561}"/>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7077AAFA-EEA4-4FDD-903D-A7C15D546869}"/>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3174453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648A5D5-75B9-4F02-A4CB-B3C65A9BF2CE}"/>
              </a:ext>
            </a:extLst>
          </p:cNvPr>
          <p:cNvGraphicFramePr>
            <a:graphicFrameLocks noChangeAspect="1"/>
          </p:cNvGraphicFramePr>
          <p:nvPr userDrawn="1">
            <p:custDataLst>
              <p:tags r:id="rId1"/>
            </p:custDataLst>
            <p:extLst>
              <p:ext uri="{D42A27DB-BD31-4B8C-83A1-F6EECF244321}">
                <p14:modId xmlns:p14="http://schemas.microsoft.com/office/powerpoint/2010/main" val="1802288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592" imgH="591" progId="TCLayout.ActiveDocument.1">
                  <p:embed/>
                </p:oleObj>
              </mc:Choice>
              <mc:Fallback>
                <p:oleObj name="think-cell Slide" r:id="rId7" imgW="592" imgH="591" progId="TCLayout.ActiveDocument.1">
                  <p:embed/>
                  <p:pic>
                    <p:nvPicPr>
                      <p:cNvPr id="3" name="Object 2" hidden="1">
                        <a:extLst>
                          <a:ext uri="{FF2B5EF4-FFF2-40B4-BE49-F238E27FC236}">
                            <a16:creationId xmlns:a16="http://schemas.microsoft.com/office/drawing/2014/main" id="{C648A5D5-75B9-4F02-A4CB-B3C65A9BF2C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58AAF75-30DC-408A-933A-149F2D14D18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3"/>
            </p:custDataLst>
          </p:nvPr>
        </p:nvSpPr>
        <p:spPr>
          <a:xfrm>
            <a:off x="382015" y="575854"/>
            <a:ext cx="10400661" cy="369332"/>
          </a:xfrm>
        </p:spPr>
        <p:txBody>
          <a:bodyPr vert="horz" wrap="square" lIns="0" tIns="0" rIns="0" bIns="0" rtlCol="0" anchor="ctr" anchorCtr="0">
            <a:spAutoFit/>
          </a:bodyPr>
          <a:lstStyle>
            <a:lvl1pPr>
              <a:defRPr lang="en-US" dirty="0"/>
            </a:lvl1pPr>
          </a:lstStyle>
          <a:p>
            <a:pPr lvl="0"/>
            <a:r>
              <a:rPr lang="en-US"/>
              <a:t>Click to edit Master title style</a:t>
            </a:r>
          </a:p>
        </p:txBody>
      </p:sp>
      <p:sp>
        <p:nvSpPr>
          <p:cNvPr id="8" name="1. On-page tracker">
            <a:extLst>
              <a:ext uri="{FF2B5EF4-FFF2-40B4-BE49-F238E27FC236}">
                <a16:creationId xmlns:a16="http://schemas.microsoft.com/office/drawing/2014/main" id="{931AA88E-24E2-4493-A340-98EE8666A3B2}"/>
              </a:ext>
            </a:extLst>
          </p:cNvPr>
          <p:cNvSpPr>
            <a:spLocks noGrp="1"/>
          </p:cNvSpPr>
          <p:nvPr>
            <p:ph type="body" sz="quarter" idx="10" hasCustomPrompt="1"/>
            <p:custDataLst>
              <p:tags r:id="rId4"/>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9" name="5. Source" hidden="1">
            <a:extLst>
              <a:ext uri="{FF2B5EF4-FFF2-40B4-BE49-F238E27FC236}">
                <a16:creationId xmlns:a16="http://schemas.microsoft.com/office/drawing/2014/main" id="{E518A091-F30D-455A-84D1-094DC2AF9E40}"/>
              </a:ext>
            </a:extLst>
          </p:cNvPr>
          <p:cNvSpPr txBox="1"/>
          <p:nvPr userDrawn="1">
            <p:custDataLst>
              <p:tags r:id="rId5"/>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TextBox 11">
            <a:extLst>
              <a:ext uri="{FF2B5EF4-FFF2-40B4-BE49-F238E27FC236}">
                <a16:creationId xmlns:a16="http://schemas.microsoft.com/office/drawing/2014/main" id="{09E3F805-AF0B-41A3-BA93-4BF27ADD7504}"/>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4B89BDDC-6B69-4108-A410-0231254DE76D}"/>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4" name="Picture 391">
            <a:extLst>
              <a:ext uri="{FF2B5EF4-FFF2-40B4-BE49-F238E27FC236}">
                <a16:creationId xmlns:a16="http://schemas.microsoft.com/office/drawing/2014/main" id="{A13A03AC-6CA4-4AB2-A91A-514E0D3FCEE4}"/>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FA1615CF-2148-477B-9215-FBFDB3A0985F}"/>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11278331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20E9A7C-FB74-480B-8212-8CE5C1AF5D1B}"/>
              </a:ext>
            </a:extLst>
          </p:cNvPr>
          <p:cNvGraphicFramePr>
            <a:graphicFrameLocks noChangeAspect="1"/>
          </p:cNvGraphicFramePr>
          <p:nvPr userDrawn="1">
            <p:custDataLst>
              <p:tags r:id="rId1"/>
            </p:custDataLst>
            <p:extLst>
              <p:ext uri="{D42A27DB-BD31-4B8C-83A1-F6EECF244321}">
                <p14:modId xmlns:p14="http://schemas.microsoft.com/office/powerpoint/2010/main" val="5670126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1" progId="TCLayout.ActiveDocument.1">
                  <p:embed/>
                </p:oleObj>
              </mc:Choice>
              <mc:Fallback>
                <p:oleObj name="think-cell Slide" r:id="rId5" imgW="592" imgH="591" progId="TCLayout.ActiveDocument.1">
                  <p:embed/>
                  <p:pic>
                    <p:nvPicPr>
                      <p:cNvPr id="2" name="Object 1" hidden="1">
                        <a:extLst>
                          <a:ext uri="{FF2B5EF4-FFF2-40B4-BE49-F238E27FC236}">
                            <a16:creationId xmlns:a16="http://schemas.microsoft.com/office/drawing/2014/main" id="{220E9A7C-FB74-480B-8212-8CE5C1AF5D1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1. On-page tracker">
            <a:extLst>
              <a:ext uri="{FF2B5EF4-FFF2-40B4-BE49-F238E27FC236}">
                <a16:creationId xmlns:a16="http://schemas.microsoft.com/office/drawing/2014/main" id="{BD5E1493-E8EF-4031-B447-85DA0B418111}"/>
              </a:ext>
            </a:extLst>
          </p:cNvPr>
          <p:cNvSpPr>
            <a:spLocks noGrp="1"/>
          </p:cNvSpPr>
          <p:nvPr>
            <p:ph type="body" sz="quarter" idx="10" hasCustomPrompt="1"/>
            <p:custDataLst>
              <p:tags r:id="rId2"/>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6" name="5. Source" hidden="1">
            <a:extLst>
              <a:ext uri="{FF2B5EF4-FFF2-40B4-BE49-F238E27FC236}">
                <a16:creationId xmlns:a16="http://schemas.microsoft.com/office/drawing/2014/main" id="{9577687A-ECA1-4C50-A2D9-45F0E162AC00}"/>
              </a:ext>
            </a:extLst>
          </p:cNvPr>
          <p:cNvSpPr txBox="1"/>
          <p:nvPr userDrawn="1">
            <p:custDataLst>
              <p:tags r:id="rId3"/>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5" name="TextBox 14">
            <a:extLst>
              <a:ext uri="{FF2B5EF4-FFF2-40B4-BE49-F238E27FC236}">
                <a16:creationId xmlns:a16="http://schemas.microsoft.com/office/drawing/2014/main" id="{99386A8F-928B-4045-A8FB-D96A497D46E6}"/>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051F5D3C-E636-4705-ADA2-B6629200CF11}"/>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2" name="Picture 391">
            <a:extLst>
              <a:ext uri="{FF2B5EF4-FFF2-40B4-BE49-F238E27FC236}">
                <a16:creationId xmlns:a16="http://schemas.microsoft.com/office/drawing/2014/main" id="{90AF5760-BD43-4729-B32D-BD08FC71FDA2}"/>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72DB81D-FC02-4519-8222-2ECB58BFD63D}"/>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264300493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A954CCC1-5027-4384-BFF6-B54153C697A8}"/>
              </a:ext>
            </a:extLst>
          </p:cNvPr>
          <p:cNvGraphicFramePr>
            <a:graphicFrameLocks noChangeAspect="1"/>
          </p:cNvGraphicFramePr>
          <p:nvPr userDrawn="1">
            <p:custDataLst>
              <p:tags r:id="rId1"/>
            </p:custDataLst>
            <p:extLst>
              <p:ext uri="{D42A27DB-BD31-4B8C-83A1-F6EECF244321}">
                <p14:modId xmlns:p14="http://schemas.microsoft.com/office/powerpoint/2010/main" val="33561634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2" name="Object 1" hidden="1">
                        <a:extLst>
                          <a:ext uri="{FF2B5EF4-FFF2-40B4-BE49-F238E27FC236}">
                            <a16:creationId xmlns:a16="http://schemas.microsoft.com/office/drawing/2014/main" id="{A954CCC1-5027-4384-BFF6-B54153C697A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5. Source" hidden="1">
            <a:extLst>
              <a:ext uri="{FF2B5EF4-FFF2-40B4-BE49-F238E27FC236}">
                <a16:creationId xmlns:a16="http://schemas.microsoft.com/office/drawing/2014/main" id="{330AE89A-7771-4A6E-A02D-893DCB66C876}"/>
              </a:ext>
            </a:extLst>
          </p:cNvPr>
          <p:cNvSpPr txBox="1"/>
          <p:nvPr userDrawn="1">
            <p:custDataLst>
              <p:tags r:id="rId2"/>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pic>
        <p:nvPicPr>
          <p:cNvPr id="33" name="Picture 391">
            <a:extLst>
              <a:ext uri="{FF2B5EF4-FFF2-40B4-BE49-F238E27FC236}">
                <a16:creationId xmlns:a16="http://schemas.microsoft.com/office/drawing/2014/main" id="{63CC37DF-BBA5-4F3D-8535-F36575725093}"/>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077815" y="3016953"/>
            <a:ext cx="2036370" cy="824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190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F4E72254-8C84-8B24-F96D-DE79A9DC89CC}"/>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6" hidden="1">
                        <a:extLst>
                          <a:ext uri="{FF2B5EF4-FFF2-40B4-BE49-F238E27FC236}">
                            <a16:creationId xmlns:a16="http://schemas.microsoft.com/office/drawing/2014/main" id="{F4E72254-8C84-8B24-F96D-DE79A9DC89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67BED8C4-4687-20DE-BABD-EA8D98AE563A}"/>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BC20499B-C4FE-85FD-3D2F-2D33B5845E72}"/>
              </a:ext>
            </a:extLst>
          </p:cNvPr>
          <p:cNvSpPr/>
          <p:nvPr userDrawn="1">
            <p:custDataLst>
              <p:tags r:id="rId3"/>
            </p:custDataLst>
          </p:nvPr>
        </p:nvSpPr>
        <p:spPr bwMode="ltGray">
          <a:xfrm>
            <a:off x="3413125" y="0"/>
            <a:ext cx="8778875"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1EAAE2FA-9111-358D-84BF-D58B9558BE08}"/>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0D31D568-DAE1-A5C9-C1B3-22A68B08EEA4}"/>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7FBCB987-660D-D24C-E870-3172C0121408}"/>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4A28A400-C9CB-48C5-92FD-78951FD2C7FD}"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74E42DE0-3E22-0AC5-7AE5-374713291A32}"/>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F348ECEB-C4FE-D2F4-AD10-B08B04BD604F}"/>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F7EE06F9-20FA-4451-DED3-1796EF309BD5}"/>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6" y="2744369"/>
            <a:ext cx="2514600" cy="769441"/>
          </a:xfrm>
        </p:spPr>
        <p:txBody>
          <a:bodyPr rtlCol="0" anchor="b">
            <a:noAutofit/>
          </a:bodyPr>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6" y="3659644"/>
            <a:ext cx="2514600" cy="553998"/>
          </a:xfrm>
          <a:prstGeom prst="rect">
            <a:avLst/>
          </a:prstGeom>
        </p:spPr>
        <p:txBody>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2514601"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178072828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de-DE"/>
              <a:t>Dateiname</a:t>
            </a:r>
          </a:p>
        </p:txBody>
      </p:sp>
      <p:sp>
        <p:nvSpPr>
          <p:cNvPr id="3" name="Foliennummernplatzhalter 2"/>
          <p:cNvSpPr>
            <a:spLocks noGrp="1"/>
          </p:cNvSpPr>
          <p:nvPr>
            <p:ph type="sldNum" sz="quarter" idx="11"/>
          </p:nvPr>
        </p:nvSpPr>
        <p:spPr/>
        <p:txBody>
          <a:bodyPr/>
          <a:lstStyle/>
          <a:p>
            <a:fld id="{A03FD901-DC8B-4A10-8EEB-0527312799F9}" type="slidenum">
              <a:rPr lang="de-DE"/>
              <a:pPr/>
              <a:t>‹#›</a:t>
            </a:fld>
            <a:endParaRPr lang="de-DE"/>
          </a:p>
        </p:txBody>
      </p:sp>
    </p:spTree>
    <p:extLst>
      <p:ext uri="{BB962C8B-B14F-4D97-AF65-F5344CB8AC3E}">
        <p14:creationId xmlns:p14="http://schemas.microsoft.com/office/powerpoint/2010/main" val="42471914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Front title slide">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2100649"/>
            <a:ext cx="9723474" cy="1409314"/>
          </a:xfrm>
          <a:prstGeom prst="rect">
            <a:avLst/>
          </a:prstGeom>
        </p:spPr>
        <p:txBody>
          <a:bodyPr lIns="0" tIns="0" rIns="0" bIns="0" anchor="b">
            <a:noAutofit/>
          </a:bodyPr>
          <a:lstStyle>
            <a:lvl1pPr algn="l">
              <a:defRPr sz="60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3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10" name="Picture 9" descr="NHS Digital logo">
            <a:extLst>
              <a:ext uri="{FF2B5EF4-FFF2-40B4-BE49-F238E27FC236}">
                <a16:creationId xmlns:a16="http://schemas.microsoft.com/office/drawing/2014/main" id="{440D3DD3-810D-4F48-A130-12F308B3BF4B}"/>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b="38516"/>
          <a:stretch/>
        </p:blipFill>
        <p:spPr>
          <a:xfrm>
            <a:off x="216000" y="216000"/>
            <a:ext cx="1524000" cy="749616"/>
          </a:xfrm>
          <a:prstGeom prst="rect">
            <a:avLst/>
          </a:prstGeom>
        </p:spPr>
      </p:pic>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US"/>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sp>
        <p:nvSpPr>
          <p:cNvPr id="5" name="No_Classification"/>
          <p:cNvSpPr txBox="1"/>
          <p:nvPr userDrawn="1">
            <p:custDataLst>
              <p:tags r:id="rId1"/>
            </p:custDataLst>
          </p:nvPr>
        </p:nvSpPr>
        <p:spPr>
          <a:xfrm>
            <a:off x="464312" y="5025517"/>
            <a:ext cx="496697" cy="129540"/>
          </a:xfrm>
          <a:prstGeom prst="rect">
            <a:avLst/>
          </a:prstGeom>
          <a:noFill/>
        </p:spPr>
        <p:txBody>
          <a:bodyPr vert="horz" wrap="square" lIns="35941" tIns="17907" rIns="35941" bIns="46736" rtlCol="0">
            <a:noAutofit/>
          </a:bodyPr>
          <a:lstStyle/>
          <a:p>
            <a:endParaRPr lang="en-US" sz="1100" err="1"/>
          </a:p>
        </p:txBody>
      </p:sp>
    </p:spTree>
    <p:extLst>
      <p:ext uri="{BB962C8B-B14F-4D97-AF65-F5344CB8AC3E}">
        <p14:creationId xmlns:p14="http://schemas.microsoft.com/office/powerpoint/2010/main" val="42685715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normAutofit/>
          </a:bodyPr>
          <a:lstStyle>
            <a:lvl1pPr>
              <a:defRPr sz="2400"/>
            </a:lvl1pPr>
            <a:lvl2pPr>
              <a:defRPr sz="2400"/>
            </a:lvl2pPr>
            <a:lvl3pPr>
              <a:defRPr sz="24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E7B95C-A193-4CCF-A912-4D852A5A7231}" type="datetime1">
              <a:rPr lang="en-GB" smtClean="0"/>
              <a:t>21/02/2024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877549" y="6432550"/>
            <a:ext cx="709709" cy="216000"/>
          </a:xfrm>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2051686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Heading, content, basic text one col">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2506351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Default">
  <p:cSld name="Default">
    <p:spTree>
      <p:nvGrpSpPr>
        <p:cNvPr id="1" name="Shape 880"/>
        <p:cNvGrpSpPr/>
        <p:nvPr/>
      </p:nvGrpSpPr>
      <p:grpSpPr>
        <a:xfrm>
          <a:off x="0" y="0"/>
          <a:ext cx="0" cy="0"/>
          <a:chOff x="0" y="0"/>
          <a:chExt cx="0" cy="0"/>
        </a:xfrm>
      </p:grpSpPr>
      <p:sp>
        <p:nvSpPr>
          <p:cNvPr id="881" name="Google Shape;881;g2559ba9d126_0_1030"/>
          <p:cNvSpPr txBox="1">
            <a:spLocks noGrp="1"/>
          </p:cNvSpPr>
          <p:nvPr>
            <p:ph type="title"/>
          </p:nvPr>
        </p:nvSpPr>
        <p:spPr>
          <a:xfrm>
            <a:off x="382015" y="391188"/>
            <a:ext cx="10400700" cy="369300"/>
          </a:xfrm>
          <a:prstGeom prst="rect">
            <a:avLst/>
          </a:prstGeom>
          <a:noFill/>
          <a:ln>
            <a:noFill/>
          </a:ln>
        </p:spPr>
        <p:txBody>
          <a:bodyPr spcFirstLastPara="1" wrap="square" lIns="0" tIns="0" rIns="0" bIns="0" anchor="ctr" anchorCtr="0">
            <a:spAutoFit/>
          </a:bodyPr>
          <a:lstStyle>
            <a:lvl1pPr lvl="0" algn="l" rtl="0">
              <a:lnSpc>
                <a:spcPct val="100000"/>
              </a:lnSpc>
              <a:spcBef>
                <a:spcPts val="0"/>
              </a:spcBef>
              <a:spcAft>
                <a:spcPts val="0"/>
              </a:spcAft>
              <a:buClr>
                <a:schemeClr val="dk2"/>
              </a:buClr>
              <a:buSzPts val="24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82" name="Google Shape;882;g2559ba9d126_0_1030"/>
          <p:cNvSpPr txBox="1">
            <a:spLocks noGrp="1"/>
          </p:cNvSpPr>
          <p:nvPr>
            <p:ph type="subTitle" idx="1"/>
          </p:nvPr>
        </p:nvSpPr>
        <p:spPr>
          <a:xfrm>
            <a:off x="382015" y="987001"/>
            <a:ext cx="10400700" cy="276900"/>
          </a:xfrm>
          <a:prstGeom prst="rect">
            <a:avLst/>
          </a:prstGeom>
          <a:noFill/>
          <a:ln>
            <a:noFill/>
          </a:ln>
        </p:spPr>
        <p:txBody>
          <a:bodyPr spcFirstLastPara="1" wrap="square" lIns="0" tIns="0" rIns="0" bIns="0" anchor="t" anchorCtr="0">
            <a:noAutofit/>
          </a:bodyPr>
          <a:lstStyle>
            <a:lvl1pPr lvl="0" algn="l" rtl="0">
              <a:lnSpc>
                <a:spcPct val="100000"/>
              </a:lnSpc>
              <a:spcBef>
                <a:spcPts val="300"/>
              </a:spcBef>
              <a:spcAft>
                <a:spcPts val="0"/>
              </a:spcAft>
              <a:buSzPts val="1800"/>
              <a:buChar char="​"/>
              <a:defRPr sz="1799" b="0"/>
            </a:lvl1pPr>
            <a:lvl2pPr lvl="1" algn="l" rtl="0">
              <a:lnSpc>
                <a:spcPct val="100000"/>
              </a:lnSpc>
              <a:spcBef>
                <a:spcPts val="300"/>
              </a:spcBef>
              <a:spcAft>
                <a:spcPts val="0"/>
              </a:spcAft>
              <a:buSzPts val="1980"/>
              <a:buChar char="•"/>
              <a:defRPr/>
            </a:lvl2pPr>
            <a:lvl3pPr lvl="2" algn="l" rtl="0">
              <a:lnSpc>
                <a:spcPct val="100000"/>
              </a:lnSpc>
              <a:spcBef>
                <a:spcPts val="300"/>
              </a:spcBef>
              <a:spcAft>
                <a:spcPts val="0"/>
              </a:spcAft>
              <a:buSzPts val="1980"/>
              <a:buChar char="‒"/>
              <a:defRPr/>
            </a:lvl3pPr>
            <a:lvl4pPr lvl="3" algn="l" rtl="0">
              <a:lnSpc>
                <a:spcPct val="100000"/>
              </a:lnSpc>
              <a:spcBef>
                <a:spcPts val="300"/>
              </a:spcBef>
              <a:spcAft>
                <a:spcPts val="0"/>
              </a:spcAft>
              <a:buSzPts val="1800"/>
              <a:buChar char="•"/>
              <a:defRPr/>
            </a:lvl4pPr>
            <a:lvl5pPr lvl="4" algn="l" rtl="0">
              <a:lnSpc>
                <a:spcPct val="100000"/>
              </a:lnSpc>
              <a:spcBef>
                <a:spcPts val="300"/>
              </a:spcBef>
              <a:spcAft>
                <a:spcPts val="0"/>
              </a:spcAft>
              <a:buSzPts val="1800"/>
              <a:buChar char="̶"/>
              <a:defRPr/>
            </a:lvl5pPr>
            <a:lvl6pPr lvl="5" algn="l" rtl="0">
              <a:lnSpc>
                <a:spcPct val="100000"/>
              </a:lnSpc>
              <a:spcBef>
                <a:spcPts val="300"/>
              </a:spcBef>
              <a:spcAft>
                <a:spcPts val="0"/>
              </a:spcAft>
              <a:buClr>
                <a:schemeClr val="dk1"/>
              </a:buClr>
              <a:buSzPts val="1800"/>
              <a:buChar char="▫"/>
              <a:defRPr/>
            </a:lvl6pPr>
            <a:lvl7pPr lvl="6" algn="l" rtl="0">
              <a:lnSpc>
                <a:spcPct val="100000"/>
              </a:lnSpc>
              <a:spcBef>
                <a:spcPts val="300"/>
              </a:spcBef>
              <a:spcAft>
                <a:spcPts val="0"/>
              </a:spcAft>
              <a:buClr>
                <a:schemeClr val="dk1"/>
              </a:buClr>
              <a:buSzPts val="1800"/>
              <a:buChar char="▫"/>
              <a:defRPr/>
            </a:lvl7pPr>
            <a:lvl8pPr lvl="7" algn="l" rtl="0">
              <a:lnSpc>
                <a:spcPct val="100000"/>
              </a:lnSpc>
              <a:spcBef>
                <a:spcPts val="300"/>
              </a:spcBef>
              <a:spcAft>
                <a:spcPts val="0"/>
              </a:spcAft>
              <a:buClr>
                <a:schemeClr val="dk1"/>
              </a:buClr>
              <a:buSzPts val="1800"/>
              <a:buChar char="▫"/>
              <a:defRPr/>
            </a:lvl8pPr>
            <a:lvl9pPr lvl="8" algn="l" rtl="0">
              <a:lnSpc>
                <a:spcPct val="100000"/>
              </a:lnSpc>
              <a:spcBef>
                <a:spcPts val="300"/>
              </a:spcBef>
              <a:spcAft>
                <a:spcPts val="300"/>
              </a:spcAft>
              <a:buClr>
                <a:schemeClr val="dk1"/>
              </a:buClr>
              <a:buSzPts val="1800"/>
              <a:buChar char="▫"/>
              <a:defRPr/>
            </a:lvl9pPr>
          </a:lstStyle>
          <a:p>
            <a:endParaRPr/>
          </a:p>
        </p:txBody>
      </p:sp>
      <p:sp>
        <p:nvSpPr>
          <p:cNvPr id="883" name="Google Shape;883;g2559ba9d126_0_1030"/>
          <p:cNvSpPr txBox="1">
            <a:spLocks noGrp="1"/>
          </p:cNvSpPr>
          <p:nvPr>
            <p:ph type="body" idx="2"/>
          </p:nvPr>
        </p:nvSpPr>
        <p:spPr>
          <a:xfrm>
            <a:off x="382016" y="41598"/>
            <a:ext cx="3843300" cy="161546"/>
          </a:xfrm>
          <a:prstGeom prst="rect">
            <a:avLst/>
          </a:prstGeom>
          <a:noFill/>
          <a:ln>
            <a:noFill/>
          </a:ln>
        </p:spPr>
        <p:txBody>
          <a:bodyPr spcFirstLastPara="1" wrap="square" lIns="0" tIns="0" rIns="0" bIns="0" anchor="t" anchorCtr="0">
            <a:spAutoFit/>
          </a:bodyPr>
          <a:lstStyle>
            <a:lvl1pPr marL="457154" lvl="0" indent="-279372" algn="l" rtl="0">
              <a:lnSpc>
                <a:spcPct val="100000"/>
              </a:lnSpc>
              <a:spcBef>
                <a:spcPts val="300"/>
              </a:spcBef>
              <a:spcAft>
                <a:spcPts val="0"/>
              </a:spcAft>
              <a:buSzPts val="800"/>
              <a:buChar char="​"/>
              <a:defRPr sz="800" b="0"/>
            </a:lvl1pPr>
            <a:lvl2pPr marL="914309" lvl="1" indent="-354295" algn="l" rtl="0">
              <a:lnSpc>
                <a:spcPct val="100000"/>
              </a:lnSpc>
              <a:spcBef>
                <a:spcPts val="300"/>
              </a:spcBef>
              <a:spcAft>
                <a:spcPts val="0"/>
              </a:spcAft>
              <a:buSzPts val="1980"/>
              <a:buChar char="•"/>
              <a:defRPr/>
            </a:lvl2pPr>
            <a:lvl3pPr marL="1371462" lvl="2" indent="-354295" algn="l" rtl="0">
              <a:lnSpc>
                <a:spcPct val="100000"/>
              </a:lnSpc>
              <a:spcBef>
                <a:spcPts val="300"/>
              </a:spcBef>
              <a:spcAft>
                <a:spcPts val="0"/>
              </a:spcAft>
              <a:buSzPts val="1980"/>
              <a:buChar char="‒"/>
              <a:defRPr/>
            </a:lvl3pPr>
            <a:lvl4pPr marL="1828617" lvl="3" indent="-342866" algn="l" rtl="0">
              <a:lnSpc>
                <a:spcPct val="100000"/>
              </a:lnSpc>
              <a:spcBef>
                <a:spcPts val="300"/>
              </a:spcBef>
              <a:spcAft>
                <a:spcPts val="0"/>
              </a:spcAft>
              <a:buSzPts val="1800"/>
              <a:buChar char="•"/>
              <a:defRPr/>
            </a:lvl4pPr>
            <a:lvl5pPr marL="2285771" lvl="4" indent="-342866" algn="l" rtl="0">
              <a:lnSpc>
                <a:spcPct val="100000"/>
              </a:lnSpc>
              <a:spcBef>
                <a:spcPts val="300"/>
              </a:spcBef>
              <a:spcAft>
                <a:spcPts val="0"/>
              </a:spcAft>
              <a:buSzPts val="1800"/>
              <a:buChar char="̶"/>
              <a:defRPr/>
            </a:lvl5pPr>
            <a:lvl6pPr marL="2742926" lvl="5" indent="-342866" algn="l" rtl="0">
              <a:lnSpc>
                <a:spcPct val="100000"/>
              </a:lnSpc>
              <a:spcBef>
                <a:spcPts val="300"/>
              </a:spcBef>
              <a:spcAft>
                <a:spcPts val="0"/>
              </a:spcAft>
              <a:buClr>
                <a:schemeClr val="dk1"/>
              </a:buClr>
              <a:buSzPts val="1800"/>
              <a:buChar char="▫"/>
              <a:defRPr/>
            </a:lvl6pPr>
            <a:lvl7pPr marL="3200080" lvl="6" indent="-342866" algn="l" rtl="0">
              <a:lnSpc>
                <a:spcPct val="100000"/>
              </a:lnSpc>
              <a:spcBef>
                <a:spcPts val="300"/>
              </a:spcBef>
              <a:spcAft>
                <a:spcPts val="0"/>
              </a:spcAft>
              <a:buClr>
                <a:schemeClr val="dk1"/>
              </a:buClr>
              <a:buSzPts val="1800"/>
              <a:buChar char="▫"/>
              <a:defRPr/>
            </a:lvl7pPr>
            <a:lvl8pPr marL="3657235" lvl="7" indent="-342866" algn="l" rtl="0">
              <a:lnSpc>
                <a:spcPct val="100000"/>
              </a:lnSpc>
              <a:spcBef>
                <a:spcPts val="300"/>
              </a:spcBef>
              <a:spcAft>
                <a:spcPts val="0"/>
              </a:spcAft>
              <a:buClr>
                <a:schemeClr val="dk1"/>
              </a:buClr>
              <a:buSzPts val="1800"/>
              <a:buChar char="▫"/>
              <a:defRPr/>
            </a:lvl8pPr>
            <a:lvl9pPr marL="4114388" lvl="8" indent="-342866" algn="l" rtl="0">
              <a:lnSpc>
                <a:spcPct val="100000"/>
              </a:lnSpc>
              <a:spcBef>
                <a:spcPts val="300"/>
              </a:spcBef>
              <a:spcAft>
                <a:spcPts val="300"/>
              </a:spcAft>
              <a:buClr>
                <a:schemeClr val="dk1"/>
              </a:buClr>
              <a:buSzPts val="1800"/>
              <a:buChar char="▫"/>
              <a:defRPr/>
            </a:lvl9pPr>
          </a:lstStyle>
          <a:p>
            <a:endParaRPr/>
          </a:p>
        </p:txBody>
      </p:sp>
    </p:spTree>
    <p:extLst>
      <p:ext uri="{BB962C8B-B14F-4D97-AF65-F5344CB8AC3E}">
        <p14:creationId xmlns:p14="http://schemas.microsoft.com/office/powerpoint/2010/main" val="197823718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6F28B03F-7935-CE55-461C-0A37EC25DE90}"/>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6F28B03F-7935-CE55-461C-0A37EC25DE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1EC167AB-5477-01D7-6DC2-20E32937414F}"/>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3600">
              <a:solidFill>
                <a:schemeClr val="bg1"/>
              </a:solidFill>
              <a:ea typeface="+mj-ea"/>
              <a:cs typeface="+mj-cs"/>
              <a:sym typeface="Arial" panose="020B0604020202020204" pitchFamily="34" charset="0"/>
            </a:endParaRPr>
          </a:p>
        </p:txBody>
      </p:sp>
      <p:sp>
        <p:nvSpPr>
          <p:cNvPr id="4" name="Footer Placeholder 4">
            <a:extLst>
              <a:ext uri="{FF2B5EF4-FFF2-40B4-BE49-F238E27FC236}">
                <a16:creationId xmlns:a16="http://schemas.microsoft.com/office/drawing/2014/main" id="{A66235F1-7EB0-FC80-5712-4756A4E7C7A7}"/>
              </a:ext>
            </a:extLst>
          </p:cNvPr>
          <p:cNvSpPr txBox="1">
            <a:spLocks/>
          </p:cNvSpPr>
          <p:nvPr userDrawn="1"/>
        </p:nvSpPr>
        <p:spPr>
          <a:xfrm>
            <a:off x="0" y="0"/>
            <a:ext cx="3462338" cy="528638"/>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400">
                <a:solidFill>
                  <a:srgbClr val="FF0000"/>
                </a:solidFill>
              </a:rPr>
              <a:t>OFFICIAL SENSITIVE: COMMERCIAL</a:t>
            </a:r>
          </a:p>
        </p:txBody>
      </p:sp>
      <p:sp>
        <p:nvSpPr>
          <p:cNvPr id="5" name="Rectangle 4">
            <a:extLst>
              <a:ext uri="{FF2B5EF4-FFF2-40B4-BE49-F238E27FC236}">
                <a16:creationId xmlns:a16="http://schemas.microsoft.com/office/drawing/2014/main" id="{47865179-BA12-1B34-C9A6-E0D8C1EEFCFC}"/>
              </a:ext>
            </a:extLst>
          </p:cNvPr>
          <p:cNvSpPr/>
          <p:nvPr userDrawn="1"/>
        </p:nvSpPr>
        <p:spPr>
          <a:xfrm>
            <a:off x="0" y="6213475"/>
            <a:ext cx="7304088" cy="144463"/>
          </a:xfrm>
          <a:prstGeom prst="rect">
            <a:avLst/>
          </a:prstGeom>
          <a:solidFill>
            <a:srgbClr val="03A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6" name="Rectangle 5">
            <a:extLst>
              <a:ext uri="{FF2B5EF4-FFF2-40B4-BE49-F238E27FC236}">
                <a16:creationId xmlns:a16="http://schemas.microsoft.com/office/drawing/2014/main" id="{0DEBB44D-152E-4D00-7259-692D10A24F55}"/>
              </a:ext>
            </a:extLst>
          </p:cNvPr>
          <p:cNvSpPr/>
          <p:nvPr userDrawn="1"/>
        </p:nvSpPr>
        <p:spPr>
          <a:xfrm>
            <a:off x="2454275" y="6357938"/>
            <a:ext cx="7304088" cy="142875"/>
          </a:xfrm>
          <a:prstGeom prst="rect">
            <a:avLst/>
          </a:prstGeom>
          <a:solidFill>
            <a:srgbClr val="0072B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7" name="Rectangle 6">
            <a:extLst>
              <a:ext uri="{FF2B5EF4-FFF2-40B4-BE49-F238E27FC236}">
                <a16:creationId xmlns:a16="http://schemas.microsoft.com/office/drawing/2014/main" id="{7462B9D1-0439-19F6-9EAC-4156EC9F0FF8}"/>
              </a:ext>
            </a:extLst>
          </p:cNvPr>
          <p:cNvSpPr/>
          <p:nvPr userDrawn="1"/>
        </p:nvSpPr>
        <p:spPr>
          <a:xfrm>
            <a:off x="4887913" y="6500813"/>
            <a:ext cx="7304087" cy="144462"/>
          </a:xfrm>
          <a:prstGeom prst="rect">
            <a:avLst/>
          </a:prstGeom>
          <a:solidFill>
            <a:srgbClr val="34BCE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6" name="Documenttype"/>
          <p:cNvSpPr>
            <a:spLocks noGrp="1"/>
          </p:cNvSpPr>
          <p:nvPr>
            <p:ph type="body" sz="quarter" idx="13"/>
          </p:nvPr>
        </p:nvSpPr>
        <p:spPr>
          <a:xfrm>
            <a:off x="854765" y="5595689"/>
            <a:ext cx="9726795" cy="215444"/>
          </a:xfrm>
          <a:prstGeom prst="rect">
            <a:avLst/>
          </a:prstGeom>
          <a:noFill/>
          <a:ln/>
        </p:spPr>
        <p:txBody>
          <a:bodyPr rtlCol="0"/>
          <a:lstStyle>
            <a:lvl1pPr>
              <a:defRPr lang="en-US" sz="1400" dirty="0">
                <a:solidFill>
                  <a:schemeClr val="tx2"/>
                </a:solidFill>
              </a:defRPr>
            </a:lvl1pPr>
          </a:lstStyle>
          <a:p>
            <a:pPr lvl="0"/>
            <a:r>
              <a:rPr lang="en-US"/>
              <a:t>Edit Master text styles</a:t>
            </a:r>
          </a:p>
        </p:txBody>
      </p:sp>
      <p:sp>
        <p:nvSpPr>
          <p:cNvPr id="18" name="Subtitle"/>
          <p:cNvSpPr>
            <a:spLocks noGrp="1"/>
          </p:cNvSpPr>
          <p:nvPr>
            <p:ph type="subTitle" idx="1"/>
          </p:nvPr>
        </p:nvSpPr>
        <p:spPr>
          <a:xfrm>
            <a:off x="854765" y="4843667"/>
            <a:ext cx="9726795" cy="276999"/>
          </a:xfrm>
          <a:prstGeom prst="rect">
            <a:avLst/>
          </a:prstGeom>
          <a:noFill/>
          <a:ln/>
        </p:spPr>
        <p:txBody>
          <a:bodyPr rtlCol="0"/>
          <a:lstStyle>
            <a:lvl1pPr>
              <a:defRPr lang="en-US" sz="1800" baseline="0" dirty="0">
                <a:solidFill>
                  <a:schemeClr val="tx2"/>
                </a:solidFill>
              </a:defRPr>
            </a:lvl1pPr>
          </a:lstStyle>
          <a:p>
            <a:pPr lvl="0"/>
            <a:r>
              <a:rPr lang="en-US"/>
              <a:t>Click to edit Master subtitle style</a:t>
            </a:r>
          </a:p>
        </p:txBody>
      </p:sp>
      <p:sp>
        <p:nvSpPr>
          <p:cNvPr id="20" name="Title"/>
          <p:cNvSpPr>
            <a:spLocks noGrp="1"/>
          </p:cNvSpPr>
          <p:nvPr>
            <p:ph type="title"/>
          </p:nvPr>
        </p:nvSpPr>
        <p:spPr>
          <a:xfrm>
            <a:off x="854765" y="1990340"/>
            <a:ext cx="9726795" cy="553998"/>
          </a:xfrm>
          <a:prstGeom prst="rect">
            <a:avLst/>
          </a:prstGeom>
          <a:noFill/>
          <a:ln/>
        </p:spPr>
        <p:txBody>
          <a:bodyPr rtlCol="0" anchor="b"/>
          <a:lstStyle>
            <a:lvl1pPr>
              <a:defRPr lang="en-US" sz="3600" baseline="0" dirty="0"/>
            </a:lvl1pPr>
          </a:lstStyle>
          <a:p>
            <a:pPr lvl="0"/>
            <a:r>
              <a:rPr lang="en-US"/>
              <a:t>Click to edit Master title style</a:t>
            </a:r>
          </a:p>
        </p:txBody>
      </p:sp>
      <p:pic>
        <p:nvPicPr>
          <p:cNvPr id="9" name="Picture 8">
            <a:extLst>
              <a:ext uri="{FF2B5EF4-FFF2-40B4-BE49-F238E27FC236}">
                <a16:creationId xmlns:a16="http://schemas.microsoft.com/office/drawing/2014/main" id="{939DEEE6-7E62-A824-BDFF-F0592D409502}"/>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197478318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31A7E23D-AD68-0071-CD83-AD8F5303D4E7}"/>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6" hidden="1">
                        <a:extLst>
                          <a:ext uri="{FF2B5EF4-FFF2-40B4-BE49-F238E27FC236}">
                            <a16:creationId xmlns:a16="http://schemas.microsoft.com/office/drawing/2014/main" id="{31A7E23D-AD68-0071-CD83-AD8F5303D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DB0ED690-4023-6628-46DE-49AB52C08CC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5453CBD4-50B5-2458-164F-4B4F5CD63BB9}"/>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15" name="2. Slide Title"/>
          <p:cNvSpPr>
            <a:spLocks noGrp="1"/>
          </p:cNvSpPr>
          <p:nvPr>
            <p:ph type="title"/>
          </p:nvPr>
        </p:nvSpPr>
        <p:spPr>
          <a:xfrm>
            <a:off x="382015" y="391188"/>
            <a:ext cx="10400661" cy="369332"/>
          </a:xfrm>
          <a:prstGeom prst="rect">
            <a:avLst/>
          </a:prstGeom>
        </p:spPr>
        <p:txBody>
          <a:bodyPr rtlCol="0"/>
          <a:lstStyle>
            <a:lvl1pPr>
              <a:defRPr lang="en-US" dirty="0"/>
            </a:lvl1pPr>
          </a:lstStyle>
          <a:p>
            <a:pPr lvl="0"/>
            <a:r>
              <a:rPr lang="en-US"/>
              <a:t>Click to edit Master title style</a:t>
            </a:r>
          </a:p>
        </p:txBody>
      </p:sp>
      <p:sp>
        <p:nvSpPr>
          <p:cNvPr id="14" name="3. Subtitle"/>
          <p:cNvSpPr>
            <a:spLocks noGrp="1"/>
          </p:cNvSpPr>
          <p:nvPr>
            <p:ph type="subTitle" idx="1"/>
          </p:nvPr>
        </p:nvSpPr>
        <p:spPr>
          <a:xfrm>
            <a:off x="382015" y="987001"/>
            <a:ext cx="10400661" cy="276999"/>
          </a:xfrm>
          <a:prstGeom prst="rect">
            <a:avLst/>
          </a:prstGeom>
        </p:spPr>
        <p:txBody>
          <a:bodyPr rtlCol="0">
            <a:noAutofit/>
          </a:bodyPr>
          <a:lstStyle>
            <a:lvl1pPr>
              <a:defRPr lang="en-US" sz="1800" b="0" dirty="0"/>
            </a:lvl1pPr>
          </a:lstStyle>
          <a:p>
            <a:pPr lvl="0"/>
            <a:r>
              <a:rPr lang="en-US"/>
              <a:t>Click to edit Master subtitle style</a:t>
            </a:r>
          </a:p>
        </p:txBody>
      </p:sp>
      <p:sp>
        <p:nvSpPr>
          <p:cNvPr id="11"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
        <p:nvSpPr>
          <p:cNvPr id="5" name="Footer Placeholder 2">
            <a:extLst>
              <a:ext uri="{FF2B5EF4-FFF2-40B4-BE49-F238E27FC236}">
                <a16:creationId xmlns:a16="http://schemas.microsoft.com/office/drawing/2014/main" id="{BDF51028-BCD1-30D5-3E8D-9DE1DF898DA3}"/>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1B6E6">
                    <a:lumMod val="60000"/>
                    <a:lumOff val="40000"/>
                  </a:srgbClr>
                </a:solidFill>
                <a:effectLst/>
                <a:uLnTx/>
                <a:uFillTx/>
                <a:latin typeface="Arial" charset="0"/>
                <a:cs typeface="Arial" charset="0"/>
              </a:rPr>
              <a:t>Operational Planning and Performance Group</a:t>
            </a:r>
            <a:endParaRPr kumimoji="0" lang="en-US" sz="1200" b="0" i="0" u="none" strike="noStrike" kern="1200" cap="none" spc="0" normalizeH="0" baseline="0" noProof="0">
              <a:ln>
                <a:noFill/>
              </a:ln>
              <a:solidFill>
                <a:srgbClr val="41B6E6">
                  <a:lumMod val="60000"/>
                  <a:lumOff val="40000"/>
                </a:srgbClr>
              </a:solidFill>
              <a:effectLst/>
              <a:uLnTx/>
              <a:uFillTx/>
              <a:latin typeface="Arial" charset="0"/>
              <a:cs typeface="Arial" charset="0"/>
            </a:endParaRPr>
          </a:p>
        </p:txBody>
      </p:sp>
      <p:sp>
        <p:nvSpPr>
          <p:cNvPr id="6" name="Footer Placeholder 2">
            <a:extLst>
              <a:ext uri="{FF2B5EF4-FFF2-40B4-BE49-F238E27FC236}">
                <a16:creationId xmlns:a16="http://schemas.microsoft.com/office/drawing/2014/main" id="{862C7BDF-7325-AA6C-A306-6A8F40F651ED}"/>
              </a:ext>
            </a:extLst>
          </p:cNvPr>
          <p:cNvSpPr txBox="1">
            <a:spLocks/>
          </p:cNvSpPr>
          <p:nvPr userDrawn="1"/>
        </p:nvSpPr>
        <p:spPr>
          <a:xfrm>
            <a:off x="690676" y="6333439"/>
            <a:ext cx="5723164" cy="365125"/>
          </a:xfrm>
          <a:prstGeom prst="rect">
            <a:avLst/>
          </a:prstGeom>
        </p:spPr>
        <p:txBody>
          <a:bodyPr vert="horz" lIns="91440" tIns="45720" rIns="91440" bIns="45720" rtlCol="0" anchor="ctr"/>
          <a:lstStyle>
            <a:defPPr>
              <a:defRPr lang="en-US"/>
            </a:defPPr>
            <a:lvl1pPr marL="0" algn="l" defTabSz="914400" rtl="0" eaLnBrk="1" latinLnBrk="0" hangingPunct="1">
              <a:defRPr sz="1200" b="0" kern="1200">
                <a:solidFill>
                  <a:schemeClr val="accent3">
                    <a:lumMod val="60000"/>
                    <a:lumOff val="40000"/>
                  </a:schemeClr>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a:solidFill>
                  <a:srgbClr val="41B6E6">
                    <a:lumMod val="60000"/>
                    <a:lumOff val="40000"/>
                  </a:srgbClr>
                </a:solidFill>
              </a:rPr>
              <a:t>Operational Planning and Performance Group</a:t>
            </a:r>
            <a:endParaRPr lang="en-US">
              <a:solidFill>
                <a:srgbClr val="41B6E6">
                  <a:lumMod val="60000"/>
                  <a:lumOff val="40000"/>
                </a:srgbClr>
              </a:solidFill>
            </a:endParaRPr>
          </a:p>
        </p:txBody>
      </p:sp>
      <p:pic>
        <p:nvPicPr>
          <p:cNvPr id="7" name="Picture 6">
            <a:extLst>
              <a:ext uri="{FF2B5EF4-FFF2-40B4-BE49-F238E27FC236}">
                <a16:creationId xmlns:a16="http://schemas.microsoft.com/office/drawing/2014/main" id="{1F2DA4CD-3F73-2A06-3050-AC5170A52420}"/>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401396414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9E01D6E9-6033-0D4F-C948-0A30EB90609F}"/>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9E01D6E9-6033-0D4F-C948-0A30EB90609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hidden="1">
            <a:extLst>
              <a:ext uri="{FF2B5EF4-FFF2-40B4-BE49-F238E27FC236}">
                <a16:creationId xmlns:a16="http://schemas.microsoft.com/office/drawing/2014/main" id="{A8C47FF9-139B-04BE-A14E-F3CE06A4DBB8}"/>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AA5F684D-2A21-F323-B329-8D463B684082}"/>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3" name="2. Slide Title"/>
          <p:cNvSpPr>
            <a:spLocks noGrp="1"/>
          </p:cNvSpPr>
          <p:nvPr>
            <p:ph type="title"/>
          </p:nvPr>
        </p:nvSpPr>
        <p:spPr>
          <a:xfrm>
            <a:off x="382016" y="1706563"/>
            <a:ext cx="3813048" cy="694944"/>
          </a:xfrm>
          <a:prstGeom prst="rect">
            <a:avLst/>
          </a:prstGeom>
        </p:spPr>
        <p:txBody>
          <a:bodyPr anchor="t">
            <a:noAutofit/>
          </a:bodyPr>
          <a:lstStyle>
            <a:lvl1pPr>
              <a:lnSpc>
                <a:spcPct val="90000"/>
              </a:lnSpc>
              <a:defRPr>
                <a:ln w="6350" cap="flat">
                  <a:noFill/>
                  <a:miter lim="800000"/>
                </a:ln>
              </a:defRPr>
            </a:lvl1pPr>
          </a:lstStyle>
          <a:p>
            <a:r>
              <a:rPr lang="en-US"/>
              <a:t>Click to edit Master title style</a:t>
            </a:r>
          </a:p>
        </p:txBody>
      </p:sp>
      <p:sp>
        <p:nvSpPr>
          <p:cNvPr id="11"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
        <p:nvSpPr>
          <p:cNvPr id="6" name="Footer Placeholder 2">
            <a:extLst>
              <a:ext uri="{FF2B5EF4-FFF2-40B4-BE49-F238E27FC236}">
                <a16:creationId xmlns:a16="http://schemas.microsoft.com/office/drawing/2014/main" id="{E124542A-2194-7AC4-5F59-E4210509A25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1B6E6">
                    <a:lumMod val="60000"/>
                    <a:lumOff val="40000"/>
                  </a:srgbClr>
                </a:solidFill>
                <a:effectLst/>
                <a:uLnTx/>
                <a:uFillTx/>
                <a:latin typeface="Arial" charset="0"/>
                <a:cs typeface="Arial" charset="0"/>
              </a:rPr>
              <a:t>Operational Planning and Performance Group</a:t>
            </a:r>
            <a:endParaRPr kumimoji="0" lang="en-US" sz="1200" b="0" i="0" u="none" strike="noStrike" kern="1200" cap="none" spc="0" normalizeH="0" baseline="0" noProof="0">
              <a:ln>
                <a:noFill/>
              </a:ln>
              <a:solidFill>
                <a:srgbClr val="41B6E6">
                  <a:lumMod val="60000"/>
                  <a:lumOff val="40000"/>
                </a:srgbClr>
              </a:solidFill>
              <a:effectLst/>
              <a:uLnTx/>
              <a:uFillTx/>
              <a:latin typeface="Arial" charset="0"/>
              <a:cs typeface="Arial" charset="0"/>
            </a:endParaRPr>
          </a:p>
        </p:txBody>
      </p:sp>
    </p:spTree>
    <p:extLst>
      <p:ext uri="{BB962C8B-B14F-4D97-AF65-F5344CB8AC3E}">
        <p14:creationId xmlns:p14="http://schemas.microsoft.com/office/powerpoint/2010/main" val="35974811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DAEF78C3-F5A3-27B1-0EC9-A01382F81A98}"/>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DAEF78C3-F5A3-27B1-0EC9-A01382F81A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hidden="1">
            <a:extLst>
              <a:ext uri="{FF2B5EF4-FFF2-40B4-BE49-F238E27FC236}">
                <a16:creationId xmlns:a16="http://schemas.microsoft.com/office/drawing/2014/main" id="{1131C3E2-0A8F-CD66-3DB1-2B4148BDF02C}"/>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59435842-AEE5-FC84-15BD-177F101E3AFF}"/>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11" name="Footer Placeholder 2">
            <a:extLst>
              <a:ext uri="{FF2B5EF4-FFF2-40B4-BE49-F238E27FC236}">
                <a16:creationId xmlns:a16="http://schemas.microsoft.com/office/drawing/2014/main" id="{C9CB01BC-DC0E-C440-BB81-137BA7FD0C29}"/>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1B6E6">
                    <a:lumMod val="60000"/>
                    <a:lumOff val="40000"/>
                  </a:srgbClr>
                </a:solidFill>
                <a:effectLst/>
                <a:uLnTx/>
                <a:uFillTx/>
                <a:latin typeface="Arial" charset="0"/>
                <a:cs typeface="Arial" charset="0"/>
              </a:rPr>
              <a:t>Operational Planning and Performance Group</a:t>
            </a:r>
            <a:endParaRPr kumimoji="0" lang="en-US" sz="1200" b="0" i="0" u="none" strike="noStrike" kern="1200" cap="none" spc="0" normalizeH="0" baseline="0" noProof="0">
              <a:ln>
                <a:noFill/>
              </a:ln>
              <a:solidFill>
                <a:srgbClr val="41B6E6">
                  <a:lumMod val="60000"/>
                  <a:lumOff val="40000"/>
                </a:srgbClr>
              </a:solidFill>
              <a:effectLst/>
              <a:uLnTx/>
              <a:uFillTx/>
              <a:latin typeface="Arial" charset="0"/>
              <a:cs typeface="Arial" charset="0"/>
            </a:endParaRPr>
          </a:p>
        </p:txBody>
      </p:sp>
      <p:sp>
        <p:nvSpPr>
          <p:cNvPr id="12" name="Footer Placeholder 2">
            <a:extLst>
              <a:ext uri="{FF2B5EF4-FFF2-40B4-BE49-F238E27FC236}">
                <a16:creationId xmlns:a16="http://schemas.microsoft.com/office/drawing/2014/main" id="{3E209906-5D11-CB88-FD40-76386C55FFA5}"/>
              </a:ext>
            </a:extLst>
          </p:cNvPr>
          <p:cNvSpPr txBox="1">
            <a:spLocks/>
          </p:cNvSpPr>
          <p:nvPr userDrawn="1"/>
        </p:nvSpPr>
        <p:spPr>
          <a:xfrm>
            <a:off x="690676" y="6333438"/>
            <a:ext cx="5723164" cy="365125"/>
          </a:xfrm>
          <a:prstGeom prst="rect">
            <a:avLst/>
          </a:prstGeom>
        </p:spPr>
        <p:txBody>
          <a:bodyPr vert="horz" lIns="91440" tIns="45720" rIns="91440" bIns="45720" rtlCol="0" anchor="ctr"/>
          <a:lstStyle>
            <a:defPPr>
              <a:defRPr lang="en-US"/>
            </a:defPPr>
            <a:lvl1pPr marL="0" algn="l" defTabSz="914400" rtl="0" eaLnBrk="1" latinLnBrk="0" hangingPunct="1">
              <a:defRPr sz="1200" b="0" kern="1200">
                <a:solidFill>
                  <a:schemeClr val="accent3">
                    <a:lumMod val="60000"/>
                    <a:lumOff val="40000"/>
                  </a:schemeClr>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a:solidFill>
                  <a:srgbClr val="41B6E6">
                    <a:lumMod val="60000"/>
                    <a:lumOff val="40000"/>
                  </a:srgbClr>
                </a:solidFill>
              </a:rPr>
              <a:t>Operational Planning and Performance Group</a:t>
            </a:r>
            <a:endParaRPr lang="en-US">
              <a:solidFill>
                <a:srgbClr val="41B6E6">
                  <a:lumMod val="60000"/>
                  <a:lumOff val="40000"/>
                </a:srgbClr>
              </a:solidFill>
            </a:endParaRPr>
          </a:p>
        </p:txBody>
      </p:sp>
      <p:pic>
        <p:nvPicPr>
          <p:cNvPr id="3" name="Picture 2">
            <a:extLst>
              <a:ext uri="{FF2B5EF4-FFF2-40B4-BE49-F238E27FC236}">
                <a16:creationId xmlns:a16="http://schemas.microsoft.com/office/drawing/2014/main" id="{ECFCC39F-57E9-5467-EBD4-592CFCAC10FA}"/>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19603216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ection">
    <p:bg bwMode="ltGray">
      <p:bgPr>
        <a:solidFill>
          <a:schemeClr val="accent1"/>
        </a:solidFill>
        <a:effectLst/>
      </p:bgPr>
    </p:bg>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B032202C-7C7D-D7E7-AFF2-91FF96EF953C}"/>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B032202C-7C7D-D7E7-AFF2-91FF96EF95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5A8C455C-6072-76A4-A1FB-316F2C69F477}"/>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4400">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5E107F2A-BDBE-3043-E054-50C440C2158E}"/>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pic>
        <p:nvPicPr>
          <p:cNvPr id="5" name="Picture 391">
            <a:extLst>
              <a:ext uri="{FF2B5EF4-FFF2-40B4-BE49-F238E27FC236}">
                <a16:creationId xmlns:a16="http://schemas.microsoft.com/office/drawing/2014/main" id="{057817F8-3DC1-2766-571C-15E5257193F1}"/>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2. Slide Title"/>
          <p:cNvSpPr>
            <a:spLocks noGrp="1"/>
          </p:cNvSpPr>
          <p:nvPr>
            <p:ph type="title"/>
          </p:nvPr>
        </p:nvSpPr>
        <p:spPr>
          <a:xfrm>
            <a:off x="382016" y="3090446"/>
            <a:ext cx="11082528" cy="677108"/>
          </a:xfrm>
          <a:prstGeom prst="rect">
            <a:avLst/>
          </a:prstGeom>
        </p:spPr>
        <p:txBody>
          <a:bodyPr/>
          <a:lstStyle>
            <a:lvl1pPr>
              <a:lnSpc>
                <a:spcPct val="100000"/>
              </a:lnSpc>
              <a:defRPr sz="4400">
                <a:solidFill>
                  <a:schemeClr val="bg1"/>
                </a:solidFill>
              </a:defRPr>
            </a:lvl1pPr>
          </a:lstStyle>
          <a:p>
            <a:r>
              <a:rPr lang="en-US"/>
              <a:t>Click to edit Master title style</a:t>
            </a:r>
          </a:p>
        </p:txBody>
      </p:sp>
      <p:sp>
        <p:nvSpPr>
          <p:cNvPr id="9"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solidFill>
                  <a:schemeClr val="bg1"/>
                </a:solidFill>
                <a:cs typeface="+mn-cs"/>
              </a:defRPr>
            </a:lvl1pPr>
          </a:lstStyle>
          <a:p>
            <a:pPr lvl="0"/>
            <a:r>
              <a:rPr lang="en-US"/>
              <a:t>Edit Master text styles</a:t>
            </a:r>
          </a:p>
        </p:txBody>
      </p:sp>
    </p:spTree>
    <p:extLst>
      <p:ext uri="{BB962C8B-B14F-4D97-AF65-F5344CB8AC3E}">
        <p14:creationId xmlns:p14="http://schemas.microsoft.com/office/powerpoint/2010/main" val="3551462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FC8A6A3B-E3C8-0055-4BA1-EBA8E7853809}"/>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FC8A6A3B-E3C8-0055-4BA1-EBA8E78538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19710DF5-57A3-7E8D-7976-E2146B2B9663}"/>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B02A2F8C-2D0A-F44F-42F7-E5912E8EE2BA}"/>
              </a:ext>
            </a:extLst>
          </p:cNvPr>
          <p:cNvSpPr/>
          <p:nvPr userDrawn="1">
            <p:custDataLst>
              <p:tags r:id="rId3"/>
            </p:custDataLst>
          </p:nvPr>
        </p:nvSpPr>
        <p:spPr bwMode="ltGray">
          <a:xfrm>
            <a:off x="4364038" y="0"/>
            <a:ext cx="7827962"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79225F4D-C632-F39B-19D4-69531F5CFA55}"/>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6C5D6722-FEC9-BD21-7252-25A343501AC5}"/>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2A480B29-3EA1-A648-2D00-649631D598EE}"/>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DC138BEF-4386-4C63-A289-139DF1A58D42}"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984B1379-7DD9-4229-E441-ECC2C3F4D006}"/>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666837C3-CBB3-0F13-1273-1A3C02F295DB}"/>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E949D554-2D79-2FAA-6549-6E56305D217B}"/>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6" y="2744369"/>
            <a:ext cx="3465576" cy="769441"/>
          </a:xfrm>
          <a:prstGeom prst="rect">
            <a:avLst/>
          </a:prstGeom>
        </p:spPr>
        <p:txBody>
          <a:bodyPr rtlCol="0" anchor="b">
            <a:noAutofit/>
          </a:bodyPr>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6" y="3659644"/>
            <a:ext cx="3465575" cy="276999"/>
          </a:xfrm>
          <a:prstGeom prst="rect">
            <a:avLst/>
          </a:prstGeom>
        </p:spPr>
        <p:txBody>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465577"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6189939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D58CF93F-48DB-5158-2CEF-02049DE00224}"/>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D58CF93F-48DB-5158-2CEF-02049DE002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ACD04C8C-8AD7-1A86-3C17-881D26232032}"/>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3400" b="1">
              <a:solidFill>
                <a:schemeClr val="bg1"/>
              </a:solidFill>
              <a:ea typeface="+mj-ea"/>
              <a:cs typeface="+mj-cs"/>
              <a:sym typeface="Arial" panose="020B0604020202020204" pitchFamily="34" charset="0"/>
            </a:endParaRPr>
          </a:p>
        </p:txBody>
      </p:sp>
      <p:sp>
        <p:nvSpPr>
          <p:cNvPr id="4" name="5. Source" hidden="1">
            <a:extLst>
              <a:ext uri="{FF2B5EF4-FFF2-40B4-BE49-F238E27FC236}">
                <a16:creationId xmlns:a16="http://schemas.microsoft.com/office/drawing/2014/main" id="{42242E44-B8A3-90AF-A827-59B6D3F70714}"/>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8" name="2. Slide Title"/>
          <p:cNvSpPr>
            <a:spLocks noGrp="1"/>
          </p:cNvSpPr>
          <p:nvPr>
            <p:ph type="title"/>
          </p:nvPr>
        </p:nvSpPr>
        <p:spPr>
          <a:xfrm>
            <a:off x="1505712" y="3556229"/>
            <a:ext cx="9180576" cy="523220"/>
          </a:xfrm>
          <a:prstGeom prst="rect">
            <a:avLst/>
          </a:prstGeom>
        </p:spPr>
        <p:txBody>
          <a:bodyPr/>
          <a:lstStyle>
            <a:lvl1pPr>
              <a:lnSpc>
                <a:spcPct val="105000"/>
              </a:lnSpc>
              <a:defRPr sz="3400"/>
            </a:lvl1pPr>
          </a:lstStyle>
          <a:p>
            <a:r>
              <a:rPr lang="en-US"/>
              <a:t>Click to edit Master title style</a:t>
            </a:r>
          </a:p>
        </p:txBody>
      </p:sp>
      <p:sp>
        <p:nvSpPr>
          <p:cNvPr id="6" name="3. Subtitle"/>
          <p:cNvSpPr>
            <a:spLocks noGrp="1"/>
          </p:cNvSpPr>
          <p:nvPr>
            <p:ph type="subTitle" idx="1"/>
          </p:nvPr>
        </p:nvSpPr>
        <p:spPr>
          <a:xfrm>
            <a:off x="1505712" y="4284630"/>
            <a:ext cx="9180576" cy="276999"/>
          </a:xfrm>
          <a:prstGeom prst="rect">
            <a:avLst/>
          </a:prstGeom>
        </p:spPr>
        <p:txBody>
          <a:bodyPr>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
        <p:nvSpPr>
          <p:cNvPr id="5" name="Footer Placeholder 2">
            <a:extLst>
              <a:ext uri="{FF2B5EF4-FFF2-40B4-BE49-F238E27FC236}">
                <a16:creationId xmlns:a16="http://schemas.microsoft.com/office/drawing/2014/main" id="{B6F9EEE1-50FD-7C4F-46A2-11DB70933AB1}"/>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1B6E6">
                    <a:lumMod val="60000"/>
                    <a:lumOff val="40000"/>
                  </a:srgbClr>
                </a:solidFill>
                <a:effectLst/>
                <a:uLnTx/>
                <a:uFillTx/>
                <a:latin typeface="Arial" charset="0"/>
                <a:cs typeface="Arial" charset="0"/>
              </a:rPr>
              <a:t>Operational Planning and Performance Group</a:t>
            </a:r>
            <a:endParaRPr kumimoji="0" lang="en-US" sz="1200" b="0" i="0" u="none" strike="noStrike" kern="1200" cap="none" spc="0" normalizeH="0" baseline="0" noProof="0">
              <a:ln>
                <a:noFill/>
              </a:ln>
              <a:solidFill>
                <a:srgbClr val="41B6E6">
                  <a:lumMod val="60000"/>
                  <a:lumOff val="40000"/>
                </a:srgbClr>
              </a:solidFill>
              <a:effectLst/>
              <a:uLnTx/>
              <a:uFillTx/>
              <a:latin typeface="Arial" charset="0"/>
              <a:cs typeface="Arial" charset="0"/>
            </a:endParaRPr>
          </a:p>
        </p:txBody>
      </p:sp>
    </p:spTree>
    <p:extLst>
      <p:ext uri="{BB962C8B-B14F-4D97-AF65-F5344CB8AC3E}">
        <p14:creationId xmlns:p14="http://schemas.microsoft.com/office/powerpoint/2010/main" val="36995686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F4E72254-8C84-8B24-F96D-DE79A9DC89CC}"/>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6" hidden="1">
                        <a:extLst>
                          <a:ext uri="{FF2B5EF4-FFF2-40B4-BE49-F238E27FC236}">
                            <a16:creationId xmlns:a16="http://schemas.microsoft.com/office/drawing/2014/main" id="{F4E72254-8C84-8B24-F96D-DE79A9DC89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67BED8C4-4687-20DE-BABD-EA8D98AE563A}"/>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BC20499B-C4FE-85FD-3D2F-2D33B5845E72}"/>
              </a:ext>
            </a:extLst>
          </p:cNvPr>
          <p:cNvSpPr/>
          <p:nvPr userDrawn="1">
            <p:custDataLst>
              <p:tags r:id="rId3"/>
            </p:custDataLst>
          </p:nvPr>
        </p:nvSpPr>
        <p:spPr bwMode="ltGray">
          <a:xfrm>
            <a:off x="3413125" y="0"/>
            <a:ext cx="8778875"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1EAAE2FA-9111-358D-84BF-D58B9558BE08}"/>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0D31D568-DAE1-A5C9-C1B3-22A68B08EEA4}"/>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7FBCB987-660D-D24C-E870-3172C0121408}"/>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4A28A400-C9CB-48C5-92FD-78951FD2C7FD}"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74E42DE0-3E22-0AC5-7AE5-374713291A32}"/>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F348ECEB-C4FE-D2F4-AD10-B08B04BD604F}"/>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F7EE06F9-20FA-4451-DED3-1796EF309BD5}"/>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6" y="2744369"/>
            <a:ext cx="2514600" cy="769441"/>
          </a:xfrm>
          <a:prstGeom prst="rect">
            <a:avLst/>
          </a:prstGeom>
        </p:spPr>
        <p:txBody>
          <a:bodyPr rtlCol="0" anchor="b">
            <a:noAutofit/>
          </a:bodyPr>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6" y="3659644"/>
            <a:ext cx="2514600" cy="553998"/>
          </a:xfrm>
          <a:prstGeom prst="rect">
            <a:avLst/>
          </a:prstGeom>
        </p:spPr>
        <p:txBody>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2514601"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150781333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FC8A6A3B-E3C8-0055-4BA1-EBA8E7853809}"/>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FC8A6A3B-E3C8-0055-4BA1-EBA8E78538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19710DF5-57A3-7E8D-7976-E2146B2B9663}"/>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B02A2F8C-2D0A-F44F-42F7-E5912E8EE2BA}"/>
              </a:ext>
            </a:extLst>
          </p:cNvPr>
          <p:cNvSpPr/>
          <p:nvPr userDrawn="1">
            <p:custDataLst>
              <p:tags r:id="rId3"/>
            </p:custDataLst>
          </p:nvPr>
        </p:nvSpPr>
        <p:spPr bwMode="ltGray">
          <a:xfrm>
            <a:off x="4364038" y="0"/>
            <a:ext cx="7827962"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79225F4D-C632-F39B-19D4-69531F5CFA55}"/>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6C5D6722-FEC9-BD21-7252-25A343501AC5}"/>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2A480B29-3EA1-A648-2D00-649631D598EE}"/>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DC138BEF-4386-4C63-A289-139DF1A58D42}"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984B1379-7DD9-4229-E441-ECC2C3F4D006}"/>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666837C3-CBB3-0F13-1273-1A3C02F295DB}"/>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E949D554-2D79-2FAA-6549-6E56305D217B}"/>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6" y="2744369"/>
            <a:ext cx="3465576" cy="769441"/>
          </a:xfrm>
          <a:prstGeom prst="rect">
            <a:avLst/>
          </a:prstGeom>
        </p:spPr>
        <p:txBody>
          <a:bodyPr rtlCol="0" anchor="b">
            <a:noAutofit/>
          </a:bodyPr>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6" y="3659644"/>
            <a:ext cx="3465575" cy="276999"/>
          </a:xfrm>
          <a:prstGeom prst="rect">
            <a:avLst/>
          </a:prstGeom>
        </p:spPr>
        <p:txBody>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465577"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68497457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77A41BB1-D894-BA86-01C9-C120056C60C0}"/>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77A41BB1-D894-BA86-01C9-C120056C60C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6077C533-82F8-779C-857C-961AD1843DB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E99585B3-29E7-1B08-63CE-284318C6EC92}"/>
              </a:ext>
            </a:extLst>
          </p:cNvPr>
          <p:cNvSpPr/>
          <p:nvPr userDrawn="1">
            <p:custDataLst>
              <p:tags r:id="rId3"/>
            </p:custDataLst>
          </p:nvPr>
        </p:nvSpPr>
        <p:spPr bwMode="ltGray">
          <a:xfrm>
            <a:off x="6092825" y="0"/>
            <a:ext cx="6099175"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902BD6B5-A776-EAAF-EC06-6F7BDDBBE417}"/>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EE46D5F0-06C6-F0B3-6D71-5E625D8F30CD}"/>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00D90503-F3A1-F59B-17DB-32533EDEF705}"/>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79EB8B6A-E8CC-474E-BB08-7E2E6B57C888}"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C68C2CF1-BFB6-F6B5-435C-782E2A505C8C}"/>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D6F4981A-1CA5-9601-1782-D99982DAFD78}"/>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EE840D8D-B879-6A7F-633E-12F0071A95F7}"/>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5065776" cy="369332"/>
          </a:xfrm>
          <a:prstGeom prst="rect">
            <a:avLst/>
          </a:prstGeo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5065776"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82562181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2A71E30B-BB1F-5D1E-636C-32522F0AF02B}"/>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2A71E30B-BB1F-5D1E-636C-32522F0AF0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DF9E3910-0262-AA57-85FF-55AC093E0DF4}"/>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F39A9BF5-ABDC-776A-0E92-C1DE0A7E12E9}"/>
              </a:ext>
            </a:extLst>
          </p:cNvPr>
          <p:cNvSpPr/>
          <p:nvPr userDrawn="1">
            <p:custDataLst>
              <p:tags r:id="rId3"/>
            </p:custDataLst>
          </p:nvPr>
        </p:nvSpPr>
        <p:spPr bwMode="ltGray">
          <a:xfrm>
            <a:off x="7829550" y="0"/>
            <a:ext cx="436245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AA39C1A6-03B0-4EBE-1FB1-6D2BB3830824}"/>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577A4FA3-C49D-0B6B-D92B-5EFA3AD75176}"/>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346A299D-8D24-578D-2150-C51A97AEC4E5}"/>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51BD4BF8-A21A-4E53-828D-2E2C0A0B1E73}"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9633A10E-7F04-1D70-079E-ADA3830DF9C4}"/>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A2CFF8AA-865C-ACDB-6937-DEE43F4D0114}"/>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AF84B446-71AA-20E8-622A-CDA9B767D167}"/>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6967728" cy="369332"/>
          </a:xfrm>
          <a:prstGeom prst="rect">
            <a:avLst/>
          </a:prstGeo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6967728"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19828907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2" name="Object 6" hidden="1">
            <a:extLst>
              <a:ext uri="{FF2B5EF4-FFF2-40B4-BE49-F238E27FC236}">
                <a16:creationId xmlns:a16="http://schemas.microsoft.com/office/drawing/2014/main" id="{F9D0D7DB-6128-BD6C-757D-89061EF399B7}"/>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6" hidden="1">
                        <a:extLst>
                          <a:ext uri="{FF2B5EF4-FFF2-40B4-BE49-F238E27FC236}">
                            <a16:creationId xmlns:a16="http://schemas.microsoft.com/office/drawing/2014/main" id="{F9D0D7DB-6128-BD6C-757D-89061EF399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1" hidden="1">
            <a:extLst>
              <a:ext uri="{FF2B5EF4-FFF2-40B4-BE49-F238E27FC236}">
                <a16:creationId xmlns:a16="http://schemas.microsoft.com/office/drawing/2014/main" id="{14DD96F2-E380-B505-2FF9-168C972D2DA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EE3CE8F6-4615-33BA-623E-2F5CCE8D0CC7}"/>
              </a:ext>
            </a:extLst>
          </p:cNvPr>
          <p:cNvSpPr/>
          <p:nvPr userDrawn="1">
            <p:custDataLst>
              <p:tags r:id="rId3"/>
            </p:custDataLst>
          </p:nvPr>
        </p:nvSpPr>
        <p:spPr bwMode="ltGray">
          <a:xfrm>
            <a:off x="8782050" y="0"/>
            <a:ext cx="340995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77870F36-B83A-4553-E471-654AFF81A97B}"/>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C81FC77E-8A1C-2735-7F1D-86A8BE4D4B9B}"/>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DA055950-5EE1-9C16-7CBD-91DD5F97DEA9}"/>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9DFB7F47-21FB-4C62-920A-C33F32E7E9BE}"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0A1662C4-AE26-8E1B-FC52-7F49B0D8036E}"/>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D3CAD11F-8F8E-A8C6-2274-18222C6D131A}"/>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30E892E2-B148-5172-B484-D651A79D3D92}"/>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7918704" cy="369332"/>
          </a:xfrm>
          <a:prstGeom prst="rect">
            <a:avLst/>
          </a:prstGeo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7918704"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320282366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BC9427E0-118E-E320-6FDB-B32FDD4BADB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2" name="Object 148" hidden="1">
                        <a:extLst>
                          <a:ext uri="{FF2B5EF4-FFF2-40B4-BE49-F238E27FC236}">
                            <a16:creationId xmlns:a16="http://schemas.microsoft.com/office/drawing/2014/main" id="{BC9427E0-118E-E320-6FDB-B32FDD4BADB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3C8E09B2-EBC6-4E99-ECE4-256875E8CFF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5" name="5. Source" hidden="1">
            <a:extLst>
              <a:ext uri="{FF2B5EF4-FFF2-40B4-BE49-F238E27FC236}">
                <a16:creationId xmlns:a16="http://schemas.microsoft.com/office/drawing/2014/main" id="{D1837682-AD0A-6CB6-C5E5-95DFD3C7E45C}"/>
              </a:ext>
            </a:extLst>
          </p:cNvPr>
          <p:cNvSpPr txBox="1"/>
          <p:nvPr userDrawn="1">
            <p:custDataLst>
              <p:tags r:id="rId3"/>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7F8A2217-03D1-68AA-9953-501A7CFCEA49}"/>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2">
            <a:extLst>
              <a:ext uri="{FF2B5EF4-FFF2-40B4-BE49-F238E27FC236}">
                <a16:creationId xmlns:a16="http://schemas.microsoft.com/office/drawing/2014/main" id="{D296905C-6E9A-6201-2ED7-B0B5D31A45AE}"/>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5E5963B3-C32C-4B54-A232-2334B1033570}"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9" name="TextBox 153">
            <a:extLst>
              <a:ext uri="{FF2B5EF4-FFF2-40B4-BE49-F238E27FC236}">
                <a16:creationId xmlns:a16="http://schemas.microsoft.com/office/drawing/2014/main" id="{9C27AFFD-6AED-A359-1FC3-F92530C35C6A}"/>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10" name="Picture 391">
            <a:extLst>
              <a:ext uri="{FF2B5EF4-FFF2-40B4-BE49-F238E27FC236}">
                <a16:creationId xmlns:a16="http://schemas.microsoft.com/office/drawing/2014/main" id="{1197B1AA-A3AD-E710-B841-D3EF71E0CE54}"/>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2F82E5A6-C248-0485-7293-15E9D72B15B4}"/>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4" name="2. Slide Title"/>
          <p:cNvSpPr>
            <a:spLocks noGrp="1"/>
          </p:cNvSpPr>
          <p:nvPr>
            <p:ph type="title"/>
          </p:nvPr>
        </p:nvSpPr>
        <p:spPr>
          <a:xfrm>
            <a:off x="382015" y="575854"/>
            <a:ext cx="10400661" cy="369332"/>
          </a:xfrm>
          <a:prstGeom prst="rect">
            <a:avLst/>
          </a:prstGeom>
        </p:spPr>
        <p:txBody>
          <a:bodyPr rtlCol="0"/>
          <a:lstStyle>
            <a:lvl1pPr>
              <a:defRPr lang="en-US" dirty="0"/>
            </a:lvl1pPr>
          </a:lstStyle>
          <a:p>
            <a:pPr lvl="0"/>
            <a:r>
              <a:rPr lang="en-US"/>
              <a:t>Click to edit Master title style</a:t>
            </a:r>
          </a:p>
        </p:txBody>
      </p:sp>
      <p:sp>
        <p:nvSpPr>
          <p:cNvPr id="8"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72588485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F4C98C59-7220-2A91-4276-E5B8D9D08BB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F4C98C59-7220-2A91-4276-E5B8D9D08B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5. Source" hidden="1">
            <a:extLst>
              <a:ext uri="{FF2B5EF4-FFF2-40B4-BE49-F238E27FC236}">
                <a16:creationId xmlns:a16="http://schemas.microsoft.com/office/drawing/2014/main" id="{930392A9-6A1F-45D5-D773-51088653CBF8}"/>
              </a:ext>
            </a:extLst>
          </p:cNvPr>
          <p:cNvSpPr txBox="1"/>
          <p:nvPr userDrawn="1">
            <p:custDataLst>
              <p:tags r:id="rId2"/>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4" name="Footer Placeholder 4">
            <a:extLst>
              <a:ext uri="{FF2B5EF4-FFF2-40B4-BE49-F238E27FC236}">
                <a16:creationId xmlns:a16="http://schemas.microsoft.com/office/drawing/2014/main" id="{9AF561EA-A589-ED84-2990-C4C243277363}"/>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5" name="TextBox 151">
            <a:extLst>
              <a:ext uri="{FF2B5EF4-FFF2-40B4-BE49-F238E27FC236}">
                <a16:creationId xmlns:a16="http://schemas.microsoft.com/office/drawing/2014/main" id="{25010D8E-28CC-07BE-2DA4-E6F03A825D83}"/>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DF95D109-C66F-436E-9937-15EC392222DF}"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6" name="TextBox 152">
            <a:extLst>
              <a:ext uri="{FF2B5EF4-FFF2-40B4-BE49-F238E27FC236}">
                <a16:creationId xmlns:a16="http://schemas.microsoft.com/office/drawing/2014/main" id="{0C945969-8CD9-8A73-1A5F-29C1FD4F1B62}"/>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7" name="Picture 391">
            <a:extLst>
              <a:ext uri="{FF2B5EF4-FFF2-40B4-BE49-F238E27FC236}">
                <a16:creationId xmlns:a16="http://schemas.microsoft.com/office/drawing/2014/main" id="{5C8F73E3-7FA5-3C62-8C1F-D315D5C59554}"/>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77463CCF-CACB-DAEF-1411-BB0C9ACD21B1}"/>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8"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50624403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5EE80659-51D2-0215-7E82-6834F2FCEC62}"/>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2" name="Object 148" hidden="1">
                        <a:extLst>
                          <a:ext uri="{FF2B5EF4-FFF2-40B4-BE49-F238E27FC236}">
                            <a16:creationId xmlns:a16="http://schemas.microsoft.com/office/drawing/2014/main" id="{5EE80659-51D2-0215-7E82-6834F2FCEC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5. Source" hidden="1">
            <a:extLst>
              <a:ext uri="{FF2B5EF4-FFF2-40B4-BE49-F238E27FC236}">
                <a16:creationId xmlns:a16="http://schemas.microsoft.com/office/drawing/2014/main" id="{5544CF61-0F61-3A3B-24C5-F9747A3C6877}"/>
              </a:ext>
            </a:extLst>
          </p:cNvPr>
          <p:cNvSpPr txBox="1"/>
          <p:nvPr userDrawn="1">
            <p:custDataLst>
              <p:tags r:id="rId2"/>
            </p:custDataLst>
          </p:nvPr>
        </p:nvSpPr>
        <p:spPr>
          <a:xfrm>
            <a:off x="554038" y="6502400"/>
            <a:ext cx="7278687" cy="122238"/>
          </a:xfrm>
          <a:prstGeom prst="rect">
            <a:avLst/>
          </a:prstGeom>
        </p:spPr>
        <p:txBody>
          <a:bodyPr lIns="0" tIns="0" rIns="0" bIns="0">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pic>
        <p:nvPicPr>
          <p:cNvPr id="4" name="Picture 391">
            <a:extLst>
              <a:ext uri="{FF2B5EF4-FFF2-40B4-BE49-F238E27FC236}">
                <a16:creationId xmlns:a16="http://schemas.microsoft.com/office/drawing/2014/main" id="{F262FFCD-A520-457B-A302-8441E5881115}"/>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078413" y="3016250"/>
            <a:ext cx="20351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928732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16FAD5C-A6EE-4197-872E-6A411D0C44D6}" type="datetimeFigureOut">
              <a:rPr lang="en-GB" smtClean="0"/>
              <a:t>21/02/2024</a:t>
            </a:fld>
            <a:endParaRPr lang="en-GB"/>
          </a:p>
        </p:txBody>
      </p:sp>
      <p:sp>
        <p:nvSpPr>
          <p:cNvPr id="5" name="Footer Placeholder 4"/>
          <p:cNvSpPr>
            <a:spLocks noGrp="1"/>
          </p:cNvSpPr>
          <p:nvPr>
            <p:ph type="ftr" sz="quarter" idx="11"/>
          </p:nvPr>
        </p:nvSpPr>
        <p:spPr>
          <a:xfrm>
            <a:off x="690676" y="6333439"/>
            <a:ext cx="5723164"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9F6B1CEE-EB22-471C-9800-4EDF179C4FBE}" type="slidenum">
              <a:rPr lang="en-GB" smtClean="0"/>
              <a:t>‹#›</a:t>
            </a:fld>
            <a:endParaRPr lang="en-GB"/>
          </a:p>
        </p:txBody>
      </p:sp>
    </p:spTree>
    <p:extLst>
      <p:ext uri="{BB962C8B-B14F-4D97-AF65-F5344CB8AC3E}">
        <p14:creationId xmlns:p14="http://schemas.microsoft.com/office/powerpoint/2010/main" val="600376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2" name="Object 148" hidden="1">
            <a:extLst>
              <a:ext uri="{FF2B5EF4-FFF2-40B4-BE49-F238E27FC236}">
                <a16:creationId xmlns:a16="http://schemas.microsoft.com/office/drawing/2014/main" id="{77A41BB1-D894-BA86-01C9-C120056C60C0}"/>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2" name="Object 148" hidden="1">
                        <a:extLst>
                          <a:ext uri="{FF2B5EF4-FFF2-40B4-BE49-F238E27FC236}">
                            <a16:creationId xmlns:a16="http://schemas.microsoft.com/office/drawing/2014/main" id="{77A41BB1-D894-BA86-01C9-C120056C60C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hidden="1">
            <a:extLst>
              <a:ext uri="{FF2B5EF4-FFF2-40B4-BE49-F238E27FC236}">
                <a16:creationId xmlns:a16="http://schemas.microsoft.com/office/drawing/2014/main" id="{6077C533-82F8-779C-857C-961AD1843DB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sp>
        <p:nvSpPr>
          <p:cNvPr id="4" name="RectangleLight">
            <a:extLst>
              <a:ext uri="{FF2B5EF4-FFF2-40B4-BE49-F238E27FC236}">
                <a16:creationId xmlns:a16="http://schemas.microsoft.com/office/drawing/2014/main" id="{E99585B3-29E7-1B08-63CE-284318C6EC92}"/>
              </a:ext>
            </a:extLst>
          </p:cNvPr>
          <p:cNvSpPr/>
          <p:nvPr userDrawn="1">
            <p:custDataLst>
              <p:tags r:id="rId3"/>
            </p:custDataLst>
          </p:nvPr>
        </p:nvSpPr>
        <p:spPr bwMode="ltGray">
          <a:xfrm>
            <a:off x="6092825" y="0"/>
            <a:ext cx="6099175"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a:solidFill>
                <a:srgbClr val="F0F0F0"/>
              </a:solidFill>
            </a:endParaRPr>
          </a:p>
        </p:txBody>
      </p:sp>
      <p:sp>
        <p:nvSpPr>
          <p:cNvPr id="5" name="5. Source" hidden="1">
            <a:extLst>
              <a:ext uri="{FF2B5EF4-FFF2-40B4-BE49-F238E27FC236}">
                <a16:creationId xmlns:a16="http://schemas.microsoft.com/office/drawing/2014/main" id="{902BD6B5-A776-EAAF-EC06-6F7BDDBBE417}"/>
              </a:ext>
            </a:extLst>
          </p:cNvPr>
          <p:cNvSpPr txBox="1"/>
          <p:nvPr userDrawn="1">
            <p:custDataLst>
              <p:tags r:id="rId4"/>
            </p:custDataLst>
          </p:nvPr>
        </p:nvSpPr>
        <p:spPr>
          <a:xfrm>
            <a:off x="382588" y="6254750"/>
            <a:ext cx="7277100" cy="123825"/>
          </a:xfrm>
          <a:prstGeom prst="rect">
            <a:avLst/>
          </a:prstGeom>
        </p:spPr>
        <p:txBody>
          <a:bodyPr lIns="0" tIns="0" rIns="0" bIns="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sz="800">
                <a:latin typeface="+mn-lt"/>
              </a:rPr>
              <a:t>Source: …</a:t>
            </a:r>
          </a:p>
        </p:txBody>
      </p:sp>
      <p:sp>
        <p:nvSpPr>
          <p:cNvPr id="6" name="Footer Placeholder 4">
            <a:extLst>
              <a:ext uri="{FF2B5EF4-FFF2-40B4-BE49-F238E27FC236}">
                <a16:creationId xmlns:a16="http://schemas.microsoft.com/office/drawing/2014/main" id="{EE46D5F0-06C6-F0B3-6D71-5E625D8F30CD}"/>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7" name="TextBox 153">
            <a:extLst>
              <a:ext uri="{FF2B5EF4-FFF2-40B4-BE49-F238E27FC236}">
                <a16:creationId xmlns:a16="http://schemas.microsoft.com/office/drawing/2014/main" id="{00D90503-F3A1-F59B-17DB-32533EDEF705}"/>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79EB8B6A-E8CC-474E-BB08-7E2E6B57C888}"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8" name="TextBox 154">
            <a:extLst>
              <a:ext uri="{FF2B5EF4-FFF2-40B4-BE49-F238E27FC236}">
                <a16:creationId xmlns:a16="http://schemas.microsoft.com/office/drawing/2014/main" id="{C68C2CF1-BFB6-F6B5-435C-782E2A505C8C}"/>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pic>
        <p:nvPicPr>
          <p:cNvPr id="9" name="Picture 391">
            <a:extLst>
              <a:ext uri="{FF2B5EF4-FFF2-40B4-BE49-F238E27FC236}">
                <a16:creationId xmlns:a16="http://schemas.microsoft.com/office/drawing/2014/main" id="{D6F4981A-1CA5-9601-1782-D99982DAFD78}"/>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947400" y="365125"/>
            <a:ext cx="896938"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EE840D8D-B879-6A7F-633E-12F0071A95F7}"/>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Programme</a:t>
            </a:r>
          </a:p>
        </p:txBody>
      </p:sp>
      <p:sp>
        <p:nvSpPr>
          <p:cNvPr id="19" name="2. Slide Title"/>
          <p:cNvSpPr>
            <a:spLocks noGrp="1"/>
          </p:cNvSpPr>
          <p:nvPr>
            <p:ph type="title"/>
          </p:nvPr>
        </p:nvSpPr>
        <p:spPr>
          <a:xfrm>
            <a:off x="382015" y="391188"/>
            <a:ext cx="5065776" cy="369332"/>
          </a:xfrm>
        </p:spPr>
        <p:txBody>
          <a:bodyPr rtlCol="0"/>
          <a:lstStyle>
            <a:lvl1pPr>
              <a:defRPr lang="en-US" dirty="0"/>
            </a:lvl1pPr>
          </a:lstStyle>
          <a:p>
            <a:pPr lvl="0"/>
            <a:r>
              <a:rPr lang="en-US"/>
              <a:t>Click to edit Master title style</a:t>
            </a:r>
          </a:p>
        </p:txBody>
      </p:sp>
      <p:sp>
        <p:nvSpPr>
          <p:cNvPr id="20" name="3. Subtitle"/>
          <p:cNvSpPr>
            <a:spLocks noGrp="1"/>
          </p:cNvSpPr>
          <p:nvPr>
            <p:ph type="subTitle" idx="1"/>
          </p:nvPr>
        </p:nvSpPr>
        <p:spPr>
          <a:xfrm>
            <a:off x="382015" y="987001"/>
            <a:ext cx="5065776" cy="276999"/>
          </a:xfrm>
          <a:prstGeom prst="rect">
            <a:avLst/>
          </a:prstGeom>
        </p:spPr>
        <p:txBody>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p:cNvSpPr>
            <a:spLocks noGrp="1"/>
          </p:cNvSpPr>
          <p:nvPr>
            <p:ph type="body" sz="quarter" idx="10"/>
          </p:nvPr>
        </p:nvSpPr>
        <p:spPr>
          <a:xfrm>
            <a:off x="382016" y="41597"/>
            <a:ext cx="3843338" cy="123111"/>
          </a:xfrm>
          <a:prstGeom prst="rect">
            <a:avLst/>
          </a:prstGeom>
          <a:ln w="6350">
            <a:noFill/>
            <a:miter lim="800000"/>
          </a:ln>
        </p:spPr>
        <p:txBody>
          <a:bodyPr rtlCol="0"/>
          <a:lstStyle>
            <a:lvl1pPr>
              <a:defRPr lang="en-US" sz="800" b="0" dirty="0">
                <a:cs typeface="+mn-cs"/>
              </a:defRPr>
            </a:lvl1pPr>
          </a:lstStyle>
          <a:p>
            <a:pPr lvl="0"/>
            <a:r>
              <a:rPr lang="en-US"/>
              <a:t>Edit Master text styles</a:t>
            </a:r>
          </a:p>
        </p:txBody>
      </p:sp>
    </p:spTree>
    <p:extLst>
      <p:ext uri="{BB962C8B-B14F-4D97-AF65-F5344CB8AC3E}">
        <p14:creationId xmlns:p14="http://schemas.microsoft.com/office/powerpoint/2010/main" val="209110696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7" name="Footer Placeholder 4">
            <a:extLst>
              <a:ext uri="{FF2B5EF4-FFF2-40B4-BE49-F238E27FC236}">
                <a16:creationId xmlns:a16="http://schemas.microsoft.com/office/drawing/2014/main" id="{E689017C-3C1C-CA46-937D-CE38A2AFB25F}"/>
              </a:ext>
            </a:extLst>
          </p:cNvPr>
          <p:cNvSpPr txBox="1">
            <a:spLocks/>
          </p:cNvSpPr>
          <p:nvPr userDrawn="1"/>
        </p:nvSpPr>
        <p:spPr>
          <a:xfrm>
            <a:off x="5773589" y="-23127"/>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
        <p:nvSpPr>
          <p:cNvPr id="11" name="Title 10">
            <a:extLst>
              <a:ext uri="{FF2B5EF4-FFF2-40B4-BE49-F238E27FC236}">
                <a16:creationId xmlns:a16="http://schemas.microsoft.com/office/drawing/2014/main" id="{F5F6D74F-3043-CF4D-9A8D-614705E50D4F}"/>
              </a:ext>
            </a:extLst>
          </p:cNvPr>
          <p:cNvSpPr>
            <a:spLocks noGrp="1"/>
          </p:cNvSpPr>
          <p:nvPr>
            <p:ph type="title"/>
          </p:nvPr>
        </p:nvSpPr>
        <p:spPr>
          <a:xfrm>
            <a:off x="287999" y="288000"/>
            <a:ext cx="9537367" cy="611649"/>
          </a:xfrm>
          <a:prstGeom prst="rect">
            <a:avLst/>
          </a:prstGeom>
        </p:spPr>
        <p:txBody>
          <a:bodyPr>
            <a:normAutofit/>
          </a:bodyPr>
          <a:lstStyle>
            <a:lvl1pPr>
              <a:defRPr sz="2400" b="0">
                <a:solidFill>
                  <a:srgbClr val="005EB8"/>
                </a:solidFill>
                <a:latin typeface="Arial" panose="020B0604020202020204" pitchFamily="34" charset="0"/>
                <a:cs typeface="Arial" panose="020B0604020202020204" pitchFamily="34" charset="0"/>
              </a:defRPr>
            </a:lvl1pPr>
          </a:lstStyle>
          <a:p>
            <a:r>
              <a:rPr lang="en-GB"/>
              <a:t>Click to edit Master title style</a:t>
            </a:r>
            <a:endParaRPr lang="en-US" sz="2800">
              <a:solidFill>
                <a:srgbClr val="005EB8"/>
              </a:solidFill>
              <a:latin typeface="Arial" charset="0"/>
              <a:ea typeface="Arial" charset="0"/>
              <a:cs typeface="Arial" charset="0"/>
            </a:endParaRPr>
          </a:p>
        </p:txBody>
      </p:sp>
      <p:sp>
        <p:nvSpPr>
          <p:cNvPr id="20" name="Content Placeholder 1">
            <a:extLst>
              <a:ext uri="{FF2B5EF4-FFF2-40B4-BE49-F238E27FC236}">
                <a16:creationId xmlns:a16="http://schemas.microsoft.com/office/drawing/2014/main" id="{2C9E4626-2DE2-AE43-A66D-CEA80544AE87}"/>
              </a:ext>
            </a:extLst>
          </p:cNvPr>
          <p:cNvSpPr>
            <a:spLocks noGrp="1"/>
          </p:cNvSpPr>
          <p:nvPr>
            <p:ph sz="quarter" idx="4294967295"/>
          </p:nvPr>
        </p:nvSpPr>
        <p:spPr>
          <a:xfrm>
            <a:off x="262909" y="1303873"/>
            <a:ext cx="10679166" cy="3050137"/>
          </a:xfrm>
          <a:prstGeom prst="rect">
            <a:avLst/>
          </a:prstGeom>
        </p:spPr>
        <p:txBody>
          <a:bodyPr>
            <a:normAutofit/>
          </a:bodyPr>
          <a:lstStyle/>
          <a:p>
            <a:pPr lvl="0"/>
            <a:r>
              <a:rPr lang="en-GB" sz="1600"/>
              <a:t>Click to edit Master text styles</a:t>
            </a:r>
          </a:p>
        </p:txBody>
      </p:sp>
      <p:sp>
        <p:nvSpPr>
          <p:cNvPr id="2" name="Rectangle 1">
            <a:extLst>
              <a:ext uri="{FF2B5EF4-FFF2-40B4-BE49-F238E27FC236}">
                <a16:creationId xmlns:a16="http://schemas.microsoft.com/office/drawing/2014/main" id="{F3907973-E9FD-B0C8-A894-44DC35CD34C1}"/>
              </a:ext>
            </a:extLst>
          </p:cNvPr>
          <p:cNvSpPr/>
          <p:nvPr userDrawn="1"/>
        </p:nvSpPr>
        <p:spPr>
          <a:xfrm>
            <a:off x="762000" y="6296025"/>
            <a:ext cx="3133725" cy="353510"/>
          </a:xfrm>
          <a:prstGeom prst="rect">
            <a:avLst/>
          </a:prstGeom>
          <a:solidFill>
            <a:schemeClr val="bg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GB" sz="1600" err="1">
              <a:solidFill>
                <a:schemeClr val="bg1"/>
              </a:solidFill>
            </a:endParaRPr>
          </a:p>
        </p:txBody>
      </p:sp>
      <p:sp>
        <p:nvSpPr>
          <p:cNvPr id="3" name="Rectangle 2">
            <a:extLst>
              <a:ext uri="{FF2B5EF4-FFF2-40B4-BE49-F238E27FC236}">
                <a16:creationId xmlns:a16="http://schemas.microsoft.com/office/drawing/2014/main" id="{7E8BB286-FC73-4BAD-4328-F14C3421CF03}"/>
              </a:ext>
            </a:extLst>
          </p:cNvPr>
          <p:cNvSpPr/>
          <p:nvPr userDrawn="1"/>
        </p:nvSpPr>
        <p:spPr>
          <a:xfrm>
            <a:off x="9201150" y="6296025"/>
            <a:ext cx="2643542" cy="361914"/>
          </a:xfrm>
          <a:prstGeom prst="rect">
            <a:avLst/>
          </a:prstGeom>
          <a:solidFill>
            <a:schemeClr val="bg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GB" sz="1600" err="1">
              <a:solidFill>
                <a:schemeClr val="bg1"/>
              </a:solidFill>
            </a:endParaRPr>
          </a:p>
        </p:txBody>
      </p:sp>
      <p:sp>
        <p:nvSpPr>
          <p:cNvPr id="4" name="Rectangle 3">
            <a:extLst>
              <a:ext uri="{FF2B5EF4-FFF2-40B4-BE49-F238E27FC236}">
                <a16:creationId xmlns:a16="http://schemas.microsoft.com/office/drawing/2014/main" id="{EF6DA39A-4477-D0D3-7990-310561F2B957}"/>
              </a:ext>
            </a:extLst>
          </p:cNvPr>
          <p:cNvSpPr/>
          <p:nvPr userDrawn="1"/>
        </p:nvSpPr>
        <p:spPr>
          <a:xfrm>
            <a:off x="10782300" y="159435"/>
            <a:ext cx="1295400" cy="964515"/>
          </a:xfrm>
          <a:prstGeom prst="rect">
            <a:avLst/>
          </a:prstGeom>
          <a:solidFill>
            <a:schemeClr val="bg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GB" sz="1600" err="1">
              <a:solidFill>
                <a:schemeClr val="bg1"/>
              </a:solidFill>
            </a:endParaRPr>
          </a:p>
        </p:txBody>
      </p:sp>
      <p:pic>
        <p:nvPicPr>
          <p:cNvPr id="5" name="Picture 4">
            <a:extLst>
              <a:ext uri="{FF2B5EF4-FFF2-40B4-BE49-F238E27FC236}">
                <a16:creationId xmlns:a16="http://schemas.microsoft.com/office/drawing/2014/main" id="{5A3637EC-BCA3-8AF1-F64E-546BBDC2FA1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373196" y="0"/>
            <a:ext cx="818804" cy="618437"/>
          </a:xfrm>
          <a:prstGeom prst="rect">
            <a:avLst/>
          </a:prstGeom>
          <a:noFill/>
          <a:ln>
            <a:noFill/>
          </a:ln>
        </p:spPr>
      </p:pic>
    </p:spTree>
    <p:extLst>
      <p:ext uri="{BB962C8B-B14F-4D97-AF65-F5344CB8AC3E}">
        <p14:creationId xmlns:p14="http://schemas.microsoft.com/office/powerpoint/2010/main" val="31705274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066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B67EA4-DCE3-FB49-A794-A4595EF638BC}" type="slidenum">
              <a:rPr kumimoji="0" lang="en-GB" sz="1200" b="0" i="0" u="none" strike="noStrike" kern="1200" cap="none" spc="0" normalizeH="0" baseline="0" noProof="0" smtClean="0">
                <a:ln>
                  <a:noFill/>
                </a:ln>
                <a:solidFill>
                  <a:srgbClr val="231F20">
                    <a:tint val="75000"/>
                  </a:srgb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tint val="75000"/>
                </a:srgbClr>
              </a:solidFill>
              <a:effectLst/>
              <a:uLnTx/>
              <a:uFillTx/>
              <a:latin typeface="Arial" panose="020B0604020202020204"/>
              <a:ea typeface="+mn-ea"/>
              <a:cs typeface="+mn-cs"/>
            </a:endParaRPr>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
        <p:nvSpPr>
          <p:cNvPr id="5" name="TextBox 4">
            <a:extLst>
              <a:ext uri="{FF2B5EF4-FFF2-40B4-BE49-F238E27FC236}">
                <a16:creationId xmlns:a16="http://schemas.microsoft.com/office/drawing/2014/main" id="{C1DAB7F8-5A62-85BE-F676-B2622B0ADBBE}"/>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39873776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4" name="TextBox 3">
            <a:extLst>
              <a:ext uri="{FF2B5EF4-FFF2-40B4-BE49-F238E27FC236}">
                <a16:creationId xmlns:a16="http://schemas.microsoft.com/office/drawing/2014/main" id="{46E30FDC-11FA-CABA-CDDF-54DF30778B63}"/>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915431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 name="TextBox 1">
            <a:extLst>
              <a:ext uri="{FF2B5EF4-FFF2-40B4-BE49-F238E27FC236}">
                <a16:creationId xmlns:a16="http://schemas.microsoft.com/office/drawing/2014/main" id="{6E4E8DD8-FE94-7EBB-BE81-29CC0635CC9F}"/>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154912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3254EED7-6370-AE74-86DD-7E54EF8027F6}"/>
              </a:ext>
            </a:extLst>
          </p:cNvPr>
          <p:cNvSpPr txBox="1"/>
          <p:nvPr userDrawn="1"/>
        </p:nvSpPr>
        <p:spPr>
          <a:xfrm>
            <a:off x="-41825" y="6426000"/>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4023422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377CC4B5-77B3-31BA-7701-3EC5B8F2A7C8}"/>
              </a:ext>
            </a:extLst>
          </p:cNvPr>
          <p:cNvSpPr txBox="1"/>
          <p:nvPr userDrawn="1"/>
        </p:nvSpPr>
        <p:spPr>
          <a:xfrm>
            <a:off x="0" y="6426000"/>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974243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BE218A94-25A1-8E53-BB7B-C75BCF3AB1B0}"/>
              </a:ext>
            </a:extLst>
          </p:cNvPr>
          <p:cNvSpPr txBox="1"/>
          <p:nvPr userDrawn="1"/>
        </p:nvSpPr>
        <p:spPr>
          <a:xfrm>
            <a:off x="-14636" y="6538912"/>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1776761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42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425563"/>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Box 1">
            <a:extLst>
              <a:ext uri="{FF2B5EF4-FFF2-40B4-BE49-F238E27FC236}">
                <a16:creationId xmlns:a16="http://schemas.microsoft.com/office/drawing/2014/main" id="{0D971A0E-4AE6-07AD-8A1E-2EC5F3008522}"/>
              </a:ext>
            </a:extLst>
          </p:cNvPr>
          <p:cNvSpPr txBox="1"/>
          <p:nvPr userDrawn="1"/>
        </p:nvSpPr>
        <p:spPr>
          <a:xfrm>
            <a:off x="0" y="6404977"/>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3653340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003087"/>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3B713D-1FBB-0E4F-91D0-D2B735266E79}" type="slidenum">
              <a:rPr kumimoji="0" lang="en-GB" sz="120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Box 2">
            <a:extLst>
              <a:ext uri="{FF2B5EF4-FFF2-40B4-BE49-F238E27FC236}">
                <a16:creationId xmlns:a16="http://schemas.microsoft.com/office/drawing/2014/main" id="{A81FACE6-A500-A4E8-864C-46933314704C}"/>
              </a:ext>
            </a:extLst>
          </p:cNvPr>
          <p:cNvSpPr txBox="1"/>
          <p:nvPr userDrawn="1"/>
        </p:nvSpPr>
        <p:spPr>
          <a:xfrm>
            <a:off x="0" y="6404976"/>
            <a:ext cx="33243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0000"/>
                </a:solidFill>
                <a:effectLst/>
                <a:uLnTx/>
                <a:uFillTx/>
                <a:latin typeface="Arial" panose="020B0604020202020204"/>
                <a:ea typeface="+mn-ea"/>
                <a:cs typeface="+mn-cs"/>
              </a:rPr>
              <a:t>OFFICIAL SENSITIVE- COMMERICAL</a:t>
            </a:r>
          </a:p>
        </p:txBody>
      </p:sp>
    </p:spTree>
    <p:extLst>
      <p:ext uri="{BB962C8B-B14F-4D97-AF65-F5344CB8AC3E}">
        <p14:creationId xmlns:p14="http://schemas.microsoft.com/office/powerpoint/2010/main" val="2031667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tags" Target="../tags/tag1.xml"/><Relationship Id="rId26" Type="http://schemas.openxmlformats.org/officeDocument/2006/relationships/tags" Target="../tags/tag9.xml"/><Relationship Id="rId39" Type="http://schemas.openxmlformats.org/officeDocument/2006/relationships/image" Target="../media/image1.emf"/><Relationship Id="rId21" Type="http://schemas.openxmlformats.org/officeDocument/2006/relationships/tags" Target="../tags/tag4.xml"/><Relationship Id="rId34" Type="http://schemas.openxmlformats.org/officeDocument/2006/relationships/tags" Target="../tags/tag1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5" Type="http://schemas.openxmlformats.org/officeDocument/2006/relationships/tags" Target="../tags/tag8.xml"/><Relationship Id="rId33" Type="http://schemas.openxmlformats.org/officeDocument/2006/relationships/tags" Target="../tags/tag16.xml"/><Relationship Id="rId38"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3.xml"/><Relationship Id="rId29" Type="http://schemas.openxmlformats.org/officeDocument/2006/relationships/tags" Target="../tags/tag1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7.xml"/><Relationship Id="rId32" Type="http://schemas.openxmlformats.org/officeDocument/2006/relationships/tags" Target="../tags/tag15.xml"/><Relationship Id="rId37" Type="http://schemas.openxmlformats.org/officeDocument/2006/relationships/tags" Target="../tags/tag20.xml"/><Relationship Id="rId40" Type="http://schemas.openxmlformats.org/officeDocument/2006/relationships/image" Target="../media/image2.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6.xml"/><Relationship Id="rId28" Type="http://schemas.openxmlformats.org/officeDocument/2006/relationships/tags" Target="../tags/tag11.xml"/><Relationship Id="rId36" Type="http://schemas.openxmlformats.org/officeDocument/2006/relationships/tags" Target="../tags/tag19.xml"/><Relationship Id="rId10" Type="http://schemas.openxmlformats.org/officeDocument/2006/relationships/slideLayout" Target="../slideLayouts/slideLayout10.xml"/><Relationship Id="rId19" Type="http://schemas.openxmlformats.org/officeDocument/2006/relationships/tags" Target="../tags/tag2.xml"/><Relationship Id="rId31" Type="http://schemas.openxmlformats.org/officeDocument/2006/relationships/tags" Target="../tags/tag1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5.xml"/><Relationship Id="rId27" Type="http://schemas.openxmlformats.org/officeDocument/2006/relationships/tags" Target="../tags/tag10.xml"/><Relationship Id="rId30" Type="http://schemas.openxmlformats.org/officeDocument/2006/relationships/tags" Target="../tags/tag13.xml"/><Relationship Id="rId35" Type="http://schemas.openxmlformats.org/officeDocument/2006/relationships/tags" Target="../tags/tag18.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theme" Target="../theme/theme2.xml"/><Relationship Id="rId26" Type="http://schemas.openxmlformats.org/officeDocument/2006/relationships/tags" Target="../tags/tag72.xml"/><Relationship Id="rId39" Type="http://schemas.openxmlformats.org/officeDocument/2006/relationships/oleObject" Target="../embeddings/oleObject16.bin"/><Relationship Id="rId21" Type="http://schemas.openxmlformats.org/officeDocument/2006/relationships/tags" Target="../tags/tag67.xml"/><Relationship Id="rId34" Type="http://schemas.openxmlformats.org/officeDocument/2006/relationships/tags" Target="../tags/tag80.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tags" Target="../tags/tag66.xml"/><Relationship Id="rId29" Type="http://schemas.openxmlformats.org/officeDocument/2006/relationships/tags" Target="../tags/tag75.xml"/><Relationship Id="rId41" Type="http://schemas.openxmlformats.org/officeDocument/2006/relationships/image" Target="../media/image2.jpe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tags" Target="../tags/tag70.xml"/><Relationship Id="rId32" Type="http://schemas.openxmlformats.org/officeDocument/2006/relationships/tags" Target="../tags/tag78.xml"/><Relationship Id="rId37" Type="http://schemas.openxmlformats.org/officeDocument/2006/relationships/tags" Target="../tags/tag83.xml"/><Relationship Id="rId40" Type="http://schemas.openxmlformats.org/officeDocument/2006/relationships/image" Target="../media/image1.emf"/><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tags" Target="../tags/tag69.xml"/><Relationship Id="rId28" Type="http://schemas.openxmlformats.org/officeDocument/2006/relationships/tags" Target="../tags/tag74.xml"/><Relationship Id="rId36" Type="http://schemas.openxmlformats.org/officeDocument/2006/relationships/tags" Target="../tags/tag82.xml"/><Relationship Id="rId10" Type="http://schemas.openxmlformats.org/officeDocument/2006/relationships/slideLayout" Target="../slideLayouts/slideLayout26.xml"/><Relationship Id="rId19" Type="http://schemas.openxmlformats.org/officeDocument/2006/relationships/tags" Target="../tags/tag65.xml"/><Relationship Id="rId31" Type="http://schemas.openxmlformats.org/officeDocument/2006/relationships/tags" Target="../tags/tag77.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tags" Target="../tags/tag68.xml"/><Relationship Id="rId27" Type="http://schemas.openxmlformats.org/officeDocument/2006/relationships/tags" Target="../tags/tag73.xml"/><Relationship Id="rId30" Type="http://schemas.openxmlformats.org/officeDocument/2006/relationships/tags" Target="../tags/tag76.xml"/><Relationship Id="rId35" Type="http://schemas.openxmlformats.org/officeDocument/2006/relationships/tags" Target="../tags/tag81.xml"/><Relationship Id="rId8" Type="http://schemas.openxmlformats.org/officeDocument/2006/relationships/slideLayout" Target="../slideLayouts/slideLayout24.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tags" Target="../tags/tag71.xml"/><Relationship Id="rId33" Type="http://schemas.openxmlformats.org/officeDocument/2006/relationships/tags" Target="../tags/tag79.xml"/><Relationship Id="rId38" Type="http://schemas.openxmlformats.org/officeDocument/2006/relationships/tags" Target="../tags/tag8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6.xml"/><Relationship Id="rId18" Type="http://schemas.openxmlformats.org/officeDocument/2006/relationships/slideLayout" Target="../slideLayouts/slideLayout51.xml"/><Relationship Id="rId26" Type="http://schemas.openxmlformats.org/officeDocument/2006/relationships/tags" Target="../tags/tag132.xml"/><Relationship Id="rId39" Type="http://schemas.openxmlformats.org/officeDocument/2006/relationships/tags" Target="../tags/tag145.xml"/><Relationship Id="rId21" Type="http://schemas.openxmlformats.org/officeDocument/2006/relationships/slideLayout" Target="../slideLayouts/slideLayout54.xml"/><Relationship Id="rId34" Type="http://schemas.openxmlformats.org/officeDocument/2006/relationships/tags" Target="../tags/tag140.xml"/><Relationship Id="rId42" Type="http://schemas.openxmlformats.org/officeDocument/2006/relationships/tags" Target="../tags/tag148.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9" Type="http://schemas.openxmlformats.org/officeDocument/2006/relationships/tags" Target="../tags/tag1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tags" Target="../tags/tag130.xml"/><Relationship Id="rId32" Type="http://schemas.openxmlformats.org/officeDocument/2006/relationships/tags" Target="../tags/tag138.xml"/><Relationship Id="rId37" Type="http://schemas.openxmlformats.org/officeDocument/2006/relationships/tags" Target="../tags/tag143.xml"/><Relationship Id="rId40" Type="http://schemas.openxmlformats.org/officeDocument/2006/relationships/tags" Target="../tags/tag146.xml"/><Relationship Id="rId45" Type="http://schemas.openxmlformats.org/officeDocument/2006/relationships/image" Target="../media/image4.png"/><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tags" Target="../tags/tag129.xml"/><Relationship Id="rId28" Type="http://schemas.openxmlformats.org/officeDocument/2006/relationships/tags" Target="../tags/tag134.xml"/><Relationship Id="rId36" Type="http://schemas.openxmlformats.org/officeDocument/2006/relationships/tags" Target="../tags/tag142.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31" Type="http://schemas.openxmlformats.org/officeDocument/2006/relationships/tags" Target="../tags/tag137.xml"/><Relationship Id="rId44" Type="http://schemas.openxmlformats.org/officeDocument/2006/relationships/image" Target="../media/image1.emf"/><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theme" Target="../theme/theme3.xml"/><Relationship Id="rId27" Type="http://schemas.openxmlformats.org/officeDocument/2006/relationships/tags" Target="../tags/tag133.xml"/><Relationship Id="rId30" Type="http://schemas.openxmlformats.org/officeDocument/2006/relationships/tags" Target="../tags/tag136.xml"/><Relationship Id="rId35" Type="http://schemas.openxmlformats.org/officeDocument/2006/relationships/tags" Target="../tags/tag141.xml"/><Relationship Id="rId43" Type="http://schemas.openxmlformats.org/officeDocument/2006/relationships/oleObject" Target="../embeddings/oleObject31.bin"/><Relationship Id="rId8" Type="http://schemas.openxmlformats.org/officeDocument/2006/relationships/slideLayout" Target="../slideLayouts/slideLayout41.xml"/><Relationship Id="rId3" Type="http://schemas.openxmlformats.org/officeDocument/2006/relationships/slideLayout" Target="../slideLayouts/slideLayout36.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tags" Target="../tags/tag131.xml"/><Relationship Id="rId33" Type="http://schemas.openxmlformats.org/officeDocument/2006/relationships/tags" Target="../tags/tag139.xml"/><Relationship Id="rId38" Type="http://schemas.openxmlformats.org/officeDocument/2006/relationships/tags" Target="../tags/tag144.xml"/><Relationship Id="rId20" Type="http://schemas.openxmlformats.org/officeDocument/2006/relationships/slideLayout" Target="../slideLayouts/slideLayout53.xml"/><Relationship Id="rId41" Type="http://schemas.openxmlformats.org/officeDocument/2006/relationships/tags" Target="../tags/tag14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tags" Target="../tags/tag235.xml"/><Relationship Id="rId39" Type="http://schemas.openxmlformats.org/officeDocument/2006/relationships/tags" Target="../tags/tag248.xml"/><Relationship Id="rId21" Type="http://schemas.openxmlformats.org/officeDocument/2006/relationships/theme" Target="../theme/theme4.xml"/><Relationship Id="rId34" Type="http://schemas.openxmlformats.org/officeDocument/2006/relationships/tags" Target="../tags/tag243.xml"/><Relationship Id="rId42" Type="http://schemas.openxmlformats.org/officeDocument/2006/relationships/oleObject" Target="../embeddings/oleObject47.bin"/><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tags" Target="../tags/tag238.xml"/><Relationship Id="rId41" Type="http://schemas.openxmlformats.org/officeDocument/2006/relationships/tags" Target="../tags/tag250.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tags" Target="../tags/tag233.xml"/><Relationship Id="rId32" Type="http://schemas.openxmlformats.org/officeDocument/2006/relationships/tags" Target="../tags/tag241.xml"/><Relationship Id="rId37" Type="http://schemas.openxmlformats.org/officeDocument/2006/relationships/tags" Target="../tags/tag246.xml"/><Relationship Id="rId40" Type="http://schemas.openxmlformats.org/officeDocument/2006/relationships/tags" Target="../tags/tag249.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tags" Target="../tags/tag232.xml"/><Relationship Id="rId28" Type="http://schemas.openxmlformats.org/officeDocument/2006/relationships/tags" Target="../tags/tag237.xml"/><Relationship Id="rId36" Type="http://schemas.openxmlformats.org/officeDocument/2006/relationships/tags" Target="../tags/tag245.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tags" Target="../tags/tag240.xml"/><Relationship Id="rId44" Type="http://schemas.openxmlformats.org/officeDocument/2006/relationships/image" Target="../media/image16.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tags" Target="../tags/tag231.xml"/><Relationship Id="rId27" Type="http://schemas.openxmlformats.org/officeDocument/2006/relationships/tags" Target="../tags/tag236.xml"/><Relationship Id="rId30" Type="http://schemas.openxmlformats.org/officeDocument/2006/relationships/tags" Target="../tags/tag239.xml"/><Relationship Id="rId35" Type="http://schemas.openxmlformats.org/officeDocument/2006/relationships/tags" Target="../tags/tag244.xml"/><Relationship Id="rId43" Type="http://schemas.openxmlformats.org/officeDocument/2006/relationships/image" Target="../media/image1.emf"/><Relationship Id="rId8" Type="http://schemas.openxmlformats.org/officeDocument/2006/relationships/slideLayout" Target="../slideLayouts/slideLayout62.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tags" Target="../tags/tag234.xml"/><Relationship Id="rId33" Type="http://schemas.openxmlformats.org/officeDocument/2006/relationships/tags" Target="../tags/tag242.xml"/><Relationship Id="rId38" Type="http://schemas.openxmlformats.org/officeDocument/2006/relationships/tags" Target="../tags/tag247.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87.xml"/><Relationship Id="rId18" Type="http://schemas.openxmlformats.org/officeDocument/2006/relationships/tags" Target="../tags/tag333.xml"/><Relationship Id="rId26" Type="http://schemas.openxmlformats.org/officeDocument/2006/relationships/tags" Target="../tags/tag341.xml"/><Relationship Id="rId21" Type="http://schemas.openxmlformats.org/officeDocument/2006/relationships/tags" Target="../tags/tag336.xml"/><Relationship Id="rId34" Type="http://schemas.openxmlformats.org/officeDocument/2006/relationships/tags" Target="../tags/tag349.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theme" Target="../theme/theme5.xml"/><Relationship Id="rId25" Type="http://schemas.openxmlformats.org/officeDocument/2006/relationships/tags" Target="../tags/tag340.xml"/><Relationship Id="rId33" Type="http://schemas.openxmlformats.org/officeDocument/2006/relationships/tags" Target="../tags/tag348.xml"/><Relationship Id="rId38" Type="http://schemas.openxmlformats.org/officeDocument/2006/relationships/image" Target="../media/image1.emf"/><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tags" Target="../tags/tag335.xml"/><Relationship Id="rId29" Type="http://schemas.openxmlformats.org/officeDocument/2006/relationships/tags" Target="../tags/tag344.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24" Type="http://schemas.openxmlformats.org/officeDocument/2006/relationships/tags" Target="../tags/tag339.xml"/><Relationship Id="rId32" Type="http://schemas.openxmlformats.org/officeDocument/2006/relationships/tags" Target="../tags/tag347.xml"/><Relationship Id="rId37" Type="http://schemas.openxmlformats.org/officeDocument/2006/relationships/oleObject" Target="../embeddings/oleObject63.bin"/><Relationship Id="rId5" Type="http://schemas.openxmlformats.org/officeDocument/2006/relationships/slideLayout" Target="../slideLayouts/slideLayout79.xml"/><Relationship Id="rId15" Type="http://schemas.openxmlformats.org/officeDocument/2006/relationships/slideLayout" Target="../slideLayouts/slideLayout89.xml"/><Relationship Id="rId23" Type="http://schemas.openxmlformats.org/officeDocument/2006/relationships/tags" Target="../tags/tag338.xml"/><Relationship Id="rId28" Type="http://schemas.openxmlformats.org/officeDocument/2006/relationships/tags" Target="../tags/tag343.xml"/><Relationship Id="rId36" Type="http://schemas.openxmlformats.org/officeDocument/2006/relationships/tags" Target="../tags/tag351.xml"/><Relationship Id="rId10" Type="http://schemas.openxmlformats.org/officeDocument/2006/relationships/slideLayout" Target="../slideLayouts/slideLayout84.xml"/><Relationship Id="rId19" Type="http://schemas.openxmlformats.org/officeDocument/2006/relationships/tags" Target="../tags/tag334.xml"/><Relationship Id="rId31" Type="http://schemas.openxmlformats.org/officeDocument/2006/relationships/tags" Target="../tags/tag346.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tags" Target="../tags/tag337.xml"/><Relationship Id="rId27" Type="http://schemas.openxmlformats.org/officeDocument/2006/relationships/tags" Target="../tags/tag342.xml"/><Relationship Id="rId30" Type="http://schemas.openxmlformats.org/officeDocument/2006/relationships/tags" Target="../tags/tag345.xml"/><Relationship Id="rId35" Type="http://schemas.openxmlformats.org/officeDocument/2006/relationships/tags" Target="../tags/tag350.xml"/><Relationship Id="rId8" Type="http://schemas.openxmlformats.org/officeDocument/2006/relationships/slideLayout" Target="../slideLayouts/slideLayout82.xml"/><Relationship Id="rId3" Type="http://schemas.openxmlformats.org/officeDocument/2006/relationships/slideLayout" Target="../slideLayouts/slideLayout77.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26" Type="http://schemas.openxmlformats.org/officeDocument/2006/relationships/slideLayout" Target="../slideLayouts/slideLayout116.xml"/><Relationship Id="rId39" Type="http://schemas.openxmlformats.org/officeDocument/2006/relationships/slideLayout" Target="../slideLayouts/slideLayout129.xml"/><Relationship Id="rId21" Type="http://schemas.openxmlformats.org/officeDocument/2006/relationships/slideLayout" Target="../slideLayouts/slideLayout111.xml"/><Relationship Id="rId34" Type="http://schemas.openxmlformats.org/officeDocument/2006/relationships/slideLayout" Target="../slideLayouts/slideLayout124.xml"/><Relationship Id="rId42" Type="http://schemas.openxmlformats.org/officeDocument/2006/relationships/slideLayout" Target="../slideLayouts/slideLayout132.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9" Type="http://schemas.openxmlformats.org/officeDocument/2006/relationships/slideLayout" Target="../slideLayouts/slideLayout119.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slideLayout" Target="../slideLayouts/slideLayout114.xml"/><Relationship Id="rId32" Type="http://schemas.openxmlformats.org/officeDocument/2006/relationships/slideLayout" Target="../slideLayouts/slideLayout122.xml"/><Relationship Id="rId37" Type="http://schemas.openxmlformats.org/officeDocument/2006/relationships/slideLayout" Target="../slideLayouts/slideLayout127.xml"/><Relationship Id="rId40" Type="http://schemas.openxmlformats.org/officeDocument/2006/relationships/slideLayout" Target="../slideLayouts/slideLayout130.xml"/><Relationship Id="rId45" Type="http://schemas.openxmlformats.org/officeDocument/2006/relationships/theme" Target="../theme/theme6.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slideLayout" Target="../slideLayouts/slideLayout113.xml"/><Relationship Id="rId28" Type="http://schemas.openxmlformats.org/officeDocument/2006/relationships/slideLayout" Target="../slideLayouts/slideLayout118.xml"/><Relationship Id="rId36" Type="http://schemas.openxmlformats.org/officeDocument/2006/relationships/slideLayout" Target="../slideLayouts/slideLayout126.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31" Type="http://schemas.openxmlformats.org/officeDocument/2006/relationships/slideLayout" Target="../slideLayouts/slideLayout121.xml"/><Relationship Id="rId44" Type="http://schemas.openxmlformats.org/officeDocument/2006/relationships/slideLayout" Target="../slideLayouts/slideLayout134.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 Id="rId27" Type="http://schemas.openxmlformats.org/officeDocument/2006/relationships/slideLayout" Target="../slideLayouts/slideLayout117.xml"/><Relationship Id="rId30" Type="http://schemas.openxmlformats.org/officeDocument/2006/relationships/slideLayout" Target="../slideLayouts/slideLayout120.xml"/><Relationship Id="rId35" Type="http://schemas.openxmlformats.org/officeDocument/2006/relationships/slideLayout" Target="../slideLayouts/slideLayout125.xml"/><Relationship Id="rId43" Type="http://schemas.openxmlformats.org/officeDocument/2006/relationships/slideLayout" Target="../slideLayouts/slideLayout133.xml"/><Relationship Id="rId8" Type="http://schemas.openxmlformats.org/officeDocument/2006/relationships/slideLayout" Target="../slideLayouts/slideLayout98.xml"/><Relationship Id="rId3" Type="http://schemas.openxmlformats.org/officeDocument/2006/relationships/slideLayout" Target="../slideLayouts/slideLayout93.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5" Type="http://schemas.openxmlformats.org/officeDocument/2006/relationships/slideLayout" Target="../slideLayouts/slideLayout115.xml"/><Relationship Id="rId33" Type="http://schemas.openxmlformats.org/officeDocument/2006/relationships/slideLayout" Target="../slideLayouts/slideLayout123.xml"/><Relationship Id="rId38" Type="http://schemas.openxmlformats.org/officeDocument/2006/relationships/slideLayout" Target="../slideLayouts/slideLayout128.xml"/><Relationship Id="rId20" Type="http://schemas.openxmlformats.org/officeDocument/2006/relationships/slideLayout" Target="../slideLayouts/slideLayout110.xml"/><Relationship Id="rId41" Type="http://schemas.openxmlformats.org/officeDocument/2006/relationships/slideLayout" Target="../slideLayouts/slideLayout131.xml"/></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147.xml"/><Relationship Id="rId18" Type="http://schemas.openxmlformats.org/officeDocument/2006/relationships/slideLayout" Target="../slideLayouts/slideLayout152.xml"/><Relationship Id="rId26" Type="http://schemas.openxmlformats.org/officeDocument/2006/relationships/slideLayout" Target="../slideLayouts/slideLayout160.xml"/><Relationship Id="rId39" Type="http://schemas.openxmlformats.org/officeDocument/2006/relationships/slideLayout" Target="../slideLayouts/slideLayout173.xml"/><Relationship Id="rId21" Type="http://schemas.openxmlformats.org/officeDocument/2006/relationships/slideLayout" Target="../slideLayouts/slideLayout155.xml"/><Relationship Id="rId34" Type="http://schemas.openxmlformats.org/officeDocument/2006/relationships/slideLayout" Target="../slideLayouts/slideLayout168.xml"/><Relationship Id="rId42" Type="http://schemas.openxmlformats.org/officeDocument/2006/relationships/slideLayout" Target="../slideLayouts/slideLayout176.xml"/><Relationship Id="rId7" Type="http://schemas.openxmlformats.org/officeDocument/2006/relationships/slideLayout" Target="../slideLayouts/slideLayout141.xml"/><Relationship Id="rId2" Type="http://schemas.openxmlformats.org/officeDocument/2006/relationships/slideLayout" Target="../slideLayouts/slideLayout136.xml"/><Relationship Id="rId16" Type="http://schemas.openxmlformats.org/officeDocument/2006/relationships/slideLayout" Target="../slideLayouts/slideLayout150.xml"/><Relationship Id="rId20" Type="http://schemas.openxmlformats.org/officeDocument/2006/relationships/slideLayout" Target="../slideLayouts/slideLayout154.xml"/><Relationship Id="rId29" Type="http://schemas.openxmlformats.org/officeDocument/2006/relationships/slideLayout" Target="../slideLayouts/slideLayout163.xml"/><Relationship Id="rId41" Type="http://schemas.openxmlformats.org/officeDocument/2006/relationships/slideLayout" Target="../slideLayouts/slideLayout175.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24" Type="http://schemas.openxmlformats.org/officeDocument/2006/relationships/slideLayout" Target="../slideLayouts/slideLayout158.xml"/><Relationship Id="rId32" Type="http://schemas.openxmlformats.org/officeDocument/2006/relationships/slideLayout" Target="../slideLayouts/slideLayout166.xml"/><Relationship Id="rId37" Type="http://schemas.openxmlformats.org/officeDocument/2006/relationships/slideLayout" Target="../slideLayouts/slideLayout171.xml"/><Relationship Id="rId40" Type="http://schemas.openxmlformats.org/officeDocument/2006/relationships/slideLayout" Target="../slideLayouts/slideLayout174.xml"/><Relationship Id="rId5" Type="http://schemas.openxmlformats.org/officeDocument/2006/relationships/slideLayout" Target="../slideLayouts/slideLayout139.xml"/><Relationship Id="rId15" Type="http://schemas.openxmlformats.org/officeDocument/2006/relationships/slideLayout" Target="../slideLayouts/slideLayout149.xml"/><Relationship Id="rId23" Type="http://schemas.openxmlformats.org/officeDocument/2006/relationships/slideLayout" Target="../slideLayouts/slideLayout157.xml"/><Relationship Id="rId28" Type="http://schemas.openxmlformats.org/officeDocument/2006/relationships/slideLayout" Target="../slideLayouts/slideLayout162.xml"/><Relationship Id="rId36" Type="http://schemas.openxmlformats.org/officeDocument/2006/relationships/slideLayout" Target="../slideLayouts/slideLayout170.xml"/><Relationship Id="rId10" Type="http://schemas.openxmlformats.org/officeDocument/2006/relationships/slideLayout" Target="../slideLayouts/slideLayout144.xml"/><Relationship Id="rId19" Type="http://schemas.openxmlformats.org/officeDocument/2006/relationships/slideLayout" Target="../slideLayouts/slideLayout153.xml"/><Relationship Id="rId31" Type="http://schemas.openxmlformats.org/officeDocument/2006/relationships/slideLayout" Target="../slideLayouts/slideLayout165.xml"/><Relationship Id="rId4" Type="http://schemas.openxmlformats.org/officeDocument/2006/relationships/slideLayout" Target="../slideLayouts/slideLayout138.xml"/><Relationship Id="rId9" Type="http://schemas.openxmlformats.org/officeDocument/2006/relationships/slideLayout" Target="../slideLayouts/slideLayout143.xml"/><Relationship Id="rId14" Type="http://schemas.openxmlformats.org/officeDocument/2006/relationships/slideLayout" Target="../slideLayouts/slideLayout148.xml"/><Relationship Id="rId22" Type="http://schemas.openxmlformats.org/officeDocument/2006/relationships/slideLayout" Target="../slideLayouts/slideLayout156.xml"/><Relationship Id="rId27" Type="http://schemas.openxmlformats.org/officeDocument/2006/relationships/slideLayout" Target="../slideLayouts/slideLayout161.xml"/><Relationship Id="rId30" Type="http://schemas.openxmlformats.org/officeDocument/2006/relationships/slideLayout" Target="../slideLayouts/slideLayout164.xml"/><Relationship Id="rId35" Type="http://schemas.openxmlformats.org/officeDocument/2006/relationships/slideLayout" Target="../slideLayouts/slideLayout169.xml"/><Relationship Id="rId43" Type="http://schemas.openxmlformats.org/officeDocument/2006/relationships/theme" Target="../theme/theme7.xml"/><Relationship Id="rId8" Type="http://schemas.openxmlformats.org/officeDocument/2006/relationships/slideLayout" Target="../slideLayouts/slideLayout142.xml"/><Relationship Id="rId3" Type="http://schemas.openxmlformats.org/officeDocument/2006/relationships/slideLayout" Target="../slideLayouts/slideLayout137.xml"/><Relationship Id="rId12" Type="http://schemas.openxmlformats.org/officeDocument/2006/relationships/slideLayout" Target="../slideLayouts/slideLayout146.xml"/><Relationship Id="rId17" Type="http://schemas.openxmlformats.org/officeDocument/2006/relationships/slideLayout" Target="../slideLayouts/slideLayout151.xml"/><Relationship Id="rId25" Type="http://schemas.openxmlformats.org/officeDocument/2006/relationships/slideLayout" Target="../slideLayouts/slideLayout159.xml"/><Relationship Id="rId33" Type="http://schemas.openxmlformats.org/officeDocument/2006/relationships/slideLayout" Target="../slideLayouts/slideLayout167.xml"/><Relationship Id="rId38" Type="http://schemas.openxmlformats.org/officeDocument/2006/relationships/slideLayout" Target="../slideLayouts/slideLayout172.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89.xml"/><Relationship Id="rId18" Type="http://schemas.openxmlformats.org/officeDocument/2006/relationships/slideLayout" Target="../slideLayouts/slideLayout194.xml"/><Relationship Id="rId26" Type="http://schemas.openxmlformats.org/officeDocument/2006/relationships/slideLayout" Target="../slideLayouts/slideLayout202.xml"/><Relationship Id="rId39" Type="http://schemas.openxmlformats.org/officeDocument/2006/relationships/slideLayout" Target="../slideLayouts/slideLayout215.xml"/><Relationship Id="rId21" Type="http://schemas.openxmlformats.org/officeDocument/2006/relationships/slideLayout" Target="../slideLayouts/slideLayout197.xml"/><Relationship Id="rId34" Type="http://schemas.openxmlformats.org/officeDocument/2006/relationships/slideLayout" Target="../slideLayouts/slideLayout210.xml"/><Relationship Id="rId42" Type="http://schemas.openxmlformats.org/officeDocument/2006/relationships/slideLayout" Target="../slideLayouts/slideLayout218.xml"/><Relationship Id="rId47" Type="http://schemas.openxmlformats.org/officeDocument/2006/relationships/slideLayout" Target="../slideLayouts/slideLayout223.xml"/><Relationship Id="rId50" Type="http://schemas.openxmlformats.org/officeDocument/2006/relationships/slideLayout" Target="../slideLayouts/slideLayout226.xml"/><Relationship Id="rId55" Type="http://schemas.openxmlformats.org/officeDocument/2006/relationships/slideLayout" Target="../slideLayouts/slideLayout231.xml"/><Relationship Id="rId7" Type="http://schemas.openxmlformats.org/officeDocument/2006/relationships/slideLayout" Target="../slideLayouts/slideLayout183.xml"/><Relationship Id="rId2" Type="http://schemas.openxmlformats.org/officeDocument/2006/relationships/slideLayout" Target="../slideLayouts/slideLayout178.xml"/><Relationship Id="rId16" Type="http://schemas.openxmlformats.org/officeDocument/2006/relationships/slideLayout" Target="../slideLayouts/slideLayout192.xml"/><Relationship Id="rId29" Type="http://schemas.openxmlformats.org/officeDocument/2006/relationships/slideLayout" Target="../slideLayouts/slideLayout205.xml"/><Relationship Id="rId11" Type="http://schemas.openxmlformats.org/officeDocument/2006/relationships/slideLayout" Target="../slideLayouts/slideLayout187.xml"/><Relationship Id="rId24" Type="http://schemas.openxmlformats.org/officeDocument/2006/relationships/slideLayout" Target="../slideLayouts/slideLayout200.xml"/><Relationship Id="rId32" Type="http://schemas.openxmlformats.org/officeDocument/2006/relationships/slideLayout" Target="../slideLayouts/slideLayout208.xml"/><Relationship Id="rId37" Type="http://schemas.openxmlformats.org/officeDocument/2006/relationships/slideLayout" Target="../slideLayouts/slideLayout213.xml"/><Relationship Id="rId40" Type="http://schemas.openxmlformats.org/officeDocument/2006/relationships/slideLayout" Target="../slideLayouts/slideLayout216.xml"/><Relationship Id="rId45" Type="http://schemas.openxmlformats.org/officeDocument/2006/relationships/slideLayout" Target="../slideLayouts/slideLayout221.xml"/><Relationship Id="rId53" Type="http://schemas.openxmlformats.org/officeDocument/2006/relationships/slideLayout" Target="../slideLayouts/slideLayout229.xml"/><Relationship Id="rId5" Type="http://schemas.openxmlformats.org/officeDocument/2006/relationships/slideLayout" Target="../slideLayouts/slideLayout181.xml"/><Relationship Id="rId19" Type="http://schemas.openxmlformats.org/officeDocument/2006/relationships/slideLayout" Target="../slideLayouts/slideLayout195.xml"/><Relationship Id="rId4" Type="http://schemas.openxmlformats.org/officeDocument/2006/relationships/slideLayout" Target="../slideLayouts/slideLayout180.xml"/><Relationship Id="rId9" Type="http://schemas.openxmlformats.org/officeDocument/2006/relationships/slideLayout" Target="../slideLayouts/slideLayout185.xml"/><Relationship Id="rId14" Type="http://schemas.openxmlformats.org/officeDocument/2006/relationships/slideLayout" Target="../slideLayouts/slideLayout190.xml"/><Relationship Id="rId22" Type="http://schemas.openxmlformats.org/officeDocument/2006/relationships/slideLayout" Target="../slideLayouts/slideLayout198.xml"/><Relationship Id="rId27" Type="http://schemas.openxmlformats.org/officeDocument/2006/relationships/slideLayout" Target="../slideLayouts/slideLayout203.xml"/><Relationship Id="rId30" Type="http://schemas.openxmlformats.org/officeDocument/2006/relationships/slideLayout" Target="../slideLayouts/slideLayout206.xml"/><Relationship Id="rId35" Type="http://schemas.openxmlformats.org/officeDocument/2006/relationships/slideLayout" Target="../slideLayouts/slideLayout211.xml"/><Relationship Id="rId43" Type="http://schemas.openxmlformats.org/officeDocument/2006/relationships/slideLayout" Target="../slideLayouts/slideLayout219.xml"/><Relationship Id="rId48" Type="http://schemas.openxmlformats.org/officeDocument/2006/relationships/slideLayout" Target="../slideLayouts/slideLayout224.xml"/><Relationship Id="rId56" Type="http://schemas.openxmlformats.org/officeDocument/2006/relationships/slideLayout" Target="../slideLayouts/slideLayout232.xml"/><Relationship Id="rId8" Type="http://schemas.openxmlformats.org/officeDocument/2006/relationships/slideLayout" Target="../slideLayouts/slideLayout184.xml"/><Relationship Id="rId51" Type="http://schemas.openxmlformats.org/officeDocument/2006/relationships/slideLayout" Target="../slideLayouts/slideLayout227.xml"/><Relationship Id="rId3" Type="http://schemas.openxmlformats.org/officeDocument/2006/relationships/slideLayout" Target="../slideLayouts/slideLayout179.xml"/><Relationship Id="rId12" Type="http://schemas.openxmlformats.org/officeDocument/2006/relationships/slideLayout" Target="../slideLayouts/slideLayout188.xml"/><Relationship Id="rId17" Type="http://schemas.openxmlformats.org/officeDocument/2006/relationships/slideLayout" Target="../slideLayouts/slideLayout193.xml"/><Relationship Id="rId25" Type="http://schemas.openxmlformats.org/officeDocument/2006/relationships/slideLayout" Target="../slideLayouts/slideLayout201.xml"/><Relationship Id="rId33" Type="http://schemas.openxmlformats.org/officeDocument/2006/relationships/slideLayout" Target="../slideLayouts/slideLayout209.xml"/><Relationship Id="rId38" Type="http://schemas.openxmlformats.org/officeDocument/2006/relationships/slideLayout" Target="../slideLayouts/slideLayout214.xml"/><Relationship Id="rId46" Type="http://schemas.openxmlformats.org/officeDocument/2006/relationships/slideLayout" Target="../slideLayouts/slideLayout222.xml"/><Relationship Id="rId20" Type="http://schemas.openxmlformats.org/officeDocument/2006/relationships/slideLayout" Target="../slideLayouts/slideLayout196.xml"/><Relationship Id="rId41" Type="http://schemas.openxmlformats.org/officeDocument/2006/relationships/slideLayout" Target="../slideLayouts/slideLayout217.xml"/><Relationship Id="rId54" Type="http://schemas.openxmlformats.org/officeDocument/2006/relationships/slideLayout" Target="../slideLayouts/slideLayout230.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5" Type="http://schemas.openxmlformats.org/officeDocument/2006/relationships/slideLayout" Target="../slideLayouts/slideLayout191.xml"/><Relationship Id="rId23" Type="http://schemas.openxmlformats.org/officeDocument/2006/relationships/slideLayout" Target="../slideLayouts/slideLayout199.xml"/><Relationship Id="rId28" Type="http://schemas.openxmlformats.org/officeDocument/2006/relationships/slideLayout" Target="../slideLayouts/slideLayout204.xml"/><Relationship Id="rId36" Type="http://schemas.openxmlformats.org/officeDocument/2006/relationships/slideLayout" Target="../slideLayouts/slideLayout212.xml"/><Relationship Id="rId49" Type="http://schemas.openxmlformats.org/officeDocument/2006/relationships/slideLayout" Target="../slideLayouts/slideLayout225.xml"/><Relationship Id="rId57" Type="http://schemas.openxmlformats.org/officeDocument/2006/relationships/theme" Target="../theme/theme8.xml"/><Relationship Id="rId10" Type="http://schemas.openxmlformats.org/officeDocument/2006/relationships/slideLayout" Target="../slideLayouts/slideLayout186.xml"/><Relationship Id="rId31" Type="http://schemas.openxmlformats.org/officeDocument/2006/relationships/slideLayout" Target="../slideLayouts/slideLayout207.xml"/><Relationship Id="rId44" Type="http://schemas.openxmlformats.org/officeDocument/2006/relationships/slideLayout" Target="../slideLayouts/slideLayout220.xml"/><Relationship Id="rId52" Type="http://schemas.openxmlformats.org/officeDocument/2006/relationships/slideLayout" Target="../slideLayouts/slideLayout228.xml"/></Relationships>
</file>

<file path=ppt/slideMasters/_rels/slideMaster9.xml.rels><?xml version="1.0" encoding="UTF-8" standalone="yes"?>
<Relationships xmlns="http://schemas.openxmlformats.org/package/2006/relationships"><Relationship Id="rId13" Type="http://schemas.openxmlformats.org/officeDocument/2006/relationships/slideLayout" Target="../slideLayouts/slideLayout245.xml"/><Relationship Id="rId18" Type="http://schemas.openxmlformats.org/officeDocument/2006/relationships/tags" Target="../tags/tag403.xml"/><Relationship Id="rId26" Type="http://schemas.openxmlformats.org/officeDocument/2006/relationships/tags" Target="../tags/tag411.xml"/><Relationship Id="rId39" Type="http://schemas.openxmlformats.org/officeDocument/2006/relationships/image" Target="../media/image36.png"/><Relationship Id="rId21" Type="http://schemas.openxmlformats.org/officeDocument/2006/relationships/tags" Target="../tags/tag406.xml"/><Relationship Id="rId34" Type="http://schemas.openxmlformats.org/officeDocument/2006/relationships/tags" Target="../tags/tag419.xml"/><Relationship Id="rId7" Type="http://schemas.openxmlformats.org/officeDocument/2006/relationships/slideLayout" Target="../slideLayouts/slideLayout239.xml"/><Relationship Id="rId12" Type="http://schemas.openxmlformats.org/officeDocument/2006/relationships/slideLayout" Target="../slideLayouts/slideLayout244.xml"/><Relationship Id="rId17" Type="http://schemas.openxmlformats.org/officeDocument/2006/relationships/tags" Target="../tags/tag402.xml"/><Relationship Id="rId25" Type="http://schemas.openxmlformats.org/officeDocument/2006/relationships/tags" Target="../tags/tag410.xml"/><Relationship Id="rId33" Type="http://schemas.openxmlformats.org/officeDocument/2006/relationships/tags" Target="../tags/tag418.xml"/><Relationship Id="rId38" Type="http://schemas.openxmlformats.org/officeDocument/2006/relationships/image" Target="../media/image1.emf"/><Relationship Id="rId2" Type="http://schemas.openxmlformats.org/officeDocument/2006/relationships/slideLayout" Target="../slideLayouts/slideLayout234.xml"/><Relationship Id="rId16" Type="http://schemas.openxmlformats.org/officeDocument/2006/relationships/theme" Target="../theme/theme9.xml"/><Relationship Id="rId20" Type="http://schemas.openxmlformats.org/officeDocument/2006/relationships/tags" Target="../tags/tag405.xml"/><Relationship Id="rId29" Type="http://schemas.openxmlformats.org/officeDocument/2006/relationships/tags" Target="../tags/tag414.xml"/><Relationship Id="rId1" Type="http://schemas.openxmlformats.org/officeDocument/2006/relationships/slideLayout" Target="../slideLayouts/slideLayout233.xml"/><Relationship Id="rId6" Type="http://schemas.openxmlformats.org/officeDocument/2006/relationships/slideLayout" Target="../slideLayouts/slideLayout238.xml"/><Relationship Id="rId11" Type="http://schemas.openxmlformats.org/officeDocument/2006/relationships/slideLayout" Target="../slideLayouts/slideLayout243.xml"/><Relationship Id="rId24" Type="http://schemas.openxmlformats.org/officeDocument/2006/relationships/tags" Target="../tags/tag409.xml"/><Relationship Id="rId32" Type="http://schemas.openxmlformats.org/officeDocument/2006/relationships/tags" Target="../tags/tag417.xml"/><Relationship Id="rId37" Type="http://schemas.openxmlformats.org/officeDocument/2006/relationships/oleObject" Target="../embeddings/oleObject79.bin"/><Relationship Id="rId5" Type="http://schemas.openxmlformats.org/officeDocument/2006/relationships/slideLayout" Target="../slideLayouts/slideLayout237.xml"/><Relationship Id="rId15" Type="http://schemas.openxmlformats.org/officeDocument/2006/relationships/slideLayout" Target="../slideLayouts/slideLayout247.xml"/><Relationship Id="rId23" Type="http://schemas.openxmlformats.org/officeDocument/2006/relationships/tags" Target="../tags/tag408.xml"/><Relationship Id="rId28" Type="http://schemas.openxmlformats.org/officeDocument/2006/relationships/tags" Target="../tags/tag413.xml"/><Relationship Id="rId36" Type="http://schemas.openxmlformats.org/officeDocument/2006/relationships/tags" Target="../tags/tag421.xml"/><Relationship Id="rId10" Type="http://schemas.openxmlformats.org/officeDocument/2006/relationships/slideLayout" Target="../slideLayouts/slideLayout242.xml"/><Relationship Id="rId19" Type="http://schemas.openxmlformats.org/officeDocument/2006/relationships/tags" Target="../tags/tag404.xml"/><Relationship Id="rId31" Type="http://schemas.openxmlformats.org/officeDocument/2006/relationships/tags" Target="../tags/tag416.xml"/><Relationship Id="rId4" Type="http://schemas.openxmlformats.org/officeDocument/2006/relationships/slideLayout" Target="../slideLayouts/slideLayout236.xml"/><Relationship Id="rId9" Type="http://schemas.openxmlformats.org/officeDocument/2006/relationships/slideLayout" Target="../slideLayouts/slideLayout241.xml"/><Relationship Id="rId14" Type="http://schemas.openxmlformats.org/officeDocument/2006/relationships/slideLayout" Target="../slideLayouts/slideLayout246.xml"/><Relationship Id="rId22" Type="http://schemas.openxmlformats.org/officeDocument/2006/relationships/tags" Target="../tags/tag407.xml"/><Relationship Id="rId27" Type="http://schemas.openxmlformats.org/officeDocument/2006/relationships/tags" Target="../tags/tag412.xml"/><Relationship Id="rId30" Type="http://schemas.openxmlformats.org/officeDocument/2006/relationships/tags" Target="../tags/tag415.xml"/><Relationship Id="rId35" Type="http://schemas.openxmlformats.org/officeDocument/2006/relationships/tags" Target="../tags/tag420.xml"/><Relationship Id="rId8" Type="http://schemas.openxmlformats.org/officeDocument/2006/relationships/slideLayout" Target="../slideLayouts/slideLayout240.xml"/><Relationship Id="rId3" Type="http://schemas.openxmlformats.org/officeDocument/2006/relationships/slideLayout" Target="../slideLayouts/slideLayout2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6" hidden="1">
            <a:extLst>
              <a:ext uri="{FF2B5EF4-FFF2-40B4-BE49-F238E27FC236}">
                <a16:creationId xmlns:a16="http://schemas.microsoft.com/office/drawing/2014/main" id="{042358CD-243F-7446-F7DA-A82225A9A05F}"/>
              </a:ext>
            </a:extLst>
          </p:cNvPr>
          <p:cNvGraphicFramePr>
            <a:graphicFrameLocks noChangeAspect="1"/>
          </p:cNvGraphicFramePr>
          <p:nvPr userDrawn="1">
            <p:custDataLst>
              <p:tags r:id="rId18"/>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8" imgW="360" imgH="360" progId="TCLayout.ActiveDocument.1">
                  <p:embed/>
                </p:oleObj>
              </mc:Choice>
              <mc:Fallback>
                <p:oleObj name="think-cell Slide" r:id="rId38" imgW="360" imgH="360" progId="TCLayout.ActiveDocument.1">
                  <p:embed/>
                  <p:pic>
                    <p:nvPicPr>
                      <p:cNvPr id="1026" name="Object 6" hidden="1">
                        <a:extLst>
                          <a:ext uri="{FF2B5EF4-FFF2-40B4-BE49-F238E27FC236}">
                            <a16:creationId xmlns:a16="http://schemas.microsoft.com/office/drawing/2014/main" id="{042358CD-243F-7446-F7DA-A82225A9A05F}"/>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1" hidden="1">
            <a:extLst>
              <a:ext uri="{FF2B5EF4-FFF2-40B4-BE49-F238E27FC236}">
                <a16:creationId xmlns:a16="http://schemas.microsoft.com/office/drawing/2014/main" id="{CEDC5542-7319-4323-F4BC-7036865EB608}"/>
              </a:ext>
            </a:extLst>
          </p:cNvPr>
          <p:cNvSpPr/>
          <p:nvPr userDrawn="1">
            <p:custDataLst>
              <p:tags r:id="rId19"/>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grpSp>
        <p:nvGrpSpPr>
          <p:cNvPr id="1028" name="Grid" hidden="1">
            <a:extLst>
              <a:ext uri="{FF2B5EF4-FFF2-40B4-BE49-F238E27FC236}">
                <a16:creationId xmlns:a16="http://schemas.microsoft.com/office/drawing/2014/main" id="{C733F85B-1C0A-4EB2-13B6-F0C3AD43A223}"/>
              </a:ext>
            </a:extLst>
          </p:cNvPr>
          <p:cNvGrpSpPr>
            <a:grpSpLocks/>
          </p:cNvGrpSpPr>
          <p:nvPr userDrawn="1"/>
        </p:nvGrpSpPr>
        <p:grpSpPr bwMode="auto">
          <a:xfrm>
            <a:off x="0" y="0"/>
            <a:ext cx="12190413" cy="6858000"/>
            <a:chOff x="0" y="0"/>
            <a:chExt cx="12190476" cy="6858000"/>
          </a:xfrm>
        </p:grpSpPr>
        <p:sp>
          <p:nvSpPr>
            <p:cNvPr id="60" name="slide margin">
              <a:extLst>
                <a:ext uri="{FF2B5EF4-FFF2-40B4-BE49-F238E27FC236}">
                  <a16:creationId xmlns:a16="http://schemas.microsoft.com/office/drawing/2014/main" id="{27660B65-D819-1FC1-9F75-545D1BDA115E}"/>
                </a:ext>
              </a:extLst>
            </p:cNvPr>
            <p:cNvSpPr/>
            <p:nvPr/>
          </p:nvSpPr>
          <p:spPr bwMode="invGray">
            <a:xfrm>
              <a:off x="1588" y="0"/>
              <a:ext cx="12188888"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solidFill>
              </a:endParaRPr>
            </a:p>
          </p:txBody>
        </p:sp>
        <p:cxnSp>
          <p:nvCxnSpPr>
            <p:cNvPr id="61" name="Straight Connector 60">
              <a:extLst>
                <a:ext uri="{FF2B5EF4-FFF2-40B4-BE49-F238E27FC236}">
                  <a16:creationId xmlns:a16="http://schemas.microsoft.com/office/drawing/2014/main" id="{98103BAB-C782-307A-EE50-478FE4655791}"/>
                </a:ext>
              </a:extLst>
            </p:cNvPr>
            <p:cNvCxnSpPr/>
            <p:nvPr/>
          </p:nvCxnSpPr>
          <p:spPr bwMode="invGray">
            <a:xfrm>
              <a:off x="85884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56309BC-5429-5ABE-31D5-8C523890FC86}"/>
                </a:ext>
              </a:extLst>
            </p:cNvPr>
            <p:cNvCxnSpPr/>
            <p:nvPr/>
          </p:nvCxnSpPr>
          <p:spPr bwMode="invGray">
            <a:xfrm>
              <a:off x="1133322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DE063DC-1433-9877-1105-09393C1BFE59}"/>
                </a:ext>
              </a:extLst>
            </p:cNvPr>
            <p:cNvCxnSpPr/>
            <p:nvPr/>
          </p:nvCxnSpPr>
          <p:spPr bwMode="invGray">
            <a:xfrm>
              <a:off x="181134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C48009F-8D88-FFD8-44F6-7A7D3D92D487}"/>
                </a:ext>
              </a:extLst>
            </p:cNvPr>
            <p:cNvCxnSpPr/>
            <p:nvPr/>
          </p:nvCxnSpPr>
          <p:spPr bwMode="invGray">
            <a:xfrm>
              <a:off x="27638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68AD81E-C1E8-6FD5-783C-27E3B9939F79}"/>
                </a:ext>
              </a:extLst>
            </p:cNvPr>
            <p:cNvCxnSpPr/>
            <p:nvPr/>
          </p:nvCxnSpPr>
          <p:spPr bwMode="invGray">
            <a:xfrm>
              <a:off x="37163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32F8581-5785-1E75-91BF-E183A27A4DFE}"/>
                </a:ext>
              </a:extLst>
            </p:cNvPr>
            <p:cNvCxnSpPr/>
            <p:nvPr/>
          </p:nvCxnSpPr>
          <p:spPr bwMode="invGray">
            <a:xfrm>
              <a:off x="466727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C675C9CE-1C18-4C29-A52A-D29F824386D1}"/>
                </a:ext>
              </a:extLst>
            </p:cNvPr>
            <p:cNvCxnSpPr/>
            <p:nvPr/>
          </p:nvCxnSpPr>
          <p:spPr bwMode="invGray">
            <a:xfrm>
              <a:off x="561977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36DB871-A698-DC98-5291-34EFB595C5F0}"/>
                </a:ext>
              </a:extLst>
            </p:cNvPr>
            <p:cNvCxnSpPr/>
            <p:nvPr/>
          </p:nvCxnSpPr>
          <p:spPr bwMode="invGray">
            <a:xfrm>
              <a:off x="657228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8224ACA-2F02-9A6D-5944-062BA9ED9E45}"/>
                </a:ext>
              </a:extLst>
            </p:cNvPr>
            <p:cNvCxnSpPr/>
            <p:nvPr/>
          </p:nvCxnSpPr>
          <p:spPr bwMode="invGray">
            <a:xfrm>
              <a:off x="752478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65B8292-0FFC-E2CF-3D45-17C5AA12E11F}"/>
                </a:ext>
              </a:extLst>
            </p:cNvPr>
            <p:cNvCxnSpPr/>
            <p:nvPr/>
          </p:nvCxnSpPr>
          <p:spPr bwMode="invGray">
            <a:xfrm>
              <a:off x="847570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F013BFC-3850-EFB1-D9FE-E5F0943D17C5}"/>
                </a:ext>
              </a:extLst>
            </p:cNvPr>
            <p:cNvCxnSpPr/>
            <p:nvPr/>
          </p:nvCxnSpPr>
          <p:spPr bwMode="invGray">
            <a:xfrm>
              <a:off x="942821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D62A218-CCFA-7474-863D-C67FF7439F6F}"/>
                </a:ext>
              </a:extLst>
            </p:cNvPr>
            <p:cNvCxnSpPr/>
            <p:nvPr/>
          </p:nvCxnSpPr>
          <p:spPr bwMode="invGray">
            <a:xfrm>
              <a:off x="1038071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E7F3FF89-1C05-9DE8-8897-32238E1DD5DD}"/>
                </a:ext>
              </a:extLst>
            </p:cNvPr>
            <p:cNvSpPr/>
            <p:nvPr/>
          </p:nvSpPr>
          <p:spPr bwMode="invGray">
            <a:xfrm>
              <a:off x="1588" y="0"/>
              <a:ext cx="552453"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4" name="Freeform: Shape 73">
              <a:extLst>
                <a:ext uri="{FF2B5EF4-FFF2-40B4-BE49-F238E27FC236}">
                  <a16:creationId xmlns:a16="http://schemas.microsoft.com/office/drawing/2014/main" id="{E9A7B684-6323-F98B-A117-AF61230FE76F}"/>
                </a:ext>
              </a:extLst>
            </p:cNvPr>
            <p:cNvSpPr/>
            <p:nvPr/>
          </p:nvSpPr>
          <p:spPr bwMode="invGray">
            <a:xfrm>
              <a:off x="1166819"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5" name="Freeform: Shape 74">
              <a:extLst>
                <a:ext uri="{FF2B5EF4-FFF2-40B4-BE49-F238E27FC236}">
                  <a16:creationId xmlns:a16="http://schemas.microsoft.com/office/drawing/2014/main" id="{21FEED34-CC41-A1E0-2029-70B0CA0DEF54}"/>
                </a:ext>
              </a:extLst>
            </p:cNvPr>
            <p:cNvSpPr/>
            <p:nvPr/>
          </p:nvSpPr>
          <p:spPr bwMode="invGray">
            <a:xfrm>
              <a:off x="2119324"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6" name="Freeform: Shape 75">
              <a:extLst>
                <a:ext uri="{FF2B5EF4-FFF2-40B4-BE49-F238E27FC236}">
                  <a16:creationId xmlns:a16="http://schemas.microsoft.com/office/drawing/2014/main" id="{9C2EF124-E2BE-0B8B-8A49-7532230BF7C7}"/>
                </a:ext>
              </a:extLst>
            </p:cNvPr>
            <p:cNvSpPr/>
            <p:nvPr/>
          </p:nvSpPr>
          <p:spPr bwMode="invGray">
            <a:xfrm>
              <a:off x="3071829"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7" name="Freeform: Shape 76">
              <a:extLst>
                <a:ext uri="{FF2B5EF4-FFF2-40B4-BE49-F238E27FC236}">
                  <a16:creationId xmlns:a16="http://schemas.microsoft.com/office/drawing/2014/main" id="{F46D9CBA-B890-5E52-BA71-2608F4F58EED}"/>
                </a:ext>
              </a:extLst>
            </p:cNvPr>
            <p:cNvSpPr/>
            <p:nvPr/>
          </p:nvSpPr>
          <p:spPr bwMode="invGray">
            <a:xfrm>
              <a:off x="4024334" y="0"/>
              <a:ext cx="338139"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8" name="Freeform: Shape 77">
              <a:extLst>
                <a:ext uri="{FF2B5EF4-FFF2-40B4-BE49-F238E27FC236}">
                  <a16:creationId xmlns:a16="http://schemas.microsoft.com/office/drawing/2014/main" id="{5477A876-7C3D-3FC1-BAF2-7D7FF7DC250C}"/>
                </a:ext>
              </a:extLst>
            </p:cNvPr>
            <p:cNvSpPr/>
            <p:nvPr/>
          </p:nvSpPr>
          <p:spPr bwMode="invGray">
            <a:xfrm>
              <a:off x="4975251"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9" name="Freeform: Shape 78">
              <a:extLst>
                <a:ext uri="{FF2B5EF4-FFF2-40B4-BE49-F238E27FC236}">
                  <a16:creationId xmlns:a16="http://schemas.microsoft.com/office/drawing/2014/main" id="{6694DB90-A8F1-2578-9DE1-B56FD2A4F3EC}"/>
                </a:ext>
              </a:extLst>
            </p:cNvPr>
            <p:cNvSpPr/>
            <p:nvPr/>
          </p:nvSpPr>
          <p:spPr bwMode="invGray">
            <a:xfrm>
              <a:off x="5927756"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0" name="Freeform: Shape 79">
              <a:extLst>
                <a:ext uri="{FF2B5EF4-FFF2-40B4-BE49-F238E27FC236}">
                  <a16:creationId xmlns:a16="http://schemas.microsoft.com/office/drawing/2014/main" id="{0E8DAAE2-D4F0-5AB1-1F25-08A7B74EF2D6}"/>
                </a:ext>
              </a:extLst>
            </p:cNvPr>
            <p:cNvSpPr/>
            <p:nvPr/>
          </p:nvSpPr>
          <p:spPr bwMode="invGray">
            <a:xfrm>
              <a:off x="6880261"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1" name="Freeform: Shape 80">
              <a:extLst>
                <a:ext uri="{FF2B5EF4-FFF2-40B4-BE49-F238E27FC236}">
                  <a16:creationId xmlns:a16="http://schemas.microsoft.com/office/drawing/2014/main" id="{80D70293-7DCC-9973-19CE-909265CAA7A5}"/>
                </a:ext>
              </a:extLst>
            </p:cNvPr>
            <p:cNvSpPr/>
            <p:nvPr/>
          </p:nvSpPr>
          <p:spPr bwMode="invGray">
            <a:xfrm>
              <a:off x="7832765" y="0"/>
              <a:ext cx="338140"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2" name="Freeform: Shape 81">
              <a:extLst>
                <a:ext uri="{FF2B5EF4-FFF2-40B4-BE49-F238E27FC236}">
                  <a16:creationId xmlns:a16="http://schemas.microsoft.com/office/drawing/2014/main" id="{19BC1EF1-3938-1634-1DBB-A626A3AEA0C1}"/>
                </a:ext>
              </a:extLst>
            </p:cNvPr>
            <p:cNvSpPr/>
            <p:nvPr/>
          </p:nvSpPr>
          <p:spPr bwMode="invGray">
            <a:xfrm>
              <a:off x="8783683"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3" name="Freeform: Shape 82">
              <a:extLst>
                <a:ext uri="{FF2B5EF4-FFF2-40B4-BE49-F238E27FC236}">
                  <a16:creationId xmlns:a16="http://schemas.microsoft.com/office/drawing/2014/main" id="{73058609-A776-0C5C-900A-39AF80C65BBD}"/>
                </a:ext>
              </a:extLst>
            </p:cNvPr>
            <p:cNvSpPr/>
            <p:nvPr/>
          </p:nvSpPr>
          <p:spPr bwMode="invGray">
            <a:xfrm>
              <a:off x="9736188" y="0"/>
              <a:ext cx="339727"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4" name="Freeform: Shape 83">
              <a:extLst>
                <a:ext uri="{FF2B5EF4-FFF2-40B4-BE49-F238E27FC236}">
                  <a16:creationId xmlns:a16="http://schemas.microsoft.com/office/drawing/2014/main" id="{BAB62A3B-133C-EB23-03DB-D38D49253C85}"/>
                </a:ext>
              </a:extLst>
            </p:cNvPr>
            <p:cNvSpPr/>
            <p:nvPr/>
          </p:nvSpPr>
          <p:spPr bwMode="invGray">
            <a:xfrm>
              <a:off x="10688693" y="0"/>
              <a:ext cx="336552"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5" name="Freeform: Shape 84">
              <a:extLst>
                <a:ext uri="{FF2B5EF4-FFF2-40B4-BE49-F238E27FC236}">
                  <a16:creationId xmlns:a16="http://schemas.microsoft.com/office/drawing/2014/main" id="{995E8CF0-C3D3-B4DE-7374-71D83D6B586E}"/>
                </a:ext>
              </a:extLst>
            </p:cNvPr>
            <p:cNvSpPr/>
            <p:nvPr/>
          </p:nvSpPr>
          <p:spPr bwMode="invGray">
            <a:xfrm>
              <a:off x="11638023" y="0"/>
              <a:ext cx="552453"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6" name="Freeform: Shape 85">
              <a:extLst>
                <a:ext uri="{FF2B5EF4-FFF2-40B4-BE49-F238E27FC236}">
                  <a16:creationId xmlns:a16="http://schemas.microsoft.com/office/drawing/2014/main" id="{0AA75147-AE22-F5D8-2254-1E016EB91B7E}"/>
                </a:ext>
              </a:extLst>
            </p:cNvPr>
            <p:cNvSpPr/>
            <p:nvPr/>
          </p:nvSpPr>
          <p:spPr bwMode="invGray">
            <a:xfrm>
              <a:off x="7219987"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7" name="Freeform: Shape 86">
              <a:extLst>
                <a:ext uri="{FF2B5EF4-FFF2-40B4-BE49-F238E27FC236}">
                  <a16:creationId xmlns:a16="http://schemas.microsoft.com/office/drawing/2014/main" id="{AE331C27-0CE2-0C92-58F4-5E686D40F65A}"/>
                </a:ext>
              </a:extLst>
            </p:cNvPr>
            <p:cNvSpPr/>
            <p:nvPr userDrawn="1"/>
          </p:nvSpPr>
          <p:spPr bwMode="invGray">
            <a:xfrm>
              <a:off x="1506546"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8" name="Freeform: Shape 87">
              <a:extLst>
                <a:ext uri="{FF2B5EF4-FFF2-40B4-BE49-F238E27FC236}">
                  <a16:creationId xmlns:a16="http://schemas.microsoft.com/office/drawing/2014/main" id="{092C858D-F674-A915-9B47-8CDA1D273946}"/>
                </a:ext>
              </a:extLst>
            </p:cNvPr>
            <p:cNvSpPr/>
            <p:nvPr userDrawn="1"/>
          </p:nvSpPr>
          <p:spPr bwMode="invGray">
            <a:xfrm>
              <a:off x="2459051"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9" name="Freeform: Shape 88">
              <a:extLst>
                <a:ext uri="{FF2B5EF4-FFF2-40B4-BE49-F238E27FC236}">
                  <a16:creationId xmlns:a16="http://schemas.microsoft.com/office/drawing/2014/main" id="{DBE01E74-82F1-D28C-F123-9855BE5D7374}"/>
                </a:ext>
              </a:extLst>
            </p:cNvPr>
            <p:cNvSpPr/>
            <p:nvPr userDrawn="1"/>
          </p:nvSpPr>
          <p:spPr bwMode="invGray">
            <a:xfrm>
              <a:off x="3411556"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0" name="Freeform: Shape 89">
              <a:extLst>
                <a:ext uri="{FF2B5EF4-FFF2-40B4-BE49-F238E27FC236}">
                  <a16:creationId xmlns:a16="http://schemas.microsoft.com/office/drawing/2014/main" id="{FC077625-61DD-6A15-1CBC-CEEA44D6A70F}"/>
                </a:ext>
              </a:extLst>
            </p:cNvPr>
            <p:cNvSpPr/>
            <p:nvPr userDrawn="1"/>
          </p:nvSpPr>
          <p:spPr bwMode="invGray">
            <a:xfrm>
              <a:off x="4362473" y="0"/>
              <a:ext cx="609603"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1" name="Freeform: Shape 90">
              <a:extLst>
                <a:ext uri="{FF2B5EF4-FFF2-40B4-BE49-F238E27FC236}">
                  <a16:creationId xmlns:a16="http://schemas.microsoft.com/office/drawing/2014/main" id="{987B95B6-62E5-2D41-4051-6D29B187C4EE}"/>
                </a:ext>
              </a:extLst>
            </p:cNvPr>
            <p:cNvSpPr/>
            <p:nvPr userDrawn="1"/>
          </p:nvSpPr>
          <p:spPr bwMode="invGray">
            <a:xfrm>
              <a:off x="5314977"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2" name="Freeform: Shape 91">
              <a:extLst>
                <a:ext uri="{FF2B5EF4-FFF2-40B4-BE49-F238E27FC236}">
                  <a16:creationId xmlns:a16="http://schemas.microsoft.com/office/drawing/2014/main" id="{3C5C535F-6763-9EE2-8185-692F89EE4CD1}"/>
                </a:ext>
              </a:extLst>
            </p:cNvPr>
            <p:cNvSpPr/>
            <p:nvPr userDrawn="1"/>
          </p:nvSpPr>
          <p:spPr bwMode="invGray">
            <a:xfrm>
              <a:off x="6267482"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3" name="Freeform: Shape 92">
              <a:extLst>
                <a:ext uri="{FF2B5EF4-FFF2-40B4-BE49-F238E27FC236}">
                  <a16:creationId xmlns:a16="http://schemas.microsoft.com/office/drawing/2014/main" id="{EFA45D07-5748-71DB-859F-F9B9CD195BEC}"/>
                </a:ext>
              </a:extLst>
            </p:cNvPr>
            <p:cNvSpPr/>
            <p:nvPr userDrawn="1"/>
          </p:nvSpPr>
          <p:spPr bwMode="invGray">
            <a:xfrm>
              <a:off x="8170905"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4" name="Freeform: Shape 93">
              <a:extLst>
                <a:ext uri="{FF2B5EF4-FFF2-40B4-BE49-F238E27FC236}">
                  <a16:creationId xmlns:a16="http://schemas.microsoft.com/office/drawing/2014/main" id="{29981772-BEFA-75DD-EF42-3355706E2937}"/>
                </a:ext>
              </a:extLst>
            </p:cNvPr>
            <p:cNvSpPr/>
            <p:nvPr userDrawn="1"/>
          </p:nvSpPr>
          <p:spPr bwMode="invGray">
            <a:xfrm>
              <a:off x="9123410"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5" name="Freeform: Shape 94">
              <a:extLst>
                <a:ext uri="{FF2B5EF4-FFF2-40B4-BE49-F238E27FC236}">
                  <a16:creationId xmlns:a16="http://schemas.microsoft.com/office/drawing/2014/main" id="{AE28076E-E473-2644-EAE8-0904D5893804}"/>
                </a:ext>
              </a:extLst>
            </p:cNvPr>
            <p:cNvSpPr/>
            <p:nvPr userDrawn="1"/>
          </p:nvSpPr>
          <p:spPr bwMode="invGray">
            <a:xfrm>
              <a:off x="10075915" y="0"/>
              <a:ext cx="609603"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6" name="Freeform: Shape 95">
              <a:extLst>
                <a:ext uri="{FF2B5EF4-FFF2-40B4-BE49-F238E27FC236}">
                  <a16:creationId xmlns:a16="http://schemas.microsoft.com/office/drawing/2014/main" id="{A8431971-CD30-D35D-1A66-F8C3EF65B7FE}"/>
                </a:ext>
              </a:extLst>
            </p:cNvPr>
            <p:cNvSpPr/>
            <p:nvPr userDrawn="1"/>
          </p:nvSpPr>
          <p:spPr bwMode="invGray">
            <a:xfrm>
              <a:off x="11028420" y="0"/>
              <a:ext cx="609603"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7" name="Freeform: Shape 96">
              <a:extLst>
                <a:ext uri="{FF2B5EF4-FFF2-40B4-BE49-F238E27FC236}">
                  <a16:creationId xmlns:a16="http://schemas.microsoft.com/office/drawing/2014/main" id="{903D7F3B-97FB-001C-229B-3F0E9E4751CE}"/>
                </a:ext>
              </a:extLst>
            </p:cNvPr>
            <p:cNvSpPr/>
            <p:nvPr userDrawn="1"/>
          </p:nvSpPr>
          <p:spPr bwMode="invGray">
            <a:xfrm>
              <a:off x="554041"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cxnSp>
          <p:nvCxnSpPr>
            <p:cNvPr id="98" name="Straight Connector 97">
              <a:extLst>
                <a:ext uri="{FF2B5EF4-FFF2-40B4-BE49-F238E27FC236}">
                  <a16:creationId xmlns:a16="http://schemas.microsoft.com/office/drawing/2014/main" id="{D62D33EF-4B76-12F5-88FD-79B3D5246E69}"/>
                </a:ext>
              </a:extLst>
            </p:cNvPr>
            <p:cNvCxnSpPr/>
            <p:nvPr userDrawn="1"/>
          </p:nvCxnSpPr>
          <p:spPr bwMode="invGray">
            <a:xfrm>
              <a:off x="0" y="6223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A89BF3F-309F-26FF-68B0-29C338158C8C}"/>
                </a:ext>
              </a:extLst>
            </p:cNvPr>
            <p:cNvCxnSpPr/>
            <p:nvPr userDrawn="1"/>
          </p:nvCxnSpPr>
          <p:spPr bwMode="invGray">
            <a:xfrm>
              <a:off x="0" y="3111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B67A0359-0035-84A2-588D-50152F5D5520}"/>
                </a:ext>
              </a:extLst>
            </p:cNvPr>
            <p:cNvCxnSpPr/>
            <p:nvPr userDrawn="1"/>
          </p:nvCxnSpPr>
          <p:spPr bwMode="invGray">
            <a:xfrm>
              <a:off x="0" y="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A8B6AFFB-BCA3-5041-8297-278F8E531DC2}"/>
                </a:ext>
              </a:extLst>
            </p:cNvPr>
            <p:cNvCxnSpPr/>
            <p:nvPr userDrawn="1"/>
          </p:nvCxnSpPr>
          <p:spPr bwMode="invGray">
            <a:xfrm>
              <a:off x="0" y="12430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6185EA9-B39F-EB6E-7852-0860098AC005}"/>
                </a:ext>
              </a:extLst>
            </p:cNvPr>
            <p:cNvCxnSpPr/>
            <p:nvPr userDrawn="1"/>
          </p:nvCxnSpPr>
          <p:spPr bwMode="invGray">
            <a:xfrm>
              <a:off x="0" y="9334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99EF8283-022B-CF75-838E-EC638D7731A5}"/>
                </a:ext>
              </a:extLst>
            </p:cNvPr>
            <p:cNvCxnSpPr/>
            <p:nvPr userDrawn="1"/>
          </p:nvCxnSpPr>
          <p:spPr bwMode="invGray">
            <a:xfrm>
              <a:off x="0" y="18653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029F480A-9A0C-4B7A-473B-C73DACF11188}"/>
                </a:ext>
              </a:extLst>
            </p:cNvPr>
            <p:cNvCxnSpPr/>
            <p:nvPr userDrawn="1"/>
          </p:nvCxnSpPr>
          <p:spPr bwMode="invGray">
            <a:xfrm>
              <a:off x="0" y="15541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65144F7-C09A-2405-233F-AEEF40C40749}"/>
                </a:ext>
              </a:extLst>
            </p:cNvPr>
            <p:cNvCxnSpPr/>
            <p:nvPr userDrawn="1"/>
          </p:nvCxnSpPr>
          <p:spPr bwMode="invGray">
            <a:xfrm>
              <a:off x="0" y="24876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8ECBDA0A-8FC0-CFC2-7E82-20663B286688}"/>
                </a:ext>
              </a:extLst>
            </p:cNvPr>
            <p:cNvCxnSpPr/>
            <p:nvPr userDrawn="1"/>
          </p:nvCxnSpPr>
          <p:spPr bwMode="invGray">
            <a:xfrm>
              <a:off x="0" y="21764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1CA0D4DB-897B-B951-70FC-2923A8EF5C8D}"/>
                </a:ext>
              </a:extLst>
            </p:cNvPr>
            <p:cNvCxnSpPr/>
            <p:nvPr userDrawn="1"/>
          </p:nvCxnSpPr>
          <p:spPr bwMode="invGray">
            <a:xfrm>
              <a:off x="0" y="31083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9E76B809-A46D-F259-502D-5E3D4CF9CA01}"/>
                </a:ext>
              </a:extLst>
            </p:cNvPr>
            <p:cNvCxnSpPr/>
            <p:nvPr userDrawn="1"/>
          </p:nvCxnSpPr>
          <p:spPr bwMode="invGray">
            <a:xfrm>
              <a:off x="0" y="27987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5685992A-DDAA-A90D-3C04-8110A0623C16}"/>
                </a:ext>
              </a:extLst>
            </p:cNvPr>
            <p:cNvCxnSpPr/>
            <p:nvPr userDrawn="1"/>
          </p:nvCxnSpPr>
          <p:spPr bwMode="invGray">
            <a:xfrm>
              <a:off x="0" y="37306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5B815E59-041B-B933-5542-7D9B56F30394}"/>
                </a:ext>
              </a:extLst>
            </p:cNvPr>
            <p:cNvCxnSpPr/>
            <p:nvPr userDrawn="1"/>
          </p:nvCxnSpPr>
          <p:spPr bwMode="invGray">
            <a:xfrm>
              <a:off x="0" y="34194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6138FE4A-2710-523B-1DAA-1E2493C8B738}"/>
                </a:ext>
              </a:extLst>
            </p:cNvPr>
            <p:cNvCxnSpPr/>
            <p:nvPr userDrawn="1"/>
          </p:nvCxnSpPr>
          <p:spPr bwMode="invGray">
            <a:xfrm>
              <a:off x="0" y="43529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2FFB1C38-18CD-02F4-984D-7EEA3B7F25EE}"/>
                </a:ext>
              </a:extLst>
            </p:cNvPr>
            <p:cNvCxnSpPr/>
            <p:nvPr userDrawn="1"/>
          </p:nvCxnSpPr>
          <p:spPr bwMode="invGray">
            <a:xfrm>
              <a:off x="0" y="40417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46CC5925-EF64-5B85-65E6-74CD11AC9707}"/>
                </a:ext>
              </a:extLst>
            </p:cNvPr>
            <p:cNvCxnSpPr/>
            <p:nvPr userDrawn="1"/>
          </p:nvCxnSpPr>
          <p:spPr bwMode="invGray">
            <a:xfrm>
              <a:off x="0" y="49736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5B8EBD1B-4C54-E95D-526B-7D23952FA406}"/>
                </a:ext>
              </a:extLst>
            </p:cNvPr>
            <p:cNvCxnSpPr/>
            <p:nvPr userDrawn="1"/>
          </p:nvCxnSpPr>
          <p:spPr bwMode="invGray">
            <a:xfrm>
              <a:off x="0" y="46640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C2CA90DE-5E90-105B-B5C7-89CB711444CA}"/>
                </a:ext>
              </a:extLst>
            </p:cNvPr>
            <p:cNvCxnSpPr/>
            <p:nvPr userDrawn="1"/>
          </p:nvCxnSpPr>
          <p:spPr bwMode="invGray">
            <a:xfrm>
              <a:off x="0" y="55959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9BFEE7F5-7344-BA3F-9EA8-204330EF3FB1}"/>
                </a:ext>
              </a:extLst>
            </p:cNvPr>
            <p:cNvCxnSpPr/>
            <p:nvPr userDrawn="1"/>
          </p:nvCxnSpPr>
          <p:spPr bwMode="invGray">
            <a:xfrm>
              <a:off x="0" y="52847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5F939D38-6C97-6925-B041-2A5036FC9086}"/>
                </a:ext>
              </a:extLst>
            </p:cNvPr>
            <p:cNvCxnSpPr/>
            <p:nvPr userDrawn="1"/>
          </p:nvCxnSpPr>
          <p:spPr bwMode="invGray">
            <a:xfrm>
              <a:off x="0" y="62182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CF4042-3650-E46E-494A-F2C9CE4F3B5C}"/>
                </a:ext>
              </a:extLst>
            </p:cNvPr>
            <p:cNvCxnSpPr/>
            <p:nvPr userDrawn="1"/>
          </p:nvCxnSpPr>
          <p:spPr bwMode="invGray">
            <a:xfrm>
              <a:off x="0" y="59070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B3264831-F65B-8DF5-2706-D204B37F9013}"/>
                </a:ext>
              </a:extLst>
            </p:cNvPr>
            <p:cNvCxnSpPr/>
            <p:nvPr userDrawn="1"/>
          </p:nvCxnSpPr>
          <p:spPr bwMode="invGray">
            <a:xfrm>
              <a:off x="0" y="65293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DA2665A-90B5-DD77-3847-794AB97C881C}"/>
                </a:ext>
              </a:extLst>
            </p:cNvPr>
            <p:cNvCxnSpPr/>
            <p:nvPr userDrawn="1"/>
          </p:nvCxnSpPr>
          <p:spPr bwMode="invGray">
            <a:xfrm>
              <a:off x="0" y="7778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883D2C30-10B2-0317-F1EE-AA0D0FA1B5E2}"/>
                </a:ext>
              </a:extLst>
            </p:cNvPr>
            <p:cNvCxnSpPr/>
            <p:nvPr userDrawn="1"/>
          </p:nvCxnSpPr>
          <p:spPr bwMode="invGray">
            <a:xfrm>
              <a:off x="0" y="4667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379EAD89-AD6D-4603-D765-3B4E6E109B31}"/>
                </a:ext>
              </a:extLst>
            </p:cNvPr>
            <p:cNvCxnSpPr/>
            <p:nvPr userDrawn="1"/>
          </p:nvCxnSpPr>
          <p:spPr bwMode="invGray">
            <a:xfrm>
              <a:off x="0" y="1555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EE2CFA8F-8F65-30E7-ED1F-D926B15B184F}"/>
                </a:ext>
              </a:extLst>
            </p:cNvPr>
            <p:cNvCxnSpPr/>
            <p:nvPr userDrawn="1"/>
          </p:nvCxnSpPr>
          <p:spPr bwMode="invGray">
            <a:xfrm>
              <a:off x="0" y="13985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CFDD7ADA-5FBD-307D-EA88-9113E94D9F63}"/>
                </a:ext>
              </a:extLst>
            </p:cNvPr>
            <p:cNvCxnSpPr/>
            <p:nvPr userDrawn="1"/>
          </p:nvCxnSpPr>
          <p:spPr bwMode="invGray">
            <a:xfrm>
              <a:off x="0" y="10874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39BE8212-C2D6-7F86-CE5F-947F82E5EC85}"/>
                </a:ext>
              </a:extLst>
            </p:cNvPr>
            <p:cNvCxnSpPr/>
            <p:nvPr userDrawn="1"/>
          </p:nvCxnSpPr>
          <p:spPr bwMode="invGray">
            <a:xfrm>
              <a:off x="0" y="20208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18CF2F5B-2EB5-BCE3-5E62-F8481475D5B4}"/>
                </a:ext>
              </a:extLst>
            </p:cNvPr>
            <p:cNvCxnSpPr/>
            <p:nvPr userDrawn="1"/>
          </p:nvCxnSpPr>
          <p:spPr bwMode="invGray">
            <a:xfrm>
              <a:off x="0" y="17097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A6AF348-6469-A7A3-B674-2C6BD3CE8BBA}"/>
                </a:ext>
              </a:extLst>
            </p:cNvPr>
            <p:cNvCxnSpPr/>
            <p:nvPr userDrawn="1"/>
          </p:nvCxnSpPr>
          <p:spPr bwMode="invGray">
            <a:xfrm>
              <a:off x="0" y="26431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15FF650-097A-A7BC-1F3E-6C250D21BC91}"/>
                </a:ext>
              </a:extLst>
            </p:cNvPr>
            <p:cNvCxnSpPr/>
            <p:nvPr userDrawn="1"/>
          </p:nvCxnSpPr>
          <p:spPr bwMode="invGray">
            <a:xfrm>
              <a:off x="0" y="23320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03BDB40-D143-E8F3-9C1A-85C99F82ECCB}"/>
                </a:ext>
              </a:extLst>
            </p:cNvPr>
            <p:cNvCxnSpPr/>
            <p:nvPr userDrawn="1"/>
          </p:nvCxnSpPr>
          <p:spPr bwMode="invGray">
            <a:xfrm>
              <a:off x="0" y="32639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DACC36E-C7AC-D972-601C-A02ADF7C0CD8}"/>
                </a:ext>
              </a:extLst>
            </p:cNvPr>
            <p:cNvCxnSpPr/>
            <p:nvPr userDrawn="1"/>
          </p:nvCxnSpPr>
          <p:spPr bwMode="invGray">
            <a:xfrm>
              <a:off x="0" y="29527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2E6E626D-80B0-DB80-DF5D-C7E6FDF96665}"/>
                </a:ext>
              </a:extLst>
            </p:cNvPr>
            <p:cNvCxnSpPr/>
            <p:nvPr userDrawn="1"/>
          </p:nvCxnSpPr>
          <p:spPr bwMode="invGray">
            <a:xfrm>
              <a:off x="0" y="38862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06AE0909-AD77-04E6-F409-4B65DA438ADA}"/>
                </a:ext>
              </a:extLst>
            </p:cNvPr>
            <p:cNvCxnSpPr/>
            <p:nvPr userDrawn="1"/>
          </p:nvCxnSpPr>
          <p:spPr bwMode="invGray">
            <a:xfrm>
              <a:off x="0" y="35750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C353D37-E2D7-710A-67D5-85A7EE428FCA}"/>
                </a:ext>
              </a:extLst>
            </p:cNvPr>
            <p:cNvCxnSpPr/>
            <p:nvPr userDrawn="1"/>
          </p:nvCxnSpPr>
          <p:spPr bwMode="invGray">
            <a:xfrm>
              <a:off x="0" y="45085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F38B2C31-A68E-90B6-1FFF-62B0671492CD}"/>
                </a:ext>
              </a:extLst>
            </p:cNvPr>
            <p:cNvCxnSpPr/>
            <p:nvPr userDrawn="1"/>
          </p:nvCxnSpPr>
          <p:spPr bwMode="invGray">
            <a:xfrm>
              <a:off x="0" y="41973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C88736A-B1B8-8D5A-1B63-B7A5C9312689}"/>
                </a:ext>
              </a:extLst>
            </p:cNvPr>
            <p:cNvCxnSpPr/>
            <p:nvPr userDrawn="1"/>
          </p:nvCxnSpPr>
          <p:spPr bwMode="invGray">
            <a:xfrm>
              <a:off x="0" y="51292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BB684BBF-5A8B-8214-E586-BEB3D4E7F40A}"/>
                </a:ext>
              </a:extLst>
            </p:cNvPr>
            <p:cNvCxnSpPr/>
            <p:nvPr userDrawn="1"/>
          </p:nvCxnSpPr>
          <p:spPr bwMode="invGray">
            <a:xfrm>
              <a:off x="0" y="48196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E8832AAD-525A-7F37-235A-FB8DFF433905}"/>
                </a:ext>
              </a:extLst>
            </p:cNvPr>
            <p:cNvCxnSpPr/>
            <p:nvPr userDrawn="1"/>
          </p:nvCxnSpPr>
          <p:spPr bwMode="invGray">
            <a:xfrm>
              <a:off x="0" y="57515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9D362AEA-797E-DDF5-A622-7D563BADBB72}"/>
                </a:ext>
              </a:extLst>
            </p:cNvPr>
            <p:cNvCxnSpPr/>
            <p:nvPr userDrawn="1"/>
          </p:nvCxnSpPr>
          <p:spPr bwMode="invGray">
            <a:xfrm>
              <a:off x="0" y="54403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44BE0711-07C2-2796-63C8-04CD5BAFE78F}"/>
                </a:ext>
              </a:extLst>
            </p:cNvPr>
            <p:cNvCxnSpPr/>
            <p:nvPr userDrawn="1"/>
          </p:nvCxnSpPr>
          <p:spPr bwMode="invGray">
            <a:xfrm>
              <a:off x="0" y="63738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890F0C5-E33D-C9A1-17EA-7A4BC1F1D5F3}"/>
                </a:ext>
              </a:extLst>
            </p:cNvPr>
            <p:cNvCxnSpPr/>
            <p:nvPr userDrawn="1"/>
          </p:nvCxnSpPr>
          <p:spPr bwMode="invGray">
            <a:xfrm>
              <a:off x="0" y="60626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F2E21AAE-37A6-40BA-9DF0-7CB637FB1184}"/>
                </a:ext>
              </a:extLst>
            </p:cNvPr>
            <p:cNvCxnSpPr/>
            <p:nvPr userDrawn="1"/>
          </p:nvCxnSpPr>
          <p:spPr bwMode="invGray">
            <a:xfrm>
              <a:off x="0" y="66849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97EFB461-DF08-8FAB-494B-DC987185EAFC}"/>
                </a:ext>
              </a:extLst>
            </p:cNvPr>
            <p:cNvSpPr/>
            <p:nvPr userDrawn="1"/>
          </p:nvSpPr>
          <p:spPr bwMode="invGray">
            <a:xfrm>
              <a:off x="382590" y="1728788"/>
              <a:ext cx="11461809" cy="4333875"/>
            </a:xfrm>
            <a:prstGeom prst="rect">
              <a:avLst/>
            </a:prstGeom>
            <a:noFill/>
            <a:ln w="12700">
              <a:solidFill>
                <a:srgbClr val="19D3C5">
                  <a:alpha val="50000"/>
                </a:srgbClr>
              </a:solidFill>
            </a:ln>
          </p:spPr>
          <p:txBody>
            <a:bodyPr lIns="68572" tIns="34286" rIns="68572" bIns="34286"/>
            <a:lstStyle/>
            <a:p>
              <a:pPr eaLnBrk="1" fontAlgn="auto" hangingPunct="1">
                <a:spcBef>
                  <a:spcPts val="0"/>
                </a:spcBef>
                <a:spcAft>
                  <a:spcPts val="0"/>
                </a:spcAft>
                <a:defRPr/>
              </a:pPr>
              <a:endParaRPr lang="en-US" sz="1323">
                <a:latin typeface="+mn-lt"/>
              </a:endParaRPr>
            </a:p>
          </p:txBody>
        </p:sp>
        <p:cxnSp>
          <p:nvCxnSpPr>
            <p:cNvPr id="1161" name="Straight Connector 145">
              <a:extLst>
                <a:ext uri="{FF2B5EF4-FFF2-40B4-BE49-F238E27FC236}">
                  <a16:creationId xmlns:a16="http://schemas.microsoft.com/office/drawing/2014/main" id="{C774DC2E-A23D-6C71-69CC-62BB48B1C3F7}"/>
                </a:ext>
              </a:extLst>
            </p:cNvPr>
            <p:cNvCxnSpPr>
              <a:cxnSpLocks/>
            </p:cNvCxnSpPr>
            <p:nvPr userDrawn="1"/>
          </p:nvCxnSpPr>
          <p:spPr bwMode="invGray">
            <a:xfrm>
              <a:off x="382016" y="2170800"/>
              <a:ext cx="11462676" cy="0"/>
            </a:xfrm>
            <a:prstGeom prst="line">
              <a:avLst/>
            </a:prstGeom>
            <a:noFill/>
            <a:ln w="12700">
              <a:solidFill>
                <a:srgbClr val="19D3C5">
                  <a:alpha val="50195"/>
                </a:srgbClr>
              </a:solidFill>
              <a:round/>
              <a:headEnd/>
              <a:tailEnd/>
            </a:ln>
            <a:extLst>
              <a:ext uri="{909E8E84-426E-40DD-AFC4-6F175D3DCCD1}">
                <a14:hiddenFill xmlns:a14="http://schemas.microsoft.com/office/drawing/2010/main">
                  <a:noFill/>
                </a14:hiddenFill>
              </a:ext>
            </a:extLst>
          </p:spPr>
        </p:cxnSp>
        <p:cxnSp>
          <p:nvCxnSpPr>
            <p:cNvPr id="1162" name="Straight Connector 146">
              <a:extLst>
                <a:ext uri="{FF2B5EF4-FFF2-40B4-BE49-F238E27FC236}">
                  <a16:creationId xmlns:a16="http://schemas.microsoft.com/office/drawing/2014/main" id="{9C94FEE4-E696-5863-3234-831A2875441A}"/>
                </a:ext>
              </a:extLst>
            </p:cNvPr>
            <p:cNvCxnSpPr>
              <a:cxnSpLocks/>
            </p:cNvCxnSpPr>
            <p:nvPr userDrawn="1"/>
          </p:nvCxnSpPr>
          <p:spPr bwMode="invGray">
            <a:xfrm>
              <a:off x="382015" y="1721828"/>
              <a:ext cx="11462677" cy="0"/>
            </a:xfrm>
            <a:prstGeom prst="line">
              <a:avLst/>
            </a:prstGeom>
            <a:noFill/>
            <a:ln w="12700">
              <a:solidFill>
                <a:srgbClr val="19D3C5">
                  <a:alpha val="50195"/>
                </a:srgbClr>
              </a:solidFill>
              <a:round/>
              <a:headEnd/>
              <a:tailEnd/>
            </a:ln>
            <a:extLst>
              <a:ext uri="{909E8E84-426E-40DD-AFC4-6F175D3DCCD1}">
                <a14:hiddenFill xmlns:a14="http://schemas.microsoft.com/office/drawing/2010/main">
                  <a:noFill/>
                </a14:hiddenFill>
              </a:ext>
            </a:extLst>
          </p:spPr>
        </p:cxnSp>
      </p:grpSp>
      <p:sp>
        <p:nvSpPr>
          <p:cNvPr id="16" name="4. Footnote" hidden="1">
            <a:extLst>
              <a:ext uri="{FF2B5EF4-FFF2-40B4-BE49-F238E27FC236}">
                <a16:creationId xmlns:a16="http://schemas.microsoft.com/office/drawing/2014/main" id="{02FF94A1-A4F0-CFA5-94AC-99ED4FE1D98A}"/>
              </a:ext>
            </a:extLst>
          </p:cNvPr>
          <p:cNvSpPr txBox="1"/>
          <p:nvPr userDrawn="1">
            <p:custDataLst>
              <p:tags r:id="rId20"/>
            </p:custDataLst>
          </p:nvPr>
        </p:nvSpPr>
        <p:spPr>
          <a:xfrm>
            <a:off x="382588" y="6084888"/>
            <a:ext cx="7278687" cy="123825"/>
          </a:xfrm>
          <a:prstGeom prst="rect">
            <a:avLst/>
          </a:prstGeom>
          <a:noFill/>
        </p:spPr>
        <p:txBody>
          <a:bodyPr lIns="0" tIns="0" rIns="0" bIns="0" anchor="b"/>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eaLnBrk="1" hangingPunct="1">
              <a:defRPr/>
            </a:pPr>
            <a:r>
              <a:rPr lang="en-US">
                <a:latin typeface="+mn-lt"/>
              </a:rPr>
              <a:t>Footnotes</a:t>
            </a:r>
          </a:p>
        </p:txBody>
      </p:sp>
      <p:sp>
        <p:nvSpPr>
          <p:cNvPr id="1030" name="2. Slide Title">
            <a:extLst>
              <a:ext uri="{FF2B5EF4-FFF2-40B4-BE49-F238E27FC236}">
                <a16:creationId xmlns:a16="http://schemas.microsoft.com/office/drawing/2014/main" id="{96D94C5B-1CBB-AF6C-E5FE-0142ED37A95C}"/>
              </a:ext>
            </a:extLst>
          </p:cNvPr>
          <p:cNvSpPr>
            <a:spLocks noGrp="1" noChangeArrowheads="1"/>
          </p:cNvSpPr>
          <p:nvPr>
            <p:ph type="title"/>
            <p:custDataLst>
              <p:tags r:id="rId21"/>
            </p:custDataLst>
          </p:nvPr>
        </p:nvSpPr>
        <p:spPr bwMode="auto">
          <a:xfrm>
            <a:off x="382588" y="390525"/>
            <a:ext cx="10399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US" altLang="en-US"/>
              <a:t>Click to edit Master title style</a:t>
            </a:r>
          </a:p>
        </p:txBody>
      </p:sp>
      <p:sp>
        <p:nvSpPr>
          <p:cNvPr id="4" name="Sticker" hidden="1">
            <a:extLst>
              <a:ext uri="{FF2B5EF4-FFF2-40B4-BE49-F238E27FC236}">
                <a16:creationId xmlns:a16="http://schemas.microsoft.com/office/drawing/2014/main" id="{B321DE59-EBFD-363F-A11D-3A6A52A37A88}"/>
              </a:ext>
            </a:extLst>
          </p:cNvPr>
          <p:cNvSpPr txBox="1"/>
          <p:nvPr userDrawn="1"/>
        </p:nvSpPr>
        <p:spPr>
          <a:xfrm>
            <a:off x="382588" y="1325563"/>
            <a:ext cx="449262" cy="122237"/>
          </a:xfrm>
          <a:prstGeom prst="rect">
            <a:avLst/>
          </a:prstGeom>
          <a:noFill/>
          <a:ln w="6350">
            <a:noFill/>
            <a:miter lim="800000"/>
          </a:ln>
        </p:spPr>
        <p:txBody>
          <a:bodyPr wrap="none" lIns="0" tIns="0" rIns="0" bIns="0">
            <a:spAutoFit/>
          </a:bodyPr>
          <a:lstStyle>
            <a:defPPr>
              <a:defRPr lang="en-US"/>
            </a:defPPr>
            <a:lvl1pPr>
              <a:spcBef>
                <a:spcPts val="300"/>
              </a:spcBef>
              <a:spcAft>
                <a:spcPts val="300"/>
              </a:spcAft>
              <a:buNone/>
              <a:defRPr sz="800" b="1" cap="all" baseline="0"/>
            </a:lvl1pPr>
          </a:lstStyle>
          <a:p>
            <a:pPr eaLnBrk="1" fontAlgn="auto" hangingPunct="1">
              <a:defRPr/>
            </a:pPr>
            <a:r>
              <a:rPr lang="en-US">
                <a:latin typeface="+mn-lt"/>
              </a:rPr>
              <a:t>STICKER</a:t>
            </a:r>
          </a:p>
        </p:txBody>
      </p:sp>
      <p:sp>
        <p:nvSpPr>
          <p:cNvPr id="169" name="ACET" hidden="1">
            <a:extLst>
              <a:ext uri="{FF2B5EF4-FFF2-40B4-BE49-F238E27FC236}">
                <a16:creationId xmlns:a16="http://schemas.microsoft.com/office/drawing/2014/main" id="{F5826F37-9FD6-D4CA-90B8-74AAE67AE1EF}"/>
              </a:ext>
            </a:extLst>
          </p:cNvPr>
          <p:cNvSpPr txBox="1"/>
          <p:nvPr userDrawn="1">
            <p:custDataLst>
              <p:tags r:id="rId22"/>
            </p:custDataLst>
          </p:nvPr>
        </p:nvSpPr>
        <p:spPr>
          <a:xfrm>
            <a:off x="5988050" y="2170113"/>
            <a:ext cx="3049588" cy="569912"/>
          </a:xfrm>
          <a:prstGeom prst="rect">
            <a:avLst/>
          </a:prstGeom>
        </p:spPr>
        <p:txBody>
          <a:bodyPr lIns="0" tIns="0" rIns="0" bIns="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lang="en-US">
                <a:latin typeface="+mn-lt"/>
              </a:rPr>
              <a:t>Above Chart Exhibit Title</a:t>
            </a:r>
          </a:p>
          <a:p>
            <a:pPr eaLnBrk="1" fontAlgn="auto" hangingPunct="1">
              <a:defRPr/>
            </a:pPr>
            <a:r>
              <a:rPr lang="en-US" b="0">
                <a:latin typeface="+mn-lt"/>
              </a:rPr>
              <a:t>Unit of Measure</a:t>
            </a:r>
          </a:p>
        </p:txBody>
      </p:sp>
      <p:sp>
        <p:nvSpPr>
          <p:cNvPr id="1033" name="Text Placeholder 4">
            <a:extLst>
              <a:ext uri="{FF2B5EF4-FFF2-40B4-BE49-F238E27FC236}">
                <a16:creationId xmlns:a16="http://schemas.microsoft.com/office/drawing/2014/main" id="{6FDC0634-B365-B108-8304-24DCF6F84691}"/>
              </a:ext>
            </a:extLst>
          </p:cNvPr>
          <p:cNvSpPr>
            <a:spLocks noGrp="1" noChangeArrowheads="1"/>
          </p:cNvSpPr>
          <p:nvPr>
            <p:ph type="body" idx="1"/>
          </p:nvPr>
        </p:nvSpPr>
        <p:spPr bwMode="auto">
          <a:xfrm>
            <a:off x="382588" y="2170113"/>
            <a:ext cx="3157537"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1034" name="LegendLines" hidden="1">
            <a:extLst>
              <a:ext uri="{FF2B5EF4-FFF2-40B4-BE49-F238E27FC236}">
                <a16:creationId xmlns:a16="http://schemas.microsoft.com/office/drawing/2014/main" id="{1FA5967A-D91D-D40F-B80B-2FD3A3A58ED6}"/>
              </a:ext>
            </a:extLst>
          </p:cNvPr>
          <p:cNvGrpSpPr>
            <a:grpSpLocks/>
          </p:cNvGrpSpPr>
          <p:nvPr userDrawn="1"/>
        </p:nvGrpSpPr>
        <p:grpSpPr bwMode="auto">
          <a:xfrm>
            <a:off x="10317163" y="3149600"/>
            <a:ext cx="1320800" cy="958850"/>
            <a:chOff x="10162879" y="3243772"/>
            <a:chExt cx="1319960" cy="958286"/>
          </a:xfrm>
        </p:grpSpPr>
        <p:sp>
          <p:nvSpPr>
            <p:cNvPr id="1072" name="Legend1">
              <a:extLst>
                <a:ext uri="{FF2B5EF4-FFF2-40B4-BE49-F238E27FC236}">
                  <a16:creationId xmlns:a16="http://schemas.microsoft.com/office/drawing/2014/main" id="{4E99AEA1-D7B2-66A6-31C0-8719B59CB924}"/>
                </a:ext>
              </a:extLst>
            </p:cNvPr>
            <p:cNvSpPr txBox="1">
              <a:spLocks noChangeArrowheads="1"/>
            </p:cNvSpPr>
            <p:nvPr/>
          </p:nvSpPr>
          <p:spPr bwMode="auto">
            <a:xfrm>
              <a:off x="10886319" y="3243772"/>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3" name="Legend2">
              <a:extLst>
                <a:ext uri="{FF2B5EF4-FFF2-40B4-BE49-F238E27FC236}">
                  <a16:creationId xmlns:a16="http://schemas.microsoft.com/office/drawing/2014/main" id="{7A0A926F-6679-3947-615F-FA08175FB123}"/>
                </a:ext>
              </a:extLst>
            </p:cNvPr>
            <p:cNvSpPr txBox="1">
              <a:spLocks noChangeArrowheads="1"/>
            </p:cNvSpPr>
            <p:nvPr/>
          </p:nvSpPr>
          <p:spPr bwMode="auto">
            <a:xfrm>
              <a:off x="10886319" y="3615028"/>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4" name="Legend3">
              <a:extLst>
                <a:ext uri="{FF2B5EF4-FFF2-40B4-BE49-F238E27FC236}">
                  <a16:creationId xmlns:a16="http://schemas.microsoft.com/office/drawing/2014/main" id="{C9938979-BD5D-AEEA-B11A-E93106DB8EAC}"/>
                </a:ext>
              </a:extLst>
            </p:cNvPr>
            <p:cNvSpPr txBox="1">
              <a:spLocks noChangeArrowheads="1"/>
            </p:cNvSpPr>
            <p:nvPr/>
          </p:nvSpPr>
          <p:spPr bwMode="auto">
            <a:xfrm>
              <a:off x="10886319" y="3986285"/>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5" name="LineLegend3">
              <a:extLst>
                <a:ext uri="{FF2B5EF4-FFF2-40B4-BE49-F238E27FC236}">
                  <a16:creationId xmlns:a16="http://schemas.microsoft.com/office/drawing/2014/main" id="{5069670F-A2BB-D64F-8E1B-712EAB425E0B}"/>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76" name="LineLegend2">
              <a:extLst>
                <a:ext uri="{FF2B5EF4-FFF2-40B4-BE49-F238E27FC236}">
                  <a16:creationId xmlns:a16="http://schemas.microsoft.com/office/drawing/2014/main" id="{EA2EF622-0F6F-83A8-A6D8-A66EBBC9553D}"/>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77" name="LineLegend1">
              <a:extLst>
                <a:ext uri="{FF2B5EF4-FFF2-40B4-BE49-F238E27FC236}">
                  <a16:creationId xmlns:a16="http://schemas.microsoft.com/office/drawing/2014/main" id="{ABECE054-9148-9554-FFE1-BCC261624127}"/>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5" name="LegendMoons" hidden="1">
            <a:extLst>
              <a:ext uri="{FF2B5EF4-FFF2-40B4-BE49-F238E27FC236}">
                <a16:creationId xmlns:a16="http://schemas.microsoft.com/office/drawing/2014/main" id="{81D1217E-5DE1-2685-2B4E-55CDA51891E6}"/>
              </a:ext>
            </a:extLst>
          </p:cNvPr>
          <p:cNvGrpSpPr>
            <a:grpSpLocks/>
          </p:cNvGrpSpPr>
          <p:nvPr userDrawn="1"/>
        </p:nvGrpSpPr>
        <p:grpSpPr bwMode="auto">
          <a:xfrm>
            <a:off x="10688638" y="1144588"/>
            <a:ext cx="949325" cy="1731962"/>
            <a:chOff x="7723680" y="1702457"/>
            <a:chExt cx="948949" cy="1731859"/>
          </a:xfrm>
        </p:grpSpPr>
        <p:sp>
          <p:nvSpPr>
            <p:cNvPr id="1052" name="Legend1">
              <a:extLst>
                <a:ext uri="{FF2B5EF4-FFF2-40B4-BE49-F238E27FC236}">
                  <a16:creationId xmlns:a16="http://schemas.microsoft.com/office/drawing/2014/main" id="{79F432AB-9964-D879-CFB2-169047E93131}"/>
                </a:ext>
              </a:extLst>
            </p:cNvPr>
            <p:cNvSpPr txBox="1">
              <a:spLocks noChangeArrowheads="1"/>
            </p:cNvSpPr>
            <p:nvPr/>
          </p:nvSpPr>
          <p:spPr bwMode="auto">
            <a:xfrm>
              <a:off x="8075965" y="1710394"/>
              <a:ext cx="596664" cy="214300"/>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3" name="Legend2">
              <a:extLst>
                <a:ext uri="{FF2B5EF4-FFF2-40B4-BE49-F238E27FC236}">
                  <a16:creationId xmlns:a16="http://schemas.microsoft.com/office/drawing/2014/main" id="{0B8A7B84-0224-97FC-FDAB-2F9D0D604F06}"/>
                </a:ext>
              </a:extLst>
            </p:cNvPr>
            <p:cNvSpPr txBox="1">
              <a:spLocks noChangeArrowheads="1"/>
            </p:cNvSpPr>
            <p:nvPr/>
          </p:nvSpPr>
          <p:spPr bwMode="auto">
            <a:xfrm>
              <a:off x="8075965" y="2085021"/>
              <a:ext cx="596664" cy="215887"/>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4" name="Legend3">
              <a:extLst>
                <a:ext uri="{FF2B5EF4-FFF2-40B4-BE49-F238E27FC236}">
                  <a16:creationId xmlns:a16="http://schemas.microsoft.com/office/drawing/2014/main" id="{7AA18870-6947-CA89-F124-52214698437F}"/>
                </a:ext>
              </a:extLst>
            </p:cNvPr>
            <p:cNvSpPr txBox="1">
              <a:spLocks noChangeArrowheads="1"/>
            </p:cNvSpPr>
            <p:nvPr/>
          </p:nvSpPr>
          <p:spPr bwMode="auto">
            <a:xfrm>
              <a:off x="8075965" y="2461237"/>
              <a:ext cx="596664" cy="214299"/>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5" name="Legend4">
              <a:extLst>
                <a:ext uri="{FF2B5EF4-FFF2-40B4-BE49-F238E27FC236}">
                  <a16:creationId xmlns:a16="http://schemas.microsoft.com/office/drawing/2014/main" id="{CD65196F-A064-956E-910F-3B3E43C5EC69}"/>
                </a:ext>
              </a:extLst>
            </p:cNvPr>
            <p:cNvSpPr txBox="1">
              <a:spLocks noChangeArrowheads="1"/>
            </p:cNvSpPr>
            <p:nvPr/>
          </p:nvSpPr>
          <p:spPr bwMode="auto">
            <a:xfrm>
              <a:off x="8075965" y="2835865"/>
              <a:ext cx="596664" cy="215887"/>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6" name="Legend5">
              <a:extLst>
                <a:ext uri="{FF2B5EF4-FFF2-40B4-BE49-F238E27FC236}">
                  <a16:creationId xmlns:a16="http://schemas.microsoft.com/office/drawing/2014/main" id="{643EC3BA-4043-9552-D889-0380A53F375E}"/>
                </a:ext>
              </a:extLst>
            </p:cNvPr>
            <p:cNvSpPr txBox="1">
              <a:spLocks noChangeArrowheads="1"/>
            </p:cNvSpPr>
            <p:nvPr/>
          </p:nvSpPr>
          <p:spPr bwMode="auto">
            <a:xfrm>
              <a:off x="8075965" y="3212079"/>
              <a:ext cx="596664" cy="214300"/>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grpSp>
          <p:nvGrpSpPr>
            <p:cNvPr id="1057" name="MoonLegend1">
              <a:extLst>
                <a:ext uri="{FF2B5EF4-FFF2-40B4-BE49-F238E27FC236}">
                  <a16:creationId xmlns:a16="http://schemas.microsoft.com/office/drawing/2014/main" id="{C0843044-D66F-F723-D224-B1CBA22C678D}"/>
                </a:ext>
              </a:extLst>
            </p:cNvPr>
            <p:cNvGrpSpPr>
              <a:grpSpLocks noChangeAspect="1"/>
            </p:cNvGrpSpPr>
            <p:nvPr>
              <p:custDataLst>
                <p:tags r:id="rId23"/>
              </p:custDataLst>
            </p:nvPr>
          </p:nvGrpSpPr>
          <p:grpSpPr bwMode="auto">
            <a:xfrm>
              <a:off x="7723680" y="1702457"/>
              <a:ext cx="228600" cy="228600"/>
              <a:chOff x="762000" y="1270000"/>
              <a:chExt cx="254000" cy="254000"/>
            </a:xfrm>
          </p:grpSpPr>
          <p:sp>
            <p:nvSpPr>
              <p:cNvPr id="214" name="Oval 213">
                <a:extLst>
                  <a:ext uri="{FF2B5EF4-FFF2-40B4-BE49-F238E27FC236}">
                    <a16:creationId xmlns:a16="http://schemas.microsoft.com/office/drawing/2014/main" id="{18E15434-8077-85B8-7C95-C285818C7BE7}"/>
                  </a:ext>
                </a:extLst>
              </p:cNvPr>
              <p:cNvSpPr/>
              <p:nvPr>
                <p:custDataLst>
                  <p:tags r:id="rId36"/>
                </p:custDataLst>
              </p:nvPr>
            </p:nvSpPr>
            <p:spPr>
              <a:xfrm>
                <a:off x="762000" y="1270000"/>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5" name="Arc 214">
                <a:extLst>
                  <a:ext uri="{FF2B5EF4-FFF2-40B4-BE49-F238E27FC236}">
                    <a16:creationId xmlns:a16="http://schemas.microsoft.com/office/drawing/2014/main" id="{4391DFF8-924D-4BDB-68B8-E83873C6D4E0}"/>
                  </a:ext>
                </a:extLst>
              </p:cNvPr>
              <p:cNvSpPr/>
              <p:nvPr>
                <p:custDataLst>
                  <p:tags r:id="rId37"/>
                </p:custDataLst>
              </p:nvPr>
            </p:nvSpPr>
            <p:spPr>
              <a:xfrm>
                <a:off x="762000" y="1270000"/>
                <a:ext cx="253899" cy="253984"/>
              </a:xfrm>
              <a:prstGeom prst="arc">
                <a:avLst>
                  <a:gd name="adj1" fmla="val 16200000"/>
                  <a:gd name="adj2" fmla="val 54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58" name="MoonLegend2">
              <a:extLst>
                <a:ext uri="{FF2B5EF4-FFF2-40B4-BE49-F238E27FC236}">
                  <a16:creationId xmlns:a16="http://schemas.microsoft.com/office/drawing/2014/main" id="{4FF47D00-BFA4-2809-B45A-5323A01921D3}"/>
                </a:ext>
              </a:extLst>
            </p:cNvPr>
            <p:cNvGrpSpPr>
              <a:grpSpLocks noChangeAspect="1"/>
            </p:cNvGrpSpPr>
            <p:nvPr>
              <p:custDataLst>
                <p:tags r:id="rId24"/>
              </p:custDataLst>
            </p:nvPr>
          </p:nvGrpSpPr>
          <p:grpSpPr bwMode="auto">
            <a:xfrm>
              <a:off x="7723680" y="2078270"/>
              <a:ext cx="228600" cy="228600"/>
              <a:chOff x="762000" y="1270000"/>
              <a:chExt cx="254000" cy="254000"/>
            </a:xfrm>
          </p:grpSpPr>
          <p:sp>
            <p:nvSpPr>
              <p:cNvPr id="212" name="Oval 211">
                <a:extLst>
                  <a:ext uri="{FF2B5EF4-FFF2-40B4-BE49-F238E27FC236}">
                    <a16:creationId xmlns:a16="http://schemas.microsoft.com/office/drawing/2014/main" id="{27E3FF6B-76F2-24DF-0356-3A8D502D43FC}"/>
                  </a:ext>
                </a:extLst>
              </p:cNvPr>
              <p:cNvSpPr/>
              <p:nvPr>
                <p:custDataLst>
                  <p:tags r:id="rId34"/>
                </p:custDataLst>
              </p:nvPr>
            </p:nvSpPr>
            <p:spPr>
              <a:xfrm>
                <a:off x="762000" y="1270447"/>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3" name="Arc 212">
                <a:extLst>
                  <a:ext uri="{FF2B5EF4-FFF2-40B4-BE49-F238E27FC236}">
                    <a16:creationId xmlns:a16="http://schemas.microsoft.com/office/drawing/2014/main" id="{6348F531-2A66-99CD-2403-D7CBB40ABE73}"/>
                  </a:ext>
                </a:extLst>
              </p:cNvPr>
              <p:cNvSpPr/>
              <p:nvPr>
                <p:custDataLst>
                  <p:tags r:id="rId35"/>
                </p:custDataLst>
              </p:nvPr>
            </p:nvSpPr>
            <p:spPr>
              <a:xfrm>
                <a:off x="762000" y="1270447"/>
                <a:ext cx="253899" cy="253984"/>
              </a:xfrm>
              <a:prstGeom prst="arc">
                <a:avLst>
                  <a:gd name="adj1" fmla="val 16200000"/>
                  <a:gd name="adj2" fmla="val 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59" name="MoonLegend3">
              <a:extLst>
                <a:ext uri="{FF2B5EF4-FFF2-40B4-BE49-F238E27FC236}">
                  <a16:creationId xmlns:a16="http://schemas.microsoft.com/office/drawing/2014/main" id="{47A66243-A87D-1409-0EDB-4A7A7550324E}"/>
                </a:ext>
              </a:extLst>
            </p:cNvPr>
            <p:cNvGrpSpPr>
              <a:grpSpLocks noChangeAspect="1"/>
            </p:cNvGrpSpPr>
            <p:nvPr>
              <p:custDataLst>
                <p:tags r:id="rId25"/>
              </p:custDataLst>
            </p:nvPr>
          </p:nvGrpSpPr>
          <p:grpSpPr bwMode="auto">
            <a:xfrm>
              <a:off x="7723680" y="2454085"/>
              <a:ext cx="228600" cy="228600"/>
              <a:chOff x="762000" y="1270000"/>
              <a:chExt cx="254000" cy="254000"/>
            </a:xfrm>
          </p:grpSpPr>
          <p:sp>
            <p:nvSpPr>
              <p:cNvPr id="210" name="Oval 209">
                <a:extLst>
                  <a:ext uri="{FF2B5EF4-FFF2-40B4-BE49-F238E27FC236}">
                    <a16:creationId xmlns:a16="http://schemas.microsoft.com/office/drawing/2014/main" id="{851F6366-ACD9-6AA4-8019-AE71AD4B7364}"/>
                  </a:ext>
                </a:extLst>
              </p:cNvPr>
              <p:cNvSpPr/>
              <p:nvPr>
                <p:custDataLst>
                  <p:tags r:id="rId32"/>
                </p:custDataLst>
              </p:nvPr>
            </p:nvSpPr>
            <p:spPr>
              <a:xfrm>
                <a:off x="762000" y="1269127"/>
                <a:ext cx="253899" cy="266331"/>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1" name="Arc 210">
                <a:extLst>
                  <a:ext uri="{FF2B5EF4-FFF2-40B4-BE49-F238E27FC236}">
                    <a16:creationId xmlns:a16="http://schemas.microsoft.com/office/drawing/2014/main" id="{FDA8332A-2FE5-F967-6B07-A76276D87840}"/>
                  </a:ext>
                </a:extLst>
              </p:cNvPr>
              <p:cNvSpPr/>
              <p:nvPr>
                <p:custDataLst>
                  <p:tags r:id="rId33"/>
                </p:custDataLst>
              </p:nvPr>
            </p:nvSpPr>
            <p:spPr>
              <a:xfrm>
                <a:off x="762000" y="1269127"/>
                <a:ext cx="253899" cy="266331"/>
              </a:xfrm>
              <a:prstGeom prst="arc">
                <a:avLst>
                  <a:gd name="adj1" fmla="val 16200000"/>
                  <a:gd name="adj2" fmla="val 54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60" name="MoonLegend4">
              <a:extLst>
                <a:ext uri="{FF2B5EF4-FFF2-40B4-BE49-F238E27FC236}">
                  <a16:creationId xmlns:a16="http://schemas.microsoft.com/office/drawing/2014/main" id="{0320BE70-8BE9-EFED-5830-262A4D629D37}"/>
                </a:ext>
              </a:extLst>
            </p:cNvPr>
            <p:cNvGrpSpPr>
              <a:grpSpLocks noChangeAspect="1"/>
            </p:cNvGrpSpPr>
            <p:nvPr>
              <p:custDataLst>
                <p:tags r:id="rId26"/>
              </p:custDataLst>
            </p:nvPr>
          </p:nvGrpSpPr>
          <p:grpSpPr bwMode="auto">
            <a:xfrm>
              <a:off x="7723680" y="2829900"/>
              <a:ext cx="228600" cy="228600"/>
              <a:chOff x="762000" y="1270000"/>
              <a:chExt cx="254000" cy="254000"/>
            </a:xfrm>
          </p:grpSpPr>
          <p:sp>
            <p:nvSpPr>
              <p:cNvPr id="208" name="Oval 207">
                <a:extLst>
                  <a:ext uri="{FF2B5EF4-FFF2-40B4-BE49-F238E27FC236}">
                    <a16:creationId xmlns:a16="http://schemas.microsoft.com/office/drawing/2014/main" id="{02817204-A58B-BC70-C494-A94B5BE111DC}"/>
                  </a:ext>
                </a:extLst>
              </p:cNvPr>
              <p:cNvSpPr/>
              <p:nvPr>
                <p:custDataLst>
                  <p:tags r:id="rId30"/>
                </p:custDataLst>
              </p:nvPr>
            </p:nvSpPr>
            <p:spPr>
              <a:xfrm>
                <a:off x="762000" y="1269572"/>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09" name="Arc 208">
                <a:extLst>
                  <a:ext uri="{FF2B5EF4-FFF2-40B4-BE49-F238E27FC236}">
                    <a16:creationId xmlns:a16="http://schemas.microsoft.com/office/drawing/2014/main" id="{0DA1E213-BED3-55A2-12AA-17F337B63137}"/>
                  </a:ext>
                </a:extLst>
              </p:cNvPr>
              <p:cNvSpPr/>
              <p:nvPr>
                <p:custDataLst>
                  <p:tags r:id="rId31"/>
                </p:custDataLst>
              </p:nvPr>
            </p:nvSpPr>
            <p:spPr>
              <a:xfrm>
                <a:off x="762000" y="1269572"/>
                <a:ext cx="253899" cy="253984"/>
              </a:xfrm>
              <a:prstGeom prst="arc">
                <a:avLst>
                  <a:gd name="adj1" fmla="val 16200000"/>
                  <a:gd name="adj2" fmla="val 108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61" name="MoonLegend5">
              <a:extLst>
                <a:ext uri="{FF2B5EF4-FFF2-40B4-BE49-F238E27FC236}">
                  <a16:creationId xmlns:a16="http://schemas.microsoft.com/office/drawing/2014/main" id="{C4830BF8-C85B-7D04-5625-8E571FC6E198}"/>
                </a:ext>
              </a:extLst>
            </p:cNvPr>
            <p:cNvGrpSpPr>
              <a:grpSpLocks noChangeAspect="1"/>
            </p:cNvGrpSpPr>
            <p:nvPr>
              <p:custDataLst>
                <p:tags r:id="rId27"/>
              </p:custDataLst>
            </p:nvPr>
          </p:nvGrpSpPr>
          <p:grpSpPr bwMode="auto">
            <a:xfrm>
              <a:off x="7723680" y="3205716"/>
              <a:ext cx="228600" cy="228600"/>
              <a:chOff x="762000" y="1270000"/>
              <a:chExt cx="254000" cy="254000"/>
            </a:xfrm>
          </p:grpSpPr>
          <p:sp>
            <p:nvSpPr>
              <p:cNvPr id="206" name="Oval 205">
                <a:extLst>
                  <a:ext uri="{FF2B5EF4-FFF2-40B4-BE49-F238E27FC236}">
                    <a16:creationId xmlns:a16="http://schemas.microsoft.com/office/drawing/2014/main" id="{6B5239E1-8F27-37A4-1533-FE5942938E3A}"/>
                  </a:ext>
                </a:extLst>
              </p:cNvPr>
              <p:cNvSpPr/>
              <p:nvPr>
                <p:custDataLst>
                  <p:tags r:id="rId28"/>
                </p:custDataLst>
              </p:nvPr>
            </p:nvSpPr>
            <p:spPr>
              <a:xfrm>
                <a:off x="762000" y="1270016"/>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07" name="Arc 206">
                <a:extLst>
                  <a:ext uri="{FF2B5EF4-FFF2-40B4-BE49-F238E27FC236}">
                    <a16:creationId xmlns:a16="http://schemas.microsoft.com/office/drawing/2014/main" id="{67DDE26A-BD16-B996-7F0C-AF538C6717D7}"/>
                  </a:ext>
                </a:extLst>
              </p:cNvPr>
              <p:cNvSpPr/>
              <p:nvPr>
                <p:custDataLst>
                  <p:tags r:id="rId29"/>
                </p:custDataLst>
              </p:nvPr>
            </p:nvSpPr>
            <p:spPr>
              <a:xfrm>
                <a:off x="762000" y="1270016"/>
                <a:ext cx="253899" cy="253984"/>
              </a:xfrm>
              <a:prstGeom prst="arc">
                <a:avLst>
                  <a:gd name="adj1" fmla="val 16200000"/>
                  <a:gd name="adj2" fmla="val 162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grpSp>
        <p:nvGrpSpPr>
          <p:cNvPr id="1036" name="LegendBoxes" hidden="1">
            <a:extLst>
              <a:ext uri="{FF2B5EF4-FFF2-40B4-BE49-F238E27FC236}">
                <a16:creationId xmlns:a16="http://schemas.microsoft.com/office/drawing/2014/main" id="{72E80226-9E41-B600-A960-63325AF42859}"/>
              </a:ext>
            </a:extLst>
          </p:cNvPr>
          <p:cNvGrpSpPr>
            <a:grpSpLocks/>
          </p:cNvGrpSpPr>
          <p:nvPr userDrawn="1"/>
        </p:nvGrpSpPr>
        <p:grpSpPr bwMode="auto">
          <a:xfrm>
            <a:off x="10714038" y="4381500"/>
            <a:ext cx="923925" cy="1717675"/>
            <a:chOff x="10652400" y="4322824"/>
            <a:chExt cx="922463" cy="1717282"/>
          </a:xfrm>
        </p:grpSpPr>
        <p:sp>
          <p:nvSpPr>
            <p:cNvPr id="217" name="RectangleLegend1">
              <a:extLst>
                <a:ext uri="{FF2B5EF4-FFF2-40B4-BE49-F238E27FC236}">
                  <a16:creationId xmlns:a16="http://schemas.microsoft.com/office/drawing/2014/main" id="{C7A556A1-7BD4-1E30-DE3D-CA64AED8129E}"/>
                </a:ext>
              </a:extLst>
            </p:cNvPr>
            <p:cNvSpPr/>
            <p:nvPr/>
          </p:nvSpPr>
          <p:spPr>
            <a:xfrm>
              <a:off x="10652400" y="4343457"/>
              <a:ext cx="172763" cy="172997"/>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8" name="RectangleLegend2">
              <a:extLst>
                <a:ext uri="{FF2B5EF4-FFF2-40B4-BE49-F238E27FC236}">
                  <a16:creationId xmlns:a16="http://schemas.microsoft.com/office/drawing/2014/main" id="{8D875837-C748-8C8D-ED17-D2467855AD42}"/>
                </a:ext>
              </a:extLst>
            </p:cNvPr>
            <p:cNvSpPr/>
            <p:nvPr/>
          </p:nvSpPr>
          <p:spPr>
            <a:xfrm>
              <a:off x="10652400" y="4724370"/>
              <a:ext cx="172763" cy="171411"/>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9" name="RectangleLegend3">
              <a:extLst>
                <a:ext uri="{FF2B5EF4-FFF2-40B4-BE49-F238E27FC236}">
                  <a16:creationId xmlns:a16="http://schemas.microsoft.com/office/drawing/2014/main" id="{CDA949D9-36B2-2733-BF11-A8DD18A8BC7A}"/>
                </a:ext>
              </a:extLst>
            </p:cNvPr>
            <p:cNvSpPr/>
            <p:nvPr/>
          </p:nvSpPr>
          <p:spPr>
            <a:xfrm>
              <a:off x="10652400" y="5097347"/>
              <a:ext cx="172763" cy="172998"/>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20" name="RectangleLegend4">
              <a:extLst>
                <a:ext uri="{FF2B5EF4-FFF2-40B4-BE49-F238E27FC236}">
                  <a16:creationId xmlns:a16="http://schemas.microsoft.com/office/drawing/2014/main" id="{BAD8DA4C-1104-6A6B-752E-2D4A8179E92E}"/>
                </a:ext>
              </a:extLst>
            </p:cNvPr>
            <p:cNvSpPr/>
            <p:nvPr/>
          </p:nvSpPr>
          <p:spPr>
            <a:xfrm>
              <a:off x="10652400" y="5470324"/>
              <a:ext cx="172763" cy="172997"/>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21" name="RectangleLegend5">
              <a:extLst>
                <a:ext uri="{FF2B5EF4-FFF2-40B4-BE49-F238E27FC236}">
                  <a16:creationId xmlns:a16="http://schemas.microsoft.com/office/drawing/2014/main" id="{8222B941-A3B7-AB89-5F75-4A024ACDAD6E}"/>
                </a:ext>
              </a:extLst>
            </p:cNvPr>
            <p:cNvSpPr/>
            <p:nvPr/>
          </p:nvSpPr>
          <p:spPr>
            <a:xfrm>
              <a:off x="10652400" y="5844889"/>
              <a:ext cx="172763" cy="172997"/>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1047" name="Legend1">
              <a:extLst>
                <a:ext uri="{FF2B5EF4-FFF2-40B4-BE49-F238E27FC236}">
                  <a16:creationId xmlns:a16="http://schemas.microsoft.com/office/drawing/2014/main" id="{49B98ABF-6AFA-036D-D4F1-7856598E48B6}"/>
                </a:ext>
              </a:extLst>
            </p:cNvPr>
            <p:cNvSpPr txBox="1">
              <a:spLocks noChangeArrowheads="1"/>
            </p:cNvSpPr>
            <p:nvPr/>
          </p:nvSpPr>
          <p:spPr bwMode="auto">
            <a:xfrm>
              <a:off x="10978908" y="4322824"/>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48" name="Legend2">
              <a:extLst>
                <a:ext uri="{FF2B5EF4-FFF2-40B4-BE49-F238E27FC236}">
                  <a16:creationId xmlns:a16="http://schemas.microsoft.com/office/drawing/2014/main" id="{9A3C3DED-A34F-7CE9-8EC4-E874A6FD6038}"/>
                </a:ext>
              </a:extLst>
            </p:cNvPr>
            <p:cNvSpPr txBox="1">
              <a:spLocks noChangeArrowheads="1"/>
            </p:cNvSpPr>
            <p:nvPr/>
          </p:nvSpPr>
          <p:spPr bwMode="auto">
            <a:xfrm>
              <a:off x="10978908" y="4702150"/>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49" name="Legend3">
              <a:extLst>
                <a:ext uri="{FF2B5EF4-FFF2-40B4-BE49-F238E27FC236}">
                  <a16:creationId xmlns:a16="http://schemas.microsoft.com/office/drawing/2014/main" id="{E8601862-E70C-5B26-A78D-44FD01C4F81F}"/>
                </a:ext>
              </a:extLst>
            </p:cNvPr>
            <p:cNvSpPr txBox="1">
              <a:spLocks noChangeArrowheads="1"/>
            </p:cNvSpPr>
            <p:nvPr/>
          </p:nvSpPr>
          <p:spPr bwMode="auto">
            <a:xfrm>
              <a:off x="10978908" y="508147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0" name="Legend4">
              <a:extLst>
                <a:ext uri="{FF2B5EF4-FFF2-40B4-BE49-F238E27FC236}">
                  <a16:creationId xmlns:a16="http://schemas.microsoft.com/office/drawing/2014/main" id="{ED4A5478-679F-9447-7C68-2A826C154109}"/>
                </a:ext>
              </a:extLst>
            </p:cNvPr>
            <p:cNvSpPr txBox="1">
              <a:spLocks noChangeArrowheads="1"/>
            </p:cNvSpPr>
            <p:nvPr/>
          </p:nvSpPr>
          <p:spPr bwMode="auto">
            <a:xfrm>
              <a:off x="10978908" y="545286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1" name="Legend5">
              <a:extLst>
                <a:ext uri="{FF2B5EF4-FFF2-40B4-BE49-F238E27FC236}">
                  <a16:creationId xmlns:a16="http://schemas.microsoft.com/office/drawing/2014/main" id="{2AA2DDAD-117C-E56C-263F-7D4763EB4D97}"/>
                </a:ext>
              </a:extLst>
            </p:cNvPr>
            <p:cNvSpPr txBox="1">
              <a:spLocks noChangeArrowheads="1"/>
            </p:cNvSpPr>
            <p:nvPr/>
          </p:nvSpPr>
          <p:spPr bwMode="auto">
            <a:xfrm>
              <a:off x="10978908" y="582425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grpSp>
      <p:sp>
        <p:nvSpPr>
          <p:cNvPr id="179" name="Footer Placeholder 4">
            <a:extLst>
              <a:ext uri="{FF2B5EF4-FFF2-40B4-BE49-F238E27FC236}">
                <a16:creationId xmlns:a16="http://schemas.microsoft.com/office/drawing/2014/main" id="{BB661D0A-D179-5CE7-354D-A9EEAA2241B5}"/>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1038" name="TextBox 183">
            <a:extLst>
              <a:ext uri="{FF2B5EF4-FFF2-40B4-BE49-F238E27FC236}">
                <a16:creationId xmlns:a16="http://schemas.microsoft.com/office/drawing/2014/main" id="{EDF1A5BF-C85D-FC50-0AF2-BB756F531F27}"/>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953C443F-0F45-481A-A29C-B1ADAE3D0EA0}"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1039" name="TextBox 189">
            <a:extLst>
              <a:ext uri="{FF2B5EF4-FFF2-40B4-BE49-F238E27FC236}">
                <a16:creationId xmlns:a16="http://schemas.microsoft.com/office/drawing/2014/main" id="{21FA9F74-A5CA-CBB8-F52C-896FDC2B24FE}"/>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sp>
        <p:nvSpPr>
          <p:cNvPr id="148" name="TextBox 147">
            <a:extLst>
              <a:ext uri="{FF2B5EF4-FFF2-40B4-BE49-F238E27FC236}">
                <a16:creationId xmlns:a16="http://schemas.microsoft.com/office/drawing/2014/main" id="{02856E8D-1E42-A3AF-2B81-6C7B22C25679}"/>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a:t>
            </a:r>
            <a:r>
              <a:rPr lang="en-US" err="1">
                <a:latin typeface="+mn-lt"/>
              </a:rPr>
              <a:t>Programme</a:t>
            </a:r>
            <a:endParaRPr lang="en-US">
              <a:latin typeface="+mn-lt"/>
            </a:endParaRPr>
          </a:p>
        </p:txBody>
      </p:sp>
      <p:pic>
        <p:nvPicPr>
          <p:cNvPr id="3" name="Picture 2">
            <a:extLst>
              <a:ext uri="{FF2B5EF4-FFF2-40B4-BE49-F238E27FC236}">
                <a16:creationId xmlns:a16="http://schemas.microsoft.com/office/drawing/2014/main" id="{943EF2BF-CCFD-6120-8457-10F600FA7FCE}"/>
              </a:ext>
            </a:extLst>
          </p:cNvPr>
          <p:cNvPicPr>
            <a:picLocks noChangeAspect="1"/>
          </p:cNvPicPr>
          <p:nvPr userDrawn="1"/>
        </p:nvPicPr>
        <p:blipFill>
          <a:blip r:embed="rId40" cstate="print">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2526364187"/>
      </p:ext>
    </p:extLst>
  </p:cSld>
  <p:clrMap bg1="lt1" tx1="dk1" bg2="lt2" tx2="dk2" accent1="accent1" accent2="accent2" accent3="accent3" accent4="accent4" accent5="accent5" accent6="accent6" hlink="hlink" folHlink="folHlink"/>
  <p:sldLayoutIdLst>
    <p:sldLayoutId id="2147484907" r:id="rId1"/>
    <p:sldLayoutId id="2147484908" r:id="rId2"/>
    <p:sldLayoutId id="2147484909" r:id="rId3"/>
    <p:sldLayoutId id="2147484910" r:id="rId4"/>
    <p:sldLayoutId id="2147484911" r:id="rId5"/>
    <p:sldLayoutId id="2147484912" r:id="rId6"/>
    <p:sldLayoutId id="2147484913" r:id="rId7"/>
    <p:sldLayoutId id="2147484914" r:id="rId8"/>
    <p:sldLayoutId id="2147484915" r:id="rId9"/>
    <p:sldLayoutId id="2147484916" r:id="rId10"/>
    <p:sldLayoutId id="2147484917" r:id="rId11"/>
    <p:sldLayoutId id="2147484918" r:id="rId12"/>
    <p:sldLayoutId id="2147484919" r:id="rId13"/>
    <p:sldLayoutId id="2147484920" r:id="rId14"/>
    <p:sldLayoutId id="2147484921" r:id="rId15"/>
    <p:sldLayoutId id="2147484922" r:id="rId16"/>
  </p:sldLayoutIdLst>
  <p:hf sldNum="0" hdr="0" dt="0"/>
  <p:txStyles>
    <p:titleStyle>
      <a:lvl1pPr algn="l" rtl="0" eaLnBrk="0" fontAlgn="base" hangingPunct="0">
        <a:spcBef>
          <a:spcPct val="0"/>
        </a:spcBef>
        <a:spcAft>
          <a:spcPct val="0"/>
        </a:spcAft>
        <a:defRPr lang="en-US" sz="2400" kern="1200" dirty="0">
          <a:ln w="6350" cap="flat">
            <a:noFill/>
            <a:miter lim="800000"/>
          </a:ln>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defRPr>
      </a:lvl2pPr>
      <a:lvl3pPr algn="l" rtl="0" eaLnBrk="0" fontAlgn="base" hangingPunct="0">
        <a:spcBef>
          <a:spcPct val="0"/>
        </a:spcBef>
        <a:spcAft>
          <a:spcPct val="0"/>
        </a:spcAft>
        <a:defRPr sz="2400">
          <a:solidFill>
            <a:schemeClr val="tx2"/>
          </a:solidFill>
          <a:latin typeface="Arial" panose="020B0604020202020204" pitchFamily="34" charset="0"/>
        </a:defRPr>
      </a:lvl3pPr>
      <a:lvl4pPr algn="l" rtl="0" eaLnBrk="0" fontAlgn="base" hangingPunct="0">
        <a:spcBef>
          <a:spcPct val="0"/>
        </a:spcBef>
        <a:spcAft>
          <a:spcPct val="0"/>
        </a:spcAft>
        <a:defRPr sz="2400">
          <a:solidFill>
            <a:schemeClr val="tx2"/>
          </a:solidFill>
          <a:latin typeface="Arial" panose="020B0604020202020204" pitchFamily="34" charset="0"/>
        </a:defRPr>
      </a:lvl4pPr>
      <a:lvl5pPr algn="l" rtl="0" eaLnBrk="0" fontAlgn="base" hangingPunct="0">
        <a:spcBef>
          <a:spcPct val="0"/>
        </a:spcBef>
        <a:spcAft>
          <a:spcPct val="0"/>
        </a:spcAft>
        <a:defRPr sz="2400">
          <a:solidFill>
            <a:schemeClr val="tx2"/>
          </a:solidFill>
          <a:latin typeface="Arial" panose="020B0604020202020204" pitchFamily="34" charset="0"/>
        </a:defRPr>
      </a:lvl5pPr>
      <a:lvl6pPr marL="457200" algn="l" rtl="0" fontAlgn="base">
        <a:spcBef>
          <a:spcPct val="0"/>
        </a:spcBef>
        <a:spcAft>
          <a:spcPct val="0"/>
        </a:spcAft>
        <a:defRPr sz="2400">
          <a:solidFill>
            <a:schemeClr val="tx2"/>
          </a:solidFill>
          <a:latin typeface="Arial" panose="020B0604020202020204" pitchFamily="34" charset="0"/>
        </a:defRPr>
      </a:lvl6pPr>
      <a:lvl7pPr marL="914400" algn="l" rtl="0" fontAlgn="base">
        <a:spcBef>
          <a:spcPct val="0"/>
        </a:spcBef>
        <a:spcAft>
          <a:spcPct val="0"/>
        </a:spcAft>
        <a:defRPr sz="2400">
          <a:solidFill>
            <a:schemeClr val="tx2"/>
          </a:solidFill>
          <a:latin typeface="Arial" panose="020B0604020202020204" pitchFamily="34" charset="0"/>
        </a:defRPr>
      </a:lvl7pPr>
      <a:lvl8pPr marL="1371600" algn="l" rtl="0" fontAlgn="base">
        <a:spcBef>
          <a:spcPct val="0"/>
        </a:spcBef>
        <a:spcAft>
          <a:spcPct val="0"/>
        </a:spcAft>
        <a:defRPr sz="2400">
          <a:solidFill>
            <a:schemeClr val="tx2"/>
          </a:solidFill>
          <a:latin typeface="Arial" panose="020B0604020202020204" pitchFamily="34" charset="0"/>
        </a:defRPr>
      </a:lvl8pPr>
      <a:lvl9pPr marL="1828800" algn="l" rtl="0" fontAlgn="base">
        <a:spcBef>
          <a:spcPct val="0"/>
        </a:spcBef>
        <a:spcAft>
          <a:spcPct val="0"/>
        </a:spcAft>
        <a:defRPr sz="2400">
          <a:solidFill>
            <a:schemeClr val="tx2"/>
          </a:solidFill>
          <a:latin typeface="Arial" panose="020B0604020202020204" pitchFamily="34" charset="0"/>
        </a:defRPr>
      </a:lvl9pPr>
    </p:titleStyle>
    <p:bodyStyle>
      <a:lvl1pPr algn="l" rtl="0" eaLnBrk="0" fontAlgn="base" hangingPunct="0">
        <a:spcBef>
          <a:spcPts val="300"/>
        </a:spcBef>
        <a:spcAft>
          <a:spcPts val="300"/>
        </a:spcAft>
        <a:buClr>
          <a:schemeClr val="tx1"/>
        </a:buClr>
        <a:buSzPct val="100000"/>
        <a:buFont typeface="Segoe UI" panose="020B0502040204020203" pitchFamily="34" charset="0"/>
        <a:buChar char="​"/>
        <a:defRPr lang="en-US" sz="1600" kern="1200" dirty="0">
          <a:solidFill>
            <a:schemeClr val="tx1"/>
          </a:solidFill>
          <a:latin typeface="+mn-lt"/>
          <a:ea typeface="+mn-ea"/>
          <a:cs typeface="Arial" panose="020B0604020202020204" pitchFamily="34" charset="0"/>
        </a:defRPr>
      </a:lvl1pPr>
      <a:lvl2pPr marL="228600" indent="-225425" algn="l" rtl="0" eaLnBrk="0" fontAlgn="base" hangingPunct="0">
        <a:spcBef>
          <a:spcPct val="0"/>
        </a:spcBef>
        <a:spcAft>
          <a:spcPts val="300"/>
        </a:spcAft>
        <a:buClr>
          <a:schemeClr val="tx2"/>
        </a:buClr>
        <a:buSzPct val="110000"/>
        <a:buFont typeface="Wingdings" panose="05000000000000000000" pitchFamily="2" charset="2"/>
        <a:buChar char=""/>
        <a:defRPr lang="en-US" sz="1600" kern="1200" dirty="0">
          <a:solidFill>
            <a:schemeClr val="tx1"/>
          </a:solidFill>
          <a:latin typeface="+mn-lt"/>
          <a:ea typeface="+mn-ea"/>
          <a:cs typeface="Arial" panose="020B0604020202020204" pitchFamily="34" charset="0"/>
        </a:defRPr>
      </a:lvl2pPr>
      <a:lvl3pPr marL="442913" indent="-214313" algn="l" rtl="0" eaLnBrk="0" fontAlgn="base" hangingPunct="0">
        <a:spcBef>
          <a:spcPct val="0"/>
        </a:spcBef>
        <a:spcAft>
          <a:spcPts val="300"/>
        </a:spcAft>
        <a:buClr>
          <a:schemeClr val="tx2"/>
        </a:buClr>
        <a:buSzPct val="11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3pPr>
      <a:lvl4pPr marL="598488" indent="-152400" algn="l" rtl="0" eaLnBrk="0" fontAlgn="base" hangingPunct="0">
        <a:spcBef>
          <a:spcPct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4pPr>
      <a:lvl5pPr marL="817563" indent="-147638" algn="l" rtl="0" eaLnBrk="0" fontAlgn="base" hangingPunct="0">
        <a:spcBef>
          <a:spcPct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6" hidden="1">
            <a:extLst>
              <a:ext uri="{FF2B5EF4-FFF2-40B4-BE49-F238E27FC236}">
                <a16:creationId xmlns:a16="http://schemas.microsoft.com/office/drawing/2014/main" id="{042358CD-243F-7446-F7DA-A82225A9A05F}"/>
              </a:ext>
            </a:extLst>
          </p:cNvPr>
          <p:cNvGraphicFramePr>
            <a:graphicFrameLocks noChangeAspect="1"/>
          </p:cNvGraphicFramePr>
          <p:nvPr userDrawn="1">
            <p:custDataLst>
              <p:tags r:id="rId19"/>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9" imgW="360" imgH="360" progId="TCLayout.ActiveDocument.1">
                  <p:embed/>
                </p:oleObj>
              </mc:Choice>
              <mc:Fallback>
                <p:oleObj name="think-cell Slide" r:id="rId39" imgW="360" imgH="360" progId="TCLayout.ActiveDocument.1">
                  <p:embed/>
                  <p:pic>
                    <p:nvPicPr>
                      <p:cNvPr id="1026" name="Object 6" hidden="1">
                        <a:extLst>
                          <a:ext uri="{FF2B5EF4-FFF2-40B4-BE49-F238E27FC236}">
                            <a16:creationId xmlns:a16="http://schemas.microsoft.com/office/drawing/2014/main" id="{042358CD-243F-7446-F7DA-A82225A9A05F}"/>
                          </a:ext>
                        </a:extLst>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1" hidden="1">
            <a:extLst>
              <a:ext uri="{FF2B5EF4-FFF2-40B4-BE49-F238E27FC236}">
                <a16:creationId xmlns:a16="http://schemas.microsoft.com/office/drawing/2014/main" id="{CEDC5542-7319-4323-F4BC-7036865EB608}"/>
              </a:ext>
            </a:extLst>
          </p:cNvPr>
          <p:cNvSpPr/>
          <p:nvPr userDrawn="1">
            <p:custDataLst>
              <p:tags r:id="rId20"/>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grpSp>
        <p:nvGrpSpPr>
          <p:cNvPr id="1028" name="Grid" hidden="1">
            <a:extLst>
              <a:ext uri="{FF2B5EF4-FFF2-40B4-BE49-F238E27FC236}">
                <a16:creationId xmlns:a16="http://schemas.microsoft.com/office/drawing/2014/main" id="{C733F85B-1C0A-4EB2-13B6-F0C3AD43A223}"/>
              </a:ext>
            </a:extLst>
          </p:cNvPr>
          <p:cNvGrpSpPr>
            <a:grpSpLocks/>
          </p:cNvGrpSpPr>
          <p:nvPr userDrawn="1"/>
        </p:nvGrpSpPr>
        <p:grpSpPr bwMode="auto">
          <a:xfrm>
            <a:off x="0" y="0"/>
            <a:ext cx="12190413" cy="6858000"/>
            <a:chOff x="0" y="0"/>
            <a:chExt cx="12190476" cy="6858000"/>
          </a:xfrm>
        </p:grpSpPr>
        <p:sp>
          <p:nvSpPr>
            <p:cNvPr id="60" name="slide margin">
              <a:extLst>
                <a:ext uri="{FF2B5EF4-FFF2-40B4-BE49-F238E27FC236}">
                  <a16:creationId xmlns:a16="http://schemas.microsoft.com/office/drawing/2014/main" id="{27660B65-D819-1FC1-9F75-545D1BDA115E}"/>
                </a:ext>
              </a:extLst>
            </p:cNvPr>
            <p:cNvSpPr/>
            <p:nvPr/>
          </p:nvSpPr>
          <p:spPr bwMode="invGray">
            <a:xfrm>
              <a:off x="1588" y="0"/>
              <a:ext cx="12188888"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solidFill>
              </a:endParaRPr>
            </a:p>
          </p:txBody>
        </p:sp>
        <p:cxnSp>
          <p:nvCxnSpPr>
            <p:cNvPr id="61" name="Straight Connector 60">
              <a:extLst>
                <a:ext uri="{FF2B5EF4-FFF2-40B4-BE49-F238E27FC236}">
                  <a16:creationId xmlns:a16="http://schemas.microsoft.com/office/drawing/2014/main" id="{98103BAB-C782-307A-EE50-478FE4655791}"/>
                </a:ext>
              </a:extLst>
            </p:cNvPr>
            <p:cNvCxnSpPr/>
            <p:nvPr/>
          </p:nvCxnSpPr>
          <p:spPr bwMode="invGray">
            <a:xfrm>
              <a:off x="85884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56309BC-5429-5ABE-31D5-8C523890FC86}"/>
                </a:ext>
              </a:extLst>
            </p:cNvPr>
            <p:cNvCxnSpPr/>
            <p:nvPr/>
          </p:nvCxnSpPr>
          <p:spPr bwMode="invGray">
            <a:xfrm>
              <a:off x="1133322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DE063DC-1433-9877-1105-09393C1BFE59}"/>
                </a:ext>
              </a:extLst>
            </p:cNvPr>
            <p:cNvCxnSpPr/>
            <p:nvPr/>
          </p:nvCxnSpPr>
          <p:spPr bwMode="invGray">
            <a:xfrm>
              <a:off x="181134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C48009F-8D88-FFD8-44F6-7A7D3D92D487}"/>
                </a:ext>
              </a:extLst>
            </p:cNvPr>
            <p:cNvCxnSpPr/>
            <p:nvPr/>
          </p:nvCxnSpPr>
          <p:spPr bwMode="invGray">
            <a:xfrm>
              <a:off x="27638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68AD81E-C1E8-6FD5-783C-27E3B9939F79}"/>
                </a:ext>
              </a:extLst>
            </p:cNvPr>
            <p:cNvCxnSpPr/>
            <p:nvPr/>
          </p:nvCxnSpPr>
          <p:spPr bwMode="invGray">
            <a:xfrm>
              <a:off x="37163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32F8581-5785-1E75-91BF-E183A27A4DFE}"/>
                </a:ext>
              </a:extLst>
            </p:cNvPr>
            <p:cNvCxnSpPr/>
            <p:nvPr/>
          </p:nvCxnSpPr>
          <p:spPr bwMode="invGray">
            <a:xfrm>
              <a:off x="466727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C675C9CE-1C18-4C29-A52A-D29F824386D1}"/>
                </a:ext>
              </a:extLst>
            </p:cNvPr>
            <p:cNvCxnSpPr/>
            <p:nvPr/>
          </p:nvCxnSpPr>
          <p:spPr bwMode="invGray">
            <a:xfrm>
              <a:off x="561977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36DB871-A698-DC98-5291-34EFB595C5F0}"/>
                </a:ext>
              </a:extLst>
            </p:cNvPr>
            <p:cNvCxnSpPr/>
            <p:nvPr/>
          </p:nvCxnSpPr>
          <p:spPr bwMode="invGray">
            <a:xfrm>
              <a:off x="657228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8224ACA-2F02-9A6D-5944-062BA9ED9E45}"/>
                </a:ext>
              </a:extLst>
            </p:cNvPr>
            <p:cNvCxnSpPr/>
            <p:nvPr/>
          </p:nvCxnSpPr>
          <p:spPr bwMode="invGray">
            <a:xfrm>
              <a:off x="752478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65B8292-0FFC-E2CF-3D45-17C5AA12E11F}"/>
                </a:ext>
              </a:extLst>
            </p:cNvPr>
            <p:cNvCxnSpPr/>
            <p:nvPr/>
          </p:nvCxnSpPr>
          <p:spPr bwMode="invGray">
            <a:xfrm>
              <a:off x="847570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F013BFC-3850-EFB1-D9FE-E5F0943D17C5}"/>
                </a:ext>
              </a:extLst>
            </p:cNvPr>
            <p:cNvCxnSpPr/>
            <p:nvPr/>
          </p:nvCxnSpPr>
          <p:spPr bwMode="invGray">
            <a:xfrm>
              <a:off x="942821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D62A218-CCFA-7474-863D-C67FF7439F6F}"/>
                </a:ext>
              </a:extLst>
            </p:cNvPr>
            <p:cNvCxnSpPr/>
            <p:nvPr/>
          </p:nvCxnSpPr>
          <p:spPr bwMode="invGray">
            <a:xfrm>
              <a:off x="1038071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E7F3FF89-1C05-9DE8-8897-32238E1DD5DD}"/>
                </a:ext>
              </a:extLst>
            </p:cNvPr>
            <p:cNvSpPr/>
            <p:nvPr/>
          </p:nvSpPr>
          <p:spPr bwMode="invGray">
            <a:xfrm>
              <a:off x="1588" y="0"/>
              <a:ext cx="552453"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4" name="Freeform: Shape 73">
              <a:extLst>
                <a:ext uri="{FF2B5EF4-FFF2-40B4-BE49-F238E27FC236}">
                  <a16:creationId xmlns:a16="http://schemas.microsoft.com/office/drawing/2014/main" id="{E9A7B684-6323-F98B-A117-AF61230FE76F}"/>
                </a:ext>
              </a:extLst>
            </p:cNvPr>
            <p:cNvSpPr/>
            <p:nvPr/>
          </p:nvSpPr>
          <p:spPr bwMode="invGray">
            <a:xfrm>
              <a:off x="1166819"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5" name="Freeform: Shape 74">
              <a:extLst>
                <a:ext uri="{FF2B5EF4-FFF2-40B4-BE49-F238E27FC236}">
                  <a16:creationId xmlns:a16="http://schemas.microsoft.com/office/drawing/2014/main" id="{21FEED34-CC41-A1E0-2029-70B0CA0DEF54}"/>
                </a:ext>
              </a:extLst>
            </p:cNvPr>
            <p:cNvSpPr/>
            <p:nvPr/>
          </p:nvSpPr>
          <p:spPr bwMode="invGray">
            <a:xfrm>
              <a:off x="2119324"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6" name="Freeform: Shape 75">
              <a:extLst>
                <a:ext uri="{FF2B5EF4-FFF2-40B4-BE49-F238E27FC236}">
                  <a16:creationId xmlns:a16="http://schemas.microsoft.com/office/drawing/2014/main" id="{9C2EF124-E2BE-0B8B-8A49-7532230BF7C7}"/>
                </a:ext>
              </a:extLst>
            </p:cNvPr>
            <p:cNvSpPr/>
            <p:nvPr/>
          </p:nvSpPr>
          <p:spPr bwMode="invGray">
            <a:xfrm>
              <a:off x="3071829"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7" name="Freeform: Shape 76">
              <a:extLst>
                <a:ext uri="{FF2B5EF4-FFF2-40B4-BE49-F238E27FC236}">
                  <a16:creationId xmlns:a16="http://schemas.microsoft.com/office/drawing/2014/main" id="{F46D9CBA-B890-5E52-BA71-2608F4F58EED}"/>
                </a:ext>
              </a:extLst>
            </p:cNvPr>
            <p:cNvSpPr/>
            <p:nvPr/>
          </p:nvSpPr>
          <p:spPr bwMode="invGray">
            <a:xfrm>
              <a:off x="4024334" y="0"/>
              <a:ext cx="338139"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8" name="Freeform: Shape 77">
              <a:extLst>
                <a:ext uri="{FF2B5EF4-FFF2-40B4-BE49-F238E27FC236}">
                  <a16:creationId xmlns:a16="http://schemas.microsoft.com/office/drawing/2014/main" id="{5477A876-7C3D-3FC1-BAF2-7D7FF7DC250C}"/>
                </a:ext>
              </a:extLst>
            </p:cNvPr>
            <p:cNvSpPr/>
            <p:nvPr/>
          </p:nvSpPr>
          <p:spPr bwMode="invGray">
            <a:xfrm>
              <a:off x="4975251"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9" name="Freeform: Shape 78">
              <a:extLst>
                <a:ext uri="{FF2B5EF4-FFF2-40B4-BE49-F238E27FC236}">
                  <a16:creationId xmlns:a16="http://schemas.microsoft.com/office/drawing/2014/main" id="{6694DB90-A8F1-2578-9DE1-B56FD2A4F3EC}"/>
                </a:ext>
              </a:extLst>
            </p:cNvPr>
            <p:cNvSpPr/>
            <p:nvPr/>
          </p:nvSpPr>
          <p:spPr bwMode="invGray">
            <a:xfrm>
              <a:off x="5927756"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0" name="Freeform: Shape 79">
              <a:extLst>
                <a:ext uri="{FF2B5EF4-FFF2-40B4-BE49-F238E27FC236}">
                  <a16:creationId xmlns:a16="http://schemas.microsoft.com/office/drawing/2014/main" id="{0E8DAAE2-D4F0-5AB1-1F25-08A7B74EF2D6}"/>
                </a:ext>
              </a:extLst>
            </p:cNvPr>
            <p:cNvSpPr/>
            <p:nvPr/>
          </p:nvSpPr>
          <p:spPr bwMode="invGray">
            <a:xfrm>
              <a:off x="6880261"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1" name="Freeform: Shape 80">
              <a:extLst>
                <a:ext uri="{FF2B5EF4-FFF2-40B4-BE49-F238E27FC236}">
                  <a16:creationId xmlns:a16="http://schemas.microsoft.com/office/drawing/2014/main" id="{80D70293-7DCC-9973-19CE-909265CAA7A5}"/>
                </a:ext>
              </a:extLst>
            </p:cNvPr>
            <p:cNvSpPr/>
            <p:nvPr/>
          </p:nvSpPr>
          <p:spPr bwMode="invGray">
            <a:xfrm>
              <a:off x="7832765" y="0"/>
              <a:ext cx="338140"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2" name="Freeform: Shape 81">
              <a:extLst>
                <a:ext uri="{FF2B5EF4-FFF2-40B4-BE49-F238E27FC236}">
                  <a16:creationId xmlns:a16="http://schemas.microsoft.com/office/drawing/2014/main" id="{19BC1EF1-3938-1634-1DBB-A626A3AEA0C1}"/>
                </a:ext>
              </a:extLst>
            </p:cNvPr>
            <p:cNvSpPr/>
            <p:nvPr/>
          </p:nvSpPr>
          <p:spPr bwMode="invGray">
            <a:xfrm>
              <a:off x="8783683"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3" name="Freeform: Shape 82">
              <a:extLst>
                <a:ext uri="{FF2B5EF4-FFF2-40B4-BE49-F238E27FC236}">
                  <a16:creationId xmlns:a16="http://schemas.microsoft.com/office/drawing/2014/main" id="{73058609-A776-0C5C-900A-39AF80C65BBD}"/>
                </a:ext>
              </a:extLst>
            </p:cNvPr>
            <p:cNvSpPr/>
            <p:nvPr/>
          </p:nvSpPr>
          <p:spPr bwMode="invGray">
            <a:xfrm>
              <a:off x="9736188" y="0"/>
              <a:ext cx="339727"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4" name="Freeform: Shape 83">
              <a:extLst>
                <a:ext uri="{FF2B5EF4-FFF2-40B4-BE49-F238E27FC236}">
                  <a16:creationId xmlns:a16="http://schemas.microsoft.com/office/drawing/2014/main" id="{BAB62A3B-133C-EB23-03DB-D38D49253C85}"/>
                </a:ext>
              </a:extLst>
            </p:cNvPr>
            <p:cNvSpPr/>
            <p:nvPr/>
          </p:nvSpPr>
          <p:spPr bwMode="invGray">
            <a:xfrm>
              <a:off x="10688693" y="0"/>
              <a:ext cx="336552"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5" name="Freeform: Shape 84">
              <a:extLst>
                <a:ext uri="{FF2B5EF4-FFF2-40B4-BE49-F238E27FC236}">
                  <a16:creationId xmlns:a16="http://schemas.microsoft.com/office/drawing/2014/main" id="{995E8CF0-C3D3-B4DE-7374-71D83D6B586E}"/>
                </a:ext>
              </a:extLst>
            </p:cNvPr>
            <p:cNvSpPr/>
            <p:nvPr/>
          </p:nvSpPr>
          <p:spPr bwMode="invGray">
            <a:xfrm>
              <a:off x="11638023" y="0"/>
              <a:ext cx="552453"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6" name="Freeform: Shape 85">
              <a:extLst>
                <a:ext uri="{FF2B5EF4-FFF2-40B4-BE49-F238E27FC236}">
                  <a16:creationId xmlns:a16="http://schemas.microsoft.com/office/drawing/2014/main" id="{0AA75147-AE22-F5D8-2254-1E016EB91B7E}"/>
                </a:ext>
              </a:extLst>
            </p:cNvPr>
            <p:cNvSpPr/>
            <p:nvPr/>
          </p:nvSpPr>
          <p:spPr bwMode="invGray">
            <a:xfrm>
              <a:off x="7219987"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7" name="Freeform: Shape 86">
              <a:extLst>
                <a:ext uri="{FF2B5EF4-FFF2-40B4-BE49-F238E27FC236}">
                  <a16:creationId xmlns:a16="http://schemas.microsoft.com/office/drawing/2014/main" id="{AE331C27-0CE2-0C92-58F4-5E686D40F65A}"/>
                </a:ext>
              </a:extLst>
            </p:cNvPr>
            <p:cNvSpPr/>
            <p:nvPr userDrawn="1"/>
          </p:nvSpPr>
          <p:spPr bwMode="invGray">
            <a:xfrm>
              <a:off x="1506546"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8" name="Freeform: Shape 87">
              <a:extLst>
                <a:ext uri="{FF2B5EF4-FFF2-40B4-BE49-F238E27FC236}">
                  <a16:creationId xmlns:a16="http://schemas.microsoft.com/office/drawing/2014/main" id="{092C858D-F674-A915-9B47-8CDA1D273946}"/>
                </a:ext>
              </a:extLst>
            </p:cNvPr>
            <p:cNvSpPr/>
            <p:nvPr userDrawn="1"/>
          </p:nvSpPr>
          <p:spPr bwMode="invGray">
            <a:xfrm>
              <a:off x="2459051"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9" name="Freeform: Shape 88">
              <a:extLst>
                <a:ext uri="{FF2B5EF4-FFF2-40B4-BE49-F238E27FC236}">
                  <a16:creationId xmlns:a16="http://schemas.microsoft.com/office/drawing/2014/main" id="{DBE01E74-82F1-D28C-F123-9855BE5D7374}"/>
                </a:ext>
              </a:extLst>
            </p:cNvPr>
            <p:cNvSpPr/>
            <p:nvPr userDrawn="1"/>
          </p:nvSpPr>
          <p:spPr bwMode="invGray">
            <a:xfrm>
              <a:off x="3411556"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0" name="Freeform: Shape 89">
              <a:extLst>
                <a:ext uri="{FF2B5EF4-FFF2-40B4-BE49-F238E27FC236}">
                  <a16:creationId xmlns:a16="http://schemas.microsoft.com/office/drawing/2014/main" id="{FC077625-61DD-6A15-1CBC-CEEA44D6A70F}"/>
                </a:ext>
              </a:extLst>
            </p:cNvPr>
            <p:cNvSpPr/>
            <p:nvPr userDrawn="1"/>
          </p:nvSpPr>
          <p:spPr bwMode="invGray">
            <a:xfrm>
              <a:off x="4362473" y="0"/>
              <a:ext cx="609603"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1" name="Freeform: Shape 90">
              <a:extLst>
                <a:ext uri="{FF2B5EF4-FFF2-40B4-BE49-F238E27FC236}">
                  <a16:creationId xmlns:a16="http://schemas.microsoft.com/office/drawing/2014/main" id="{987B95B6-62E5-2D41-4051-6D29B187C4EE}"/>
                </a:ext>
              </a:extLst>
            </p:cNvPr>
            <p:cNvSpPr/>
            <p:nvPr userDrawn="1"/>
          </p:nvSpPr>
          <p:spPr bwMode="invGray">
            <a:xfrm>
              <a:off x="5314977"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2" name="Freeform: Shape 91">
              <a:extLst>
                <a:ext uri="{FF2B5EF4-FFF2-40B4-BE49-F238E27FC236}">
                  <a16:creationId xmlns:a16="http://schemas.microsoft.com/office/drawing/2014/main" id="{3C5C535F-6763-9EE2-8185-692F89EE4CD1}"/>
                </a:ext>
              </a:extLst>
            </p:cNvPr>
            <p:cNvSpPr/>
            <p:nvPr userDrawn="1"/>
          </p:nvSpPr>
          <p:spPr bwMode="invGray">
            <a:xfrm>
              <a:off x="6267482"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3" name="Freeform: Shape 92">
              <a:extLst>
                <a:ext uri="{FF2B5EF4-FFF2-40B4-BE49-F238E27FC236}">
                  <a16:creationId xmlns:a16="http://schemas.microsoft.com/office/drawing/2014/main" id="{EFA45D07-5748-71DB-859F-F9B9CD195BEC}"/>
                </a:ext>
              </a:extLst>
            </p:cNvPr>
            <p:cNvSpPr/>
            <p:nvPr userDrawn="1"/>
          </p:nvSpPr>
          <p:spPr bwMode="invGray">
            <a:xfrm>
              <a:off x="8170905"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4" name="Freeform: Shape 93">
              <a:extLst>
                <a:ext uri="{FF2B5EF4-FFF2-40B4-BE49-F238E27FC236}">
                  <a16:creationId xmlns:a16="http://schemas.microsoft.com/office/drawing/2014/main" id="{29981772-BEFA-75DD-EF42-3355706E2937}"/>
                </a:ext>
              </a:extLst>
            </p:cNvPr>
            <p:cNvSpPr/>
            <p:nvPr userDrawn="1"/>
          </p:nvSpPr>
          <p:spPr bwMode="invGray">
            <a:xfrm>
              <a:off x="9123410"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5" name="Freeform: Shape 94">
              <a:extLst>
                <a:ext uri="{FF2B5EF4-FFF2-40B4-BE49-F238E27FC236}">
                  <a16:creationId xmlns:a16="http://schemas.microsoft.com/office/drawing/2014/main" id="{AE28076E-E473-2644-EAE8-0904D5893804}"/>
                </a:ext>
              </a:extLst>
            </p:cNvPr>
            <p:cNvSpPr/>
            <p:nvPr userDrawn="1"/>
          </p:nvSpPr>
          <p:spPr bwMode="invGray">
            <a:xfrm>
              <a:off x="10075915" y="0"/>
              <a:ext cx="609603"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6" name="Freeform: Shape 95">
              <a:extLst>
                <a:ext uri="{FF2B5EF4-FFF2-40B4-BE49-F238E27FC236}">
                  <a16:creationId xmlns:a16="http://schemas.microsoft.com/office/drawing/2014/main" id="{A8431971-CD30-D35D-1A66-F8C3EF65B7FE}"/>
                </a:ext>
              </a:extLst>
            </p:cNvPr>
            <p:cNvSpPr/>
            <p:nvPr userDrawn="1"/>
          </p:nvSpPr>
          <p:spPr bwMode="invGray">
            <a:xfrm>
              <a:off x="11028420" y="0"/>
              <a:ext cx="609603"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7" name="Freeform: Shape 96">
              <a:extLst>
                <a:ext uri="{FF2B5EF4-FFF2-40B4-BE49-F238E27FC236}">
                  <a16:creationId xmlns:a16="http://schemas.microsoft.com/office/drawing/2014/main" id="{903D7F3B-97FB-001C-229B-3F0E9E4751CE}"/>
                </a:ext>
              </a:extLst>
            </p:cNvPr>
            <p:cNvSpPr/>
            <p:nvPr userDrawn="1"/>
          </p:nvSpPr>
          <p:spPr bwMode="invGray">
            <a:xfrm>
              <a:off x="554041"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cxnSp>
          <p:nvCxnSpPr>
            <p:cNvPr id="98" name="Straight Connector 97">
              <a:extLst>
                <a:ext uri="{FF2B5EF4-FFF2-40B4-BE49-F238E27FC236}">
                  <a16:creationId xmlns:a16="http://schemas.microsoft.com/office/drawing/2014/main" id="{D62D33EF-4B76-12F5-88FD-79B3D5246E69}"/>
                </a:ext>
              </a:extLst>
            </p:cNvPr>
            <p:cNvCxnSpPr/>
            <p:nvPr userDrawn="1"/>
          </p:nvCxnSpPr>
          <p:spPr bwMode="invGray">
            <a:xfrm>
              <a:off x="0" y="6223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A89BF3F-309F-26FF-68B0-29C338158C8C}"/>
                </a:ext>
              </a:extLst>
            </p:cNvPr>
            <p:cNvCxnSpPr/>
            <p:nvPr userDrawn="1"/>
          </p:nvCxnSpPr>
          <p:spPr bwMode="invGray">
            <a:xfrm>
              <a:off x="0" y="3111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B67A0359-0035-84A2-588D-50152F5D5520}"/>
                </a:ext>
              </a:extLst>
            </p:cNvPr>
            <p:cNvCxnSpPr/>
            <p:nvPr userDrawn="1"/>
          </p:nvCxnSpPr>
          <p:spPr bwMode="invGray">
            <a:xfrm>
              <a:off x="0" y="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A8B6AFFB-BCA3-5041-8297-278F8E531DC2}"/>
                </a:ext>
              </a:extLst>
            </p:cNvPr>
            <p:cNvCxnSpPr/>
            <p:nvPr userDrawn="1"/>
          </p:nvCxnSpPr>
          <p:spPr bwMode="invGray">
            <a:xfrm>
              <a:off x="0" y="12430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6185EA9-B39F-EB6E-7852-0860098AC005}"/>
                </a:ext>
              </a:extLst>
            </p:cNvPr>
            <p:cNvCxnSpPr/>
            <p:nvPr userDrawn="1"/>
          </p:nvCxnSpPr>
          <p:spPr bwMode="invGray">
            <a:xfrm>
              <a:off x="0" y="9334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99EF8283-022B-CF75-838E-EC638D7731A5}"/>
                </a:ext>
              </a:extLst>
            </p:cNvPr>
            <p:cNvCxnSpPr/>
            <p:nvPr userDrawn="1"/>
          </p:nvCxnSpPr>
          <p:spPr bwMode="invGray">
            <a:xfrm>
              <a:off x="0" y="18653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029F480A-9A0C-4B7A-473B-C73DACF11188}"/>
                </a:ext>
              </a:extLst>
            </p:cNvPr>
            <p:cNvCxnSpPr/>
            <p:nvPr userDrawn="1"/>
          </p:nvCxnSpPr>
          <p:spPr bwMode="invGray">
            <a:xfrm>
              <a:off x="0" y="15541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65144F7-C09A-2405-233F-AEEF40C40749}"/>
                </a:ext>
              </a:extLst>
            </p:cNvPr>
            <p:cNvCxnSpPr/>
            <p:nvPr userDrawn="1"/>
          </p:nvCxnSpPr>
          <p:spPr bwMode="invGray">
            <a:xfrm>
              <a:off x="0" y="24876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8ECBDA0A-8FC0-CFC2-7E82-20663B286688}"/>
                </a:ext>
              </a:extLst>
            </p:cNvPr>
            <p:cNvCxnSpPr/>
            <p:nvPr userDrawn="1"/>
          </p:nvCxnSpPr>
          <p:spPr bwMode="invGray">
            <a:xfrm>
              <a:off x="0" y="21764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1CA0D4DB-897B-B951-70FC-2923A8EF5C8D}"/>
                </a:ext>
              </a:extLst>
            </p:cNvPr>
            <p:cNvCxnSpPr/>
            <p:nvPr userDrawn="1"/>
          </p:nvCxnSpPr>
          <p:spPr bwMode="invGray">
            <a:xfrm>
              <a:off x="0" y="31083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9E76B809-A46D-F259-502D-5E3D4CF9CA01}"/>
                </a:ext>
              </a:extLst>
            </p:cNvPr>
            <p:cNvCxnSpPr/>
            <p:nvPr userDrawn="1"/>
          </p:nvCxnSpPr>
          <p:spPr bwMode="invGray">
            <a:xfrm>
              <a:off x="0" y="27987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5685992A-DDAA-A90D-3C04-8110A0623C16}"/>
                </a:ext>
              </a:extLst>
            </p:cNvPr>
            <p:cNvCxnSpPr/>
            <p:nvPr userDrawn="1"/>
          </p:nvCxnSpPr>
          <p:spPr bwMode="invGray">
            <a:xfrm>
              <a:off x="0" y="37306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5B815E59-041B-B933-5542-7D9B56F30394}"/>
                </a:ext>
              </a:extLst>
            </p:cNvPr>
            <p:cNvCxnSpPr/>
            <p:nvPr userDrawn="1"/>
          </p:nvCxnSpPr>
          <p:spPr bwMode="invGray">
            <a:xfrm>
              <a:off x="0" y="34194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6138FE4A-2710-523B-1DAA-1E2493C8B738}"/>
                </a:ext>
              </a:extLst>
            </p:cNvPr>
            <p:cNvCxnSpPr/>
            <p:nvPr userDrawn="1"/>
          </p:nvCxnSpPr>
          <p:spPr bwMode="invGray">
            <a:xfrm>
              <a:off x="0" y="43529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2FFB1C38-18CD-02F4-984D-7EEA3B7F25EE}"/>
                </a:ext>
              </a:extLst>
            </p:cNvPr>
            <p:cNvCxnSpPr/>
            <p:nvPr userDrawn="1"/>
          </p:nvCxnSpPr>
          <p:spPr bwMode="invGray">
            <a:xfrm>
              <a:off x="0" y="40417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46CC5925-EF64-5B85-65E6-74CD11AC9707}"/>
                </a:ext>
              </a:extLst>
            </p:cNvPr>
            <p:cNvCxnSpPr/>
            <p:nvPr userDrawn="1"/>
          </p:nvCxnSpPr>
          <p:spPr bwMode="invGray">
            <a:xfrm>
              <a:off x="0" y="49736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5B8EBD1B-4C54-E95D-526B-7D23952FA406}"/>
                </a:ext>
              </a:extLst>
            </p:cNvPr>
            <p:cNvCxnSpPr/>
            <p:nvPr userDrawn="1"/>
          </p:nvCxnSpPr>
          <p:spPr bwMode="invGray">
            <a:xfrm>
              <a:off x="0" y="46640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C2CA90DE-5E90-105B-B5C7-89CB711444CA}"/>
                </a:ext>
              </a:extLst>
            </p:cNvPr>
            <p:cNvCxnSpPr/>
            <p:nvPr userDrawn="1"/>
          </p:nvCxnSpPr>
          <p:spPr bwMode="invGray">
            <a:xfrm>
              <a:off x="0" y="55959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9BFEE7F5-7344-BA3F-9EA8-204330EF3FB1}"/>
                </a:ext>
              </a:extLst>
            </p:cNvPr>
            <p:cNvCxnSpPr/>
            <p:nvPr userDrawn="1"/>
          </p:nvCxnSpPr>
          <p:spPr bwMode="invGray">
            <a:xfrm>
              <a:off x="0" y="52847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5F939D38-6C97-6925-B041-2A5036FC9086}"/>
                </a:ext>
              </a:extLst>
            </p:cNvPr>
            <p:cNvCxnSpPr/>
            <p:nvPr userDrawn="1"/>
          </p:nvCxnSpPr>
          <p:spPr bwMode="invGray">
            <a:xfrm>
              <a:off x="0" y="62182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CF4042-3650-E46E-494A-F2C9CE4F3B5C}"/>
                </a:ext>
              </a:extLst>
            </p:cNvPr>
            <p:cNvCxnSpPr/>
            <p:nvPr userDrawn="1"/>
          </p:nvCxnSpPr>
          <p:spPr bwMode="invGray">
            <a:xfrm>
              <a:off x="0" y="59070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B3264831-F65B-8DF5-2706-D204B37F9013}"/>
                </a:ext>
              </a:extLst>
            </p:cNvPr>
            <p:cNvCxnSpPr/>
            <p:nvPr userDrawn="1"/>
          </p:nvCxnSpPr>
          <p:spPr bwMode="invGray">
            <a:xfrm>
              <a:off x="0" y="65293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DA2665A-90B5-DD77-3847-794AB97C881C}"/>
                </a:ext>
              </a:extLst>
            </p:cNvPr>
            <p:cNvCxnSpPr/>
            <p:nvPr userDrawn="1"/>
          </p:nvCxnSpPr>
          <p:spPr bwMode="invGray">
            <a:xfrm>
              <a:off x="0" y="7778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883D2C30-10B2-0317-F1EE-AA0D0FA1B5E2}"/>
                </a:ext>
              </a:extLst>
            </p:cNvPr>
            <p:cNvCxnSpPr/>
            <p:nvPr userDrawn="1"/>
          </p:nvCxnSpPr>
          <p:spPr bwMode="invGray">
            <a:xfrm>
              <a:off x="0" y="4667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379EAD89-AD6D-4603-D765-3B4E6E109B31}"/>
                </a:ext>
              </a:extLst>
            </p:cNvPr>
            <p:cNvCxnSpPr/>
            <p:nvPr userDrawn="1"/>
          </p:nvCxnSpPr>
          <p:spPr bwMode="invGray">
            <a:xfrm>
              <a:off x="0" y="1555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EE2CFA8F-8F65-30E7-ED1F-D926B15B184F}"/>
                </a:ext>
              </a:extLst>
            </p:cNvPr>
            <p:cNvCxnSpPr/>
            <p:nvPr userDrawn="1"/>
          </p:nvCxnSpPr>
          <p:spPr bwMode="invGray">
            <a:xfrm>
              <a:off x="0" y="13985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CFDD7ADA-5FBD-307D-EA88-9113E94D9F63}"/>
                </a:ext>
              </a:extLst>
            </p:cNvPr>
            <p:cNvCxnSpPr/>
            <p:nvPr userDrawn="1"/>
          </p:nvCxnSpPr>
          <p:spPr bwMode="invGray">
            <a:xfrm>
              <a:off x="0" y="10874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39BE8212-C2D6-7F86-CE5F-947F82E5EC85}"/>
                </a:ext>
              </a:extLst>
            </p:cNvPr>
            <p:cNvCxnSpPr/>
            <p:nvPr userDrawn="1"/>
          </p:nvCxnSpPr>
          <p:spPr bwMode="invGray">
            <a:xfrm>
              <a:off x="0" y="20208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18CF2F5B-2EB5-BCE3-5E62-F8481475D5B4}"/>
                </a:ext>
              </a:extLst>
            </p:cNvPr>
            <p:cNvCxnSpPr/>
            <p:nvPr userDrawn="1"/>
          </p:nvCxnSpPr>
          <p:spPr bwMode="invGray">
            <a:xfrm>
              <a:off x="0" y="17097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A6AF348-6469-A7A3-B674-2C6BD3CE8BBA}"/>
                </a:ext>
              </a:extLst>
            </p:cNvPr>
            <p:cNvCxnSpPr/>
            <p:nvPr userDrawn="1"/>
          </p:nvCxnSpPr>
          <p:spPr bwMode="invGray">
            <a:xfrm>
              <a:off x="0" y="26431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15FF650-097A-A7BC-1F3E-6C250D21BC91}"/>
                </a:ext>
              </a:extLst>
            </p:cNvPr>
            <p:cNvCxnSpPr/>
            <p:nvPr userDrawn="1"/>
          </p:nvCxnSpPr>
          <p:spPr bwMode="invGray">
            <a:xfrm>
              <a:off x="0" y="23320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03BDB40-D143-E8F3-9C1A-85C99F82ECCB}"/>
                </a:ext>
              </a:extLst>
            </p:cNvPr>
            <p:cNvCxnSpPr/>
            <p:nvPr userDrawn="1"/>
          </p:nvCxnSpPr>
          <p:spPr bwMode="invGray">
            <a:xfrm>
              <a:off x="0" y="32639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DACC36E-C7AC-D972-601C-A02ADF7C0CD8}"/>
                </a:ext>
              </a:extLst>
            </p:cNvPr>
            <p:cNvCxnSpPr/>
            <p:nvPr userDrawn="1"/>
          </p:nvCxnSpPr>
          <p:spPr bwMode="invGray">
            <a:xfrm>
              <a:off x="0" y="29527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2E6E626D-80B0-DB80-DF5D-C7E6FDF96665}"/>
                </a:ext>
              </a:extLst>
            </p:cNvPr>
            <p:cNvCxnSpPr/>
            <p:nvPr userDrawn="1"/>
          </p:nvCxnSpPr>
          <p:spPr bwMode="invGray">
            <a:xfrm>
              <a:off x="0" y="38862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06AE0909-AD77-04E6-F409-4B65DA438ADA}"/>
                </a:ext>
              </a:extLst>
            </p:cNvPr>
            <p:cNvCxnSpPr/>
            <p:nvPr userDrawn="1"/>
          </p:nvCxnSpPr>
          <p:spPr bwMode="invGray">
            <a:xfrm>
              <a:off x="0" y="35750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C353D37-E2D7-710A-67D5-85A7EE428FCA}"/>
                </a:ext>
              </a:extLst>
            </p:cNvPr>
            <p:cNvCxnSpPr/>
            <p:nvPr userDrawn="1"/>
          </p:nvCxnSpPr>
          <p:spPr bwMode="invGray">
            <a:xfrm>
              <a:off x="0" y="45085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F38B2C31-A68E-90B6-1FFF-62B0671492CD}"/>
                </a:ext>
              </a:extLst>
            </p:cNvPr>
            <p:cNvCxnSpPr/>
            <p:nvPr userDrawn="1"/>
          </p:nvCxnSpPr>
          <p:spPr bwMode="invGray">
            <a:xfrm>
              <a:off x="0" y="41973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C88736A-B1B8-8D5A-1B63-B7A5C9312689}"/>
                </a:ext>
              </a:extLst>
            </p:cNvPr>
            <p:cNvCxnSpPr/>
            <p:nvPr userDrawn="1"/>
          </p:nvCxnSpPr>
          <p:spPr bwMode="invGray">
            <a:xfrm>
              <a:off x="0" y="51292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BB684BBF-5A8B-8214-E586-BEB3D4E7F40A}"/>
                </a:ext>
              </a:extLst>
            </p:cNvPr>
            <p:cNvCxnSpPr/>
            <p:nvPr userDrawn="1"/>
          </p:nvCxnSpPr>
          <p:spPr bwMode="invGray">
            <a:xfrm>
              <a:off x="0" y="48196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E8832AAD-525A-7F37-235A-FB8DFF433905}"/>
                </a:ext>
              </a:extLst>
            </p:cNvPr>
            <p:cNvCxnSpPr/>
            <p:nvPr userDrawn="1"/>
          </p:nvCxnSpPr>
          <p:spPr bwMode="invGray">
            <a:xfrm>
              <a:off x="0" y="57515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9D362AEA-797E-DDF5-A622-7D563BADBB72}"/>
                </a:ext>
              </a:extLst>
            </p:cNvPr>
            <p:cNvCxnSpPr/>
            <p:nvPr userDrawn="1"/>
          </p:nvCxnSpPr>
          <p:spPr bwMode="invGray">
            <a:xfrm>
              <a:off x="0" y="54403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44BE0711-07C2-2796-63C8-04CD5BAFE78F}"/>
                </a:ext>
              </a:extLst>
            </p:cNvPr>
            <p:cNvCxnSpPr/>
            <p:nvPr userDrawn="1"/>
          </p:nvCxnSpPr>
          <p:spPr bwMode="invGray">
            <a:xfrm>
              <a:off x="0" y="63738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890F0C5-E33D-C9A1-17EA-7A4BC1F1D5F3}"/>
                </a:ext>
              </a:extLst>
            </p:cNvPr>
            <p:cNvCxnSpPr/>
            <p:nvPr userDrawn="1"/>
          </p:nvCxnSpPr>
          <p:spPr bwMode="invGray">
            <a:xfrm>
              <a:off x="0" y="60626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F2E21AAE-37A6-40BA-9DF0-7CB637FB1184}"/>
                </a:ext>
              </a:extLst>
            </p:cNvPr>
            <p:cNvCxnSpPr/>
            <p:nvPr userDrawn="1"/>
          </p:nvCxnSpPr>
          <p:spPr bwMode="invGray">
            <a:xfrm>
              <a:off x="0" y="66849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97EFB461-DF08-8FAB-494B-DC987185EAFC}"/>
                </a:ext>
              </a:extLst>
            </p:cNvPr>
            <p:cNvSpPr/>
            <p:nvPr userDrawn="1"/>
          </p:nvSpPr>
          <p:spPr bwMode="invGray">
            <a:xfrm>
              <a:off x="382590" y="1728788"/>
              <a:ext cx="11461809" cy="4333875"/>
            </a:xfrm>
            <a:prstGeom prst="rect">
              <a:avLst/>
            </a:prstGeom>
            <a:noFill/>
            <a:ln w="12700">
              <a:solidFill>
                <a:srgbClr val="19D3C5">
                  <a:alpha val="50000"/>
                </a:srgbClr>
              </a:solidFill>
            </a:ln>
          </p:spPr>
          <p:txBody>
            <a:bodyPr lIns="68572" tIns="34286" rIns="68572" bIns="34286"/>
            <a:lstStyle/>
            <a:p>
              <a:pPr eaLnBrk="1" fontAlgn="auto" hangingPunct="1">
                <a:spcBef>
                  <a:spcPts val="0"/>
                </a:spcBef>
                <a:spcAft>
                  <a:spcPts val="0"/>
                </a:spcAft>
                <a:defRPr/>
              </a:pPr>
              <a:endParaRPr lang="en-US" sz="1323">
                <a:latin typeface="+mn-lt"/>
              </a:endParaRPr>
            </a:p>
          </p:txBody>
        </p:sp>
        <p:cxnSp>
          <p:nvCxnSpPr>
            <p:cNvPr id="1161" name="Straight Connector 145">
              <a:extLst>
                <a:ext uri="{FF2B5EF4-FFF2-40B4-BE49-F238E27FC236}">
                  <a16:creationId xmlns:a16="http://schemas.microsoft.com/office/drawing/2014/main" id="{C774DC2E-A23D-6C71-69CC-62BB48B1C3F7}"/>
                </a:ext>
              </a:extLst>
            </p:cNvPr>
            <p:cNvCxnSpPr>
              <a:cxnSpLocks/>
            </p:cNvCxnSpPr>
            <p:nvPr userDrawn="1"/>
          </p:nvCxnSpPr>
          <p:spPr bwMode="invGray">
            <a:xfrm>
              <a:off x="382016" y="2170800"/>
              <a:ext cx="11462676" cy="0"/>
            </a:xfrm>
            <a:prstGeom prst="line">
              <a:avLst/>
            </a:prstGeom>
            <a:noFill/>
            <a:ln w="12700">
              <a:solidFill>
                <a:srgbClr val="19D3C5">
                  <a:alpha val="50195"/>
                </a:srgbClr>
              </a:solidFill>
              <a:round/>
              <a:headEnd/>
              <a:tailEnd/>
            </a:ln>
            <a:extLst>
              <a:ext uri="{909E8E84-426E-40DD-AFC4-6F175D3DCCD1}">
                <a14:hiddenFill xmlns:a14="http://schemas.microsoft.com/office/drawing/2010/main">
                  <a:noFill/>
                </a14:hiddenFill>
              </a:ext>
            </a:extLst>
          </p:spPr>
        </p:cxnSp>
        <p:cxnSp>
          <p:nvCxnSpPr>
            <p:cNvPr id="1162" name="Straight Connector 146">
              <a:extLst>
                <a:ext uri="{FF2B5EF4-FFF2-40B4-BE49-F238E27FC236}">
                  <a16:creationId xmlns:a16="http://schemas.microsoft.com/office/drawing/2014/main" id="{9C94FEE4-E696-5863-3234-831A2875441A}"/>
                </a:ext>
              </a:extLst>
            </p:cNvPr>
            <p:cNvCxnSpPr>
              <a:cxnSpLocks/>
            </p:cNvCxnSpPr>
            <p:nvPr userDrawn="1"/>
          </p:nvCxnSpPr>
          <p:spPr bwMode="invGray">
            <a:xfrm>
              <a:off x="382015" y="1721828"/>
              <a:ext cx="11462677" cy="0"/>
            </a:xfrm>
            <a:prstGeom prst="line">
              <a:avLst/>
            </a:prstGeom>
            <a:noFill/>
            <a:ln w="12700">
              <a:solidFill>
                <a:srgbClr val="19D3C5">
                  <a:alpha val="50195"/>
                </a:srgbClr>
              </a:solidFill>
              <a:round/>
              <a:headEnd/>
              <a:tailEnd/>
            </a:ln>
            <a:extLst>
              <a:ext uri="{909E8E84-426E-40DD-AFC4-6F175D3DCCD1}">
                <a14:hiddenFill xmlns:a14="http://schemas.microsoft.com/office/drawing/2010/main">
                  <a:noFill/>
                </a14:hiddenFill>
              </a:ext>
            </a:extLst>
          </p:spPr>
        </p:cxnSp>
      </p:grpSp>
      <p:sp>
        <p:nvSpPr>
          <p:cNvPr id="16" name="4. Footnote" hidden="1">
            <a:extLst>
              <a:ext uri="{FF2B5EF4-FFF2-40B4-BE49-F238E27FC236}">
                <a16:creationId xmlns:a16="http://schemas.microsoft.com/office/drawing/2014/main" id="{02FF94A1-A4F0-CFA5-94AC-99ED4FE1D98A}"/>
              </a:ext>
            </a:extLst>
          </p:cNvPr>
          <p:cNvSpPr txBox="1"/>
          <p:nvPr userDrawn="1">
            <p:custDataLst>
              <p:tags r:id="rId21"/>
            </p:custDataLst>
          </p:nvPr>
        </p:nvSpPr>
        <p:spPr>
          <a:xfrm>
            <a:off x="382588" y="6084888"/>
            <a:ext cx="7278687" cy="123825"/>
          </a:xfrm>
          <a:prstGeom prst="rect">
            <a:avLst/>
          </a:prstGeom>
          <a:noFill/>
        </p:spPr>
        <p:txBody>
          <a:bodyPr lIns="0" tIns="0" rIns="0" bIns="0" anchor="b"/>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eaLnBrk="1" hangingPunct="1">
              <a:defRPr/>
            </a:pPr>
            <a:r>
              <a:rPr lang="en-US">
                <a:latin typeface="+mn-lt"/>
              </a:rPr>
              <a:t>Footnotes</a:t>
            </a:r>
          </a:p>
        </p:txBody>
      </p:sp>
      <p:sp>
        <p:nvSpPr>
          <p:cNvPr id="1030" name="2. Slide Title">
            <a:extLst>
              <a:ext uri="{FF2B5EF4-FFF2-40B4-BE49-F238E27FC236}">
                <a16:creationId xmlns:a16="http://schemas.microsoft.com/office/drawing/2014/main" id="{96D94C5B-1CBB-AF6C-E5FE-0142ED37A95C}"/>
              </a:ext>
            </a:extLst>
          </p:cNvPr>
          <p:cNvSpPr>
            <a:spLocks noGrp="1" noChangeArrowheads="1"/>
          </p:cNvSpPr>
          <p:nvPr>
            <p:ph type="title"/>
            <p:custDataLst>
              <p:tags r:id="rId22"/>
            </p:custDataLst>
          </p:nvPr>
        </p:nvSpPr>
        <p:spPr bwMode="auto">
          <a:xfrm>
            <a:off x="382588" y="390525"/>
            <a:ext cx="10399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US" altLang="en-US"/>
              <a:t>Click to edit Master title style</a:t>
            </a:r>
          </a:p>
        </p:txBody>
      </p:sp>
      <p:sp>
        <p:nvSpPr>
          <p:cNvPr id="4" name="Sticker" hidden="1">
            <a:extLst>
              <a:ext uri="{FF2B5EF4-FFF2-40B4-BE49-F238E27FC236}">
                <a16:creationId xmlns:a16="http://schemas.microsoft.com/office/drawing/2014/main" id="{B321DE59-EBFD-363F-A11D-3A6A52A37A88}"/>
              </a:ext>
            </a:extLst>
          </p:cNvPr>
          <p:cNvSpPr txBox="1"/>
          <p:nvPr userDrawn="1"/>
        </p:nvSpPr>
        <p:spPr>
          <a:xfrm>
            <a:off x="382588" y="1325563"/>
            <a:ext cx="449262" cy="122237"/>
          </a:xfrm>
          <a:prstGeom prst="rect">
            <a:avLst/>
          </a:prstGeom>
          <a:noFill/>
          <a:ln w="6350">
            <a:noFill/>
            <a:miter lim="800000"/>
          </a:ln>
        </p:spPr>
        <p:txBody>
          <a:bodyPr wrap="none" lIns="0" tIns="0" rIns="0" bIns="0">
            <a:spAutoFit/>
          </a:bodyPr>
          <a:lstStyle>
            <a:defPPr>
              <a:defRPr lang="en-US"/>
            </a:defPPr>
            <a:lvl1pPr>
              <a:spcBef>
                <a:spcPts val="300"/>
              </a:spcBef>
              <a:spcAft>
                <a:spcPts val="300"/>
              </a:spcAft>
              <a:buNone/>
              <a:defRPr sz="800" b="1" cap="all" baseline="0"/>
            </a:lvl1pPr>
          </a:lstStyle>
          <a:p>
            <a:pPr eaLnBrk="1" fontAlgn="auto" hangingPunct="1">
              <a:defRPr/>
            </a:pPr>
            <a:r>
              <a:rPr lang="en-US">
                <a:latin typeface="+mn-lt"/>
              </a:rPr>
              <a:t>STICKER</a:t>
            </a:r>
          </a:p>
        </p:txBody>
      </p:sp>
      <p:sp>
        <p:nvSpPr>
          <p:cNvPr id="169" name="ACET" hidden="1">
            <a:extLst>
              <a:ext uri="{FF2B5EF4-FFF2-40B4-BE49-F238E27FC236}">
                <a16:creationId xmlns:a16="http://schemas.microsoft.com/office/drawing/2014/main" id="{F5826F37-9FD6-D4CA-90B8-74AAE67AE1EF}"/>
              </a:ext>
            </a:extLst>
          </p:cNvPr>
          <p:cNvSpPr txBox="1"/>
          <p:nvPr userDrawn="1">
            <p:custDataLst>
              <p:tags r:id="rId23"/>
            </p:custDataLst>
          </p:nvPr>
        </p:nvSpPr>
        <p:spPr>
          <a:xfrm>
            <a:off x="5988050" y="2170113"/>
            <a:ext cx="3049588" cy="569912"/>
          </a:xfrm>
          <a:prstGeom prst="rect">
            <a:avLst/>
          </a:prstGeom>
        </p:spPr>
        <p:txBody>
          <a:bodyPr lIns="0" tIns="0" rIns="0" bIns="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lang="en-US">
                <a:latin typeface="+mn-lt"/>
              </a:rPr>
              <a:t>Above Chart Exhibit Title</a:t>
            </a:r>
          </a:p>
          <a:p>
            <a:pPr eaLnBrk="1" fontAlgn="auto" hangingPunct="1">
              <a:defRPr/>
            </a:pPr>
            <a:r>
              <a:rPr lang="en-US" b="0">
                <a:latin typeface="+mn-lt"/>
              </a:rPr>
              <a:t>Unit of Measure</a:t>
            </a:r>
          </a:p>
        </p:txBody>
      </p:sp>
      <p:sp>
        <p:nvSpPr>
          <p:cNvPr id="1033" name="Text Placeholder 4">
            <a:extLst>
              <a:ext uri="{FF2B5EF4-FFF2-40B4-BE49-F238E27FC236}">
                <a16:creationId xmlns:a16="http://schemas.microsoft.com/office/drawing/2014/main" id="{6FDC0634-B365-B108-8304-24DCF6F84691}"/>
              </a:ext>
            </a:extLst>
          </p:cNvPr>
          <p:cNvSpPr>
            <a:spLocks noGrp="1" noChangeArrowheads="1"/>
          </p:cNvSpPr>
          <p:nvPr>
            <p:ph type="body" idx="1"/>
          </p:nvPr>
        </p:nvSpPr>
        <p:spPr bwMode="auto">
          <a:xfrm>
            <a:off x="382588" y="2170113"/>
            <a:ext cx="3157537"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1034" name="LegendLines" hidden="1">
            <a:extLst>
              <a:ext uri="{FF2B5EF4-FFF2-40B4-BE49-F238E27FC236}">
                <a16:creationId xmlns:a16="http://schemas.microsoft.com/office/drawing/2014/main" id="{1FA5967A-D91D-D40F-B80B-2FD3A3A58ED6}"/>
              </a:ext>
            </a:extLst>
          </p:cNvPr>
          <p:cNvGrpSpPr>
            <a:grpSpLocks/>
          </p:cNvGrpSpPr>
          <p:nvPr userDrawn="1"/>
        </p:nvGrpSpPr>
        <p:grpSpPr bwMode="auto">
          <a:xfrm>
            <a:off x="10317163" y="3149600"/>
            <a:ext cx="1320800" cy="958850"/>
            <a:chOff x="10162879" y="3243772"/>
            <a:chExt cx="1319960" cy="958286"/>
          </a:xfrm>
        </p:grpSpPr>
        <p:sp>
          <p:nvSpPr>
            <p:cNvPr id="1072" name="Legend1">
              <a:extLst>
                <a:ext uri="{FF2B5EF4-FFF2-40B4-BE49-F238E27FC236}">
                  <a16:creationId xmlns:a16="http://schemas.microsoft.com/office/drawing/2014/main" id="{4E99AEA1-D7B2-66A6-31C0-8719B59CB924}"/>
                </a:ext>
              </a:extLst>
            </p:cNvPr>
            <p:cNvSpPr txBox="1">
              <a:spLocks noChangeArrowheads="1"/>
            </p:cNvSpPr>
            <p:nvPr/>
          </p:nvSpPr>
          <p:spPr bwMode="auto">
            <a:xfrm>
              <a:off x="10886319" y="3243772"/>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3" name="Legend2">
              <a:extLst>
                <a:ext uri="{FF2B5EF4-FFF2-40B4-BE49-F238E27FC236}">
                  <a16:creationId xmlns:a16="http://schemas.microsoft.com/office/drawing/2014/main" id="{7A0A926F-6679-3947-615F-FA08175FB123}"/>
                </a:ext>
              </a:extLst>
            </p:cNvPr>
            <p:cNvSpPr txBox="1">
              <a:spLocks noChangeArrowheads="1"/>
            </p:cNvSpPr>
            <p:nvPr/>
          </p:nvSpPr>
          <p:spPr bwMode="auto">
            <a:xfrm>
              <a:off x="10886319" y="3615028"/>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4" name="Legend3">
              <a:extLst>
                <a:ext uri="{FF2B5EF4-FFF2-40B4-BE49-F238E27FC236}">
                  <a16:creationId xmlns:a16="http://schemas.microsoft.com/office/drawing/2014/main" id="{C9938979-BD5D-AEEA-B11A-E93106DB8EAC}"/>
                </a:ext>
              </a:extLst>
            </p:cNvPr>
            <p:cNvSpPr txBox="1">
              <a:spLocks noChangeArrowheads="1"/>
            </p:cNvSpPr>
            <p:nvPr/>
          </p:nvSpPr>
          <p:spPr bwMode="auto">
            <a:xfrm>
              <a:off x="10886319" y="3986285"/>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5" name="LineLegend3">
              <a:extLst>
                <a:ext uri="{FF2B5EF4-FFF2-40B4-BE49-F238E27FC236}">
                  <a16:creationId xmlns:a16="http://schemas.microsoft.com/office/drawing/2014/main" id="{5069670F-A2BB-D64F-8E1B-712EAB425E0B}"/>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76" name="LineLegend2">
              <a:extLst>
                <a:ext uri="{FF2B5EF4-FFF2-40B4-BE49-F238E27FC236}">
                  <a16:creationId xmlns:a16="http://schemas.microsoft.com/office/drawing/2014/main" id="{EA2EF622-0F6F-83A8-A6D8-A66EBBC9553D}"/>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77" name="LineLegend1">
              <a:extLst>
                <a:ext uri="{FF2B5EF4-FFF2-40B4-BE49-F238E27FC236}">
                  <a16:creationId xmlns:a16="http://schemas.microsoft.com/office/drawing/2014/main" id="{ABECE054-9148-9554-FFE1-BCC261624127}"/>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5" name="LegendMoons" hidden="1">
            <a:extLst>
              <a:ext uri="{FF2B5EF4-FFF2-40B4-BE49-F238E27FC236}">
                <a16:creationId xmlns:a16="http://schemas.microsoft.com/office/drawing/2014/main" id="{81D1217E-5DE1-2685-2B4E-55CDA51891E6}"/>
              </a:ext>
            </a:extLst>
          </p:cNvPr>
          <p:cNvGrpSpPr>
            <a:grpSpLocks/>
          </p:cNvGrpSpPr>
          <p:nvPr userDrawn="1"/>
        </p:nvGrpSpPr>
        <p:grpSpPr bwMode="auto">
          <a:xfrm>
            <a:off x="10688638" y="1144588"/>
            <a:ext cx="949325" cy="1731962"/>
            <a:chOff x="7723680" y="1702457"/>
            <a:chExt cx="948949" cy="1731859"/>
          </a:xfrm>
        </p:grpSpPr>
        <p:sp>
          <p:nvSpPr>
            <p:cNvPr id="1052" name="Legend1">
              <a:extLst>
                <a:ext uri="{FF2B5EF4-FFF2-40B4-BE49-F238E27FC236}">
                  <a16:creationId xmlns:a16="http://schemas.microsoft.com/office/drawing/2014/main" id="{79F432AB-9964-D879-CFB2-169047E93131}"/>
                </a:ext>
              </a:extLst>
            </p:cNvPr>
            <p:cNvSpPr txBox="1">
              <a:spLocks noChangeArrowheads="1"/>
            </p:cNvSpPr>
            <p:nvPr/>
          </p:nvSpPr>
          <p:spPr bwMode="auto">
            <a:xfrm>
              <a:off x="8075965" y="1710394"/>
              <a:ext cx="596664" cy="214300"/>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3" name="Legend2">
              <a:extLst>
                <a:ext uri="{FF2B5EF4-FFF2-40B4-BE49-F238E27FC236}">
                  <a16:creationId xmlns:a16="http://schemas.microsoft.com/office/drawing/2014/main" id="{0B8A7B84-0224-97FC-FDAB-2F9D0D604F06}"/>
                </a:ext>
              </a:extLst>
            </p:cNvPr>
            <p:cNvSpPr txBox="1">
              <a:spLocks noChangeArrowheads="1"/>
            </p:cNvSpPr>
            <p:nvPr/>
          </p:nvSpPr>
          <p:spPr bwMode="auto">
            <a:xfrm>
              <a:off x="8075965" y="2085021"/>
              <a:ext cx="596664" cy="215887"/>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4" name="Legend3">
              <a:extLst>
                <a:ext uri="{FF2B5EF4-FFF2-40B4-BE49-F238E27FC236}">
                  <a16:creationId xmlns:a16="http://schemas.microsoft.com/office/drawing/2014/main" id="{7AA18870-6947-CA89-F124-52214698437F}"/>
                </a:ext>
              </a:extLst>
            </p:cNvPr>
            <p:cNvSpPr txBox="1">
              <a:spLocks noChangeArrowheads="1"/>
            </p:cNvSpPr>
            <p:nvPr/>
          </p:nvSpPr>
          <p:spPr bwMode="auto">
            <a:xfrm>
              <a:off x="8075965" y="2461237"/>
              <a:ext cx="596664" cy="214299"/>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5" name="Legend4">
              <a:extLst>
                <a:ext uri="{FF2B5EF4-FFF2-40B4-BE49-F238E27FC236}">
                  <a16:creationId xmlns:a16="http://schemas.microsoft.com/office/drawing/2014/main" id="{CD65196F-A064-956E-910F-3B3E43C5EC69}"/>
                </a:ext>
              </a:extLst>
            </p:cNvPr>
            <p:cNvSpPr txBox="1">
              <a:spLocks noChangeArrowheads="1"/>
            </p:cNvSpPr>
            <p:nvPr/>
          </p:nvSpPr>
          <p:spPr bwMode="auto">
            <a:xfrm>
              <a:off x="8075965" y="2835865"/>
              <a:ext cx="596664" cy="215887"/>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6" name="Legend5">
              <a:extLst>
                <a:ext uri="{FF2B5EF4-FFF2-40B4-BE49-F238E27FC236}">
                  <a16:creationId xmlns:a16="http://schemas.microsoft.com/office/drawing/2014/main" id="{643EC3BA-4043-9552-D889-0380A53F375E}"/>
                </a:ext>
              </a:extLst>
            </p:cNvPr>
            <p:cNvSpPr txBox="1">
              <a:spLocks noChangeArrowheads="1"/>
            </p:cNvSpPr>
            <p:nvPr/>
          </p:nvSpPr>
          <p:spPr bwMode="auto">
            <a:xfrm>
              <a:off x="8075965" y="3212079"/>
              <a:ext cx="596664" cy="214300"/>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grpSp>
          <p:nvGrpSpPr>
            <p:cNvPr id="1057" name="MoonLegend1">
              <a:extLst>
                <a:ext uri="{FF2B5EF4-FFF2-40B4-BE49-F238E27FC236}">
                  <a16:creationId xmlns:a16="http://schemas.microsoft.com/office/drawing/2014/main" id="{C0843044-D66F-F723-D224-B1CBA22C678D}"/>
                </a:ext>
              </a:extLst>
            </p:cNvPr>
            <p:cNvGrpSpPr>
              <a:grpSpLocks noChangeAspect="1"/>
            </p:cNvGrpSpPr>
            <p:nvPr>
              <p:custDataLst>
                <p:tags r:id="rId24"/>
              </p:custDataLst>
            </p:nvPr>
          </p:nvGrpSpPr>
          <p:grpSpPr bwMode="auto">
            <a:xfrm>
              <a:off x="7723680" y="1702457"/>
              <a:ext cx="228600" cy="228600"/>
              <a:chOff x="762000" y="1270000"/>
              <a:chExt cx="254000" cy="254000"/>
            </a:xfrm>
          </p:grpSpPr>
          <p:sp>
            <p:nvSpPr>
              <p:cNvPr id="214" name="Oval 213">
                <a:extLst>
                  <a:ext uri="{FF2B5EF4-FFF2-40B4-BE49-F238E27FC236}">
                    <a16:creationId xmlns:a16="http://schemas.microsoft.com/office/drawing/2014/main" id="{18E15434-8077-85B8-7C95-C285818C7BE7}"/>
                  </a:ext>
                </a:extLst>
              </p:cNvPr>
              <p:cNvSpPr/>
              <p:nvPr>
                <p:custDataLst>
                  <p:tags r:id="rId37"/>
                </p:custDataLst>
              </p:nvPr>
            </p:nvSpPr>
            <p:spPr>
              <a:xfrm>
                <a:off x="762000" y="1270000"/>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5" name="Arc 214">
                <a:extLst>
                  <a:ext uri="{FF2B5EF4-FFF2-40B4-BE49-F238E27FC236}">
                    <a16:creationId xmlns:a16="http://schemas.microsoft.com/office/drawing/2014/main" id="{4391DFF8-924D-4BDB-68B8-E83873C6D4E0}"/>
                  </a:ext>
                </a:extLst>
              </p:cNvPr>
              <p:cNvSpPr/>
              <p:nvPr>
                <p:custDataLst>
                  <p:tags r:id="rId38"/>
                </p:custDataLst>
              </p:nvPr>
            </p:nvSpPr>
            <p:spPr>
              <a:xfrm>
                <a:off x="762000" y="1270000"/>
                <a:ext cx="253899" cy="253984"/>
              </a:xfrm>
              <a:prstGeom prst="arc">
                <a:avLst>
                  <a:gd name="adj1" fmla="val 16200000"/>
                  <a:gd name="adj2" fmla="val 54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58" name="MoonLegend2">
              <a:extLst>
                <a:ext uri="{FF2B5EF4-FFF2-40B4-BE49-F238E27FC236}">
                  <a16:creationId xmlns:a16="http://schemas.microsoft.com/office/drawing/2014/main" id="{4FF47D00-BFA4-2809-B45A-5323A01921D3}"/>
                </a:ext>
              </a:extLst>
            </p:cNvPr>
            <p:cNvGrpSpPr>
              <a:grpSpLocks noChangeAspect="1"/>
            </p:cNvGrpSpPr>
            <p:nvPr>
              <p:custDataLst>
                <p:tags r:id="rId25"/>
              </p:custDataLst>
            </p:nvPr>
          </p:nvGrpSpPr>
          <p:grpSpPr bwMode="auto">
            <a:xfrm>
              <a:off x="7723680" y="2078270"/>
              <a:ext cx="228600" cy="228600"/>
              <a:chOff x="762000" y="1270000"/>
              <a:chExt cx="254000" cy="254000"/>
            </a:xfrm>
          </p:grpSpPr>
          <p:sp>
            <p:nvSpPr>
              <p:cNvPr id="212" name="Oval 211">
                <a:extLst>
                  <a:ext uri="{FF2B5EF4-FFF2-40B4-BE49-F238E27FC236}">
                    <a16:creationId xmlns:a16="http://schemas.microsoft.com/office/drawing/2014/main" id="{27E3FF6B-76F2-24DF-0356-3A8D502D43FC}"/>
                  </a:ext>
                </a:extLst>
              </p:cNvPr>
              <p:cNvSpPr/>
              <p:nvPr>
                <p:custDataLst>
                  <p:tags r:id="rId35"/>
                </p:custDataLst>
              </p:nvPr>
            </p:nvSpPr>
            <p:spPr>
              <a:xfrm>
                <a:off x="762000" y="1270447"/>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3" name="Arc 212">
                <a:extLst>
                  <a:ext uri="{FF2B5EF4-FFF2-40B4-BE49-F238E27FC236}">
                    <a16:creationId xmlns:a16="http://schemas.microsoft.com/office/drawing/2014/main" id="{6348F531-2A66-99CD-2403-D7CBB40ABE73}"/>
                  </a:ext>
                </a:extLst>
              </p:cNvPr>
              <p:cNvSpPr/>
              <p:nvPr>
                <p:custDataLst>
                  <p:tags r:id="rId36"/>
                </p:custDataLst>
              </p:nvPr>
            </p:nvSpPr>
            <p:spPr>
              <a:xfrm>
                <a:off x="762000" y="1270447"/>
                <a:ext cx="253899" cy="253984"/>
              </a:xfrm>
              <a:prstGeom prst="arc">
                <a:avLst>
                  <a:gd name="adj1" fmla="val 16200000"/>
                  <a:gd name="adj2" fmla="val 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59" name="MoonLegend3">
              <a:extLst>
                <a:ext uri="{FF2B5EF4-FFF2-40B4-BE49-F238E27FC236}">
                  <a16:creationId xmlns:a16="http://schemas.microsoft.com/office/drawing/2014/main" id="{47A66243-A87D-1409-0EDB-4A7A7550324E}"/>
                </a:ext>
              </a:extLst>
            </p:cNvPr>
            <p:cNvGrpSpPr>
              <a:grpSpLocks noChangeAspect="1"/>
            </p:cNvGrpSpPr>
            <p:nvPr>
              <p:custDataLst>
                <p:tags r:id="rId26"/>
              </p:custDataLst>
            </p:nvPr>
          </p:nvGrpSpPr>
          <p:grpSpPr bwMode="auto">
            <a:xfrm>
              <a:off x="7723680" y="2454085"/>
              <a:ext cx="228600" cy="228600"/>
              <a:chOff x="762000" y="1270000"/>
              <a:chExt cx="254000" cy="254000"/>
            </a:xfrm>
          </p:grpSpPr>
          <p:sp>
            <p:nvSpPr>
              <p:cNvPr id="210" name="Oval 209">
                <a:extLst>
                  <a:ext uri="{FF2B5EF4-FFF2-40B4-BE49-F238E27FC236}">
                    <a16:creationId xmlns:a16="http://schemas.microsoft.com/office/drawing/2014/main" id="{851F6366-ACD9-6AA4-8019-AE71AD4B7364}"/>
                  </a:ext>
                </a:extLst>
              </p:cNvPr>
              <p:cNvSpPr/>
              <p:nvPr>
                <p:custDataLst>
                  <p:tags r:id="rId33"/>
                </p:custDataLst>
              </p:nvPr>
            </p:nvSpPr>
            <p:spPr>
              <a:xfrm>
                <a:off x="762000" y="1269127"/>
                <a:ext cx="253899" cy="266331"/>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1" name="Arc 210">
                <a:extLst>
                  <a:ext uri="{FF2B5EF4-FFF2-40B4-BE49-F238E27FC236}">
                    <a16:creationId xmlns:a16="http://schemas.microsoft.com/office/drawing/2014/main" id="{FDA8332A-2FE5-F967-6B07-A76276D87840}"/>
                  </a:ext>
                </a:extLst>
              </p:cNvPr>
              <p:cNvSpPr/>
              <p:nvPr>
                <p:custDataLst>
                  <p:tags r:id="rId34"/>
                </p:custDataLst>
              </p:nvPr>
            </p:nvSpPr>
            <p:spPr>
              <a:xfrm>
                <a:off x="762000" y="1269127"/>
                <a:ext cx="253899" cy="266331"/>
              </a:xfrm>
              <a:prstGeom prst="arc">
                <a:avLst>
                  <a:gd name="adj1" fmla="val 16200000"/>
                  <a:gd name="adj2" fmla="val 54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60" name="MoonLegend4">
              <a:extLst>
                <a:ext uri="{FF2B5EF4-FFF2-40B4-BE49-F238E27FC236}">
                  <a16:creationId xmlns:a16="http://schemas.microsoft.com/office/drawing/2014/main" id="{0320BE70-8BE9-EFED-5830-262A4D629D37}"/>
                </a:ext>
              </a:extLst>
            </p:cNvPr>
            <p:cNvGrpSpPr>
              <a:grpSpLocks noChangeAspect="1"/>
            </p:cNvGrpSpPr>
            <p:nvPr>
              <p:custDataLst>
                <p:tags r:id="rId27"/>
              </p:custDataLst>
            </p:nvPr>
          </p:nvGrpSpPr>
          <p:grpSpPr bwMode="auto">
            <a:xfrm>
              <a:off x="7723680" y="2829900"/>
              <a:ext cx="228600" cy="228600"/>
              <a:chOff x="762000" y="1270000"/>
              <a:chExt cx="254000" cy="254000"/>
            </a:xfrm>
          </p:grpSpPr>
          <p:sp>
            <p:nvSpPr>
              <p:cNvPr id="208" name="Oval 207">
                <a:extLst>
                  <a:ext uri="{FF2B5EF4-FFF2-40B4-BE49-F238E27FC236}">
                    <a16:creationId xmlns:a16="http://schemas.microsoft.com/office/drawing/2014/main" id="{02817204-A58B-BC70-C494-A94B5BE111DC}"/>
                  </a:ext>
                </a:extLst>
              </p:cNvPr>
              <p:cNvSpPr/>
              <p:nvPr>
                <p:custDataLst>
                  <p:tags r:id="rId31"/>
                </p:custDataLst>
              </p:nvPr>
            </p:nvSpPr>
            <p:spPr>
              <a:xfrm>
                <a:off x="762000" y="1269572"/>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09" name="Arc 208">
                <a:extLst>
                  <a:ext uri="{FF2B5EF4-FFF2-40B4-BE49-F238E27FC236}">
                    <a16:creationId xmlns:a16="http://schemas.microsoft.com/office/drawing/2014/main" id="{0DA1E213-BED3-55A2-12AA-17F337B63137}"/>
                  </a:ext>
                </a:extLst>
              </p:cNvPr>
              <p:cNvSpPr/>
              <p:nvPr>
                <p:custDataLst>
                  <p:tags r:id="rId32"/>
                </p:custDataLst>
              </p:nvPr>
            </p:nvSpPr>
            <p:spPr>
              <a:xfrm>
                <a:off x="762000" y="1269572"/>
                <a:ext cx="253899" cy="253984"/>
              </a:xfrm>
              <a:prstGeom prst="arc">
                <a:avLst>
                  <a:gd name="adj1" fmla="val 16200000"/>
                  <a:gd name="adj2" fmla="val 108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61" name="MoonLegend5">
              <a:extLst>
                <a:ext uri="{FF2B5EF4-FFF2-40B4-BE49-F238E27FC236}">
                  <a16:creationId xmlns:a16="http://schemas.microsoft.com/office/drawing/2014/main" id="{C4830BF8-C85B-7D04-5625-8E571FC6E198}"/>
                </a:ext>
              </a:extLst>
            </p:cNvPr>
            <p:cNvGrpSpPr>
              <a:grpSpLocks noChangeAspect="1"/>
            </p:cNvGrpSpPr>
            <p:nvPr>
              <p:custDataLst>
                <p:tags r:id="rId28"/>
              </p:custDataLst>
            </p:nvPr>
          </p:nvGrpSpPr>
          <p:grpSpPr bwMode="auto">
            <a:xfrm>
              <a:off x="7723680" y="3205716"/>
              <a:ext cx="228600" cy="228600"/>
              <a:chOff x="762000" y="1270000"/>
              <a:chExt cx="254000" cy="254000"/>
            </a:xfrm>
          </p:grpSpPr>
          <p:sp>
            <p:nvSpPr>
              <p:cNvPr id="206" name="Oval 205">
                <a:extLst>
                  <a:ext uri="{FF2B5EF4-FFF2-40B4-BE49-F238E27FC236}">
                    <a16:creationId xmlns:a16="http://schemas.microsoft.com/office/drawing/2014/main" id="{6B5239E1-8F27-37A4-1533-FE5942938E3A}"/>
                  </a:ext>
                </a:extLst>
              </p:cNvPr>
              <p:cNvSpPr/>
              <p:nvPr>
                <p:custDataLst>
                  <p:tags r:id="rId29"/>
                </p:custDataLst>
              </p:nvPr>
            </p:nvSpPr>
            <p:spPr>
              <a:xfrm>
                <a:off x="762000" y="1270016"/>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07" name="Arc 206">
                <a:extLst>
                  <a:ext uri="{FF2B5EF4-FFF2-40B4-BE49-F238E27FC236}">
                    <a16:creationId xmlns:a16="http://schemas.microsoft.com/office/drawing/2014/main" id="{67DDE26A-BD16-B996-7F0C-AF538C6717D7}"/>
                  </a:ext>
                </a:extLst>
              </p:cNvPr>
              <p:cNvSpPr/>
              <p:nvPr>
                <p:custDataLst>
                  <p:tags r:id="rId30"/>
                </p:custDataLst>
              </p:nvPr>
            </p:nvSpPr>
            <p:spPr>
              <a:xfrm>
                <a:off x="762000" y="1270016"/>
                <a:ext cx="253899" cy="253984"/>
              </a:xfrm>
              <a:prstGeom prst="arc">
                <a:avLst>
                  <a:gd name="adj1" fmla="val 16200000"/>
                  <a:gd name="adj2" fmla="val 162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grpSp>
        <p:nvGrpSpPr>
          <p:cNvPr id="1036" name="LegendBoxes" hidden="1">
            <a:extLst>
              <a:ext uri="{FF2B5EF4-FFF2-40B4-BE49-F238E27FC236}">
                <a16:creationId xmlns:a16="http://schemas.microsoft.com/office/drawing/2014/main" id="{72E80226-9E41-B600-A960-63325AF42859}"/>
              </a:ext>
            </a:extLst>
          </p:cNvPr>
          <p:cNvGrpSpPr>
            <a:grpSpLocks/>
          </p:cNvGrpSpPr>
          <p:nvPr userDrawn="1"/>
        </p:nvGrpSpPr>
        <p:grpSpPr bwMode="auto">
          <a:xfrm>
            <a:off x="10714038" y="4381500"/>
            <a:ext cx="923925" cy="1717675"/>
            <a:chOff x="10652400" y="4322824"/>
            <a:chExt cx="922463" cy="1717282"/>
          </a:xfrm>
        </p:grpSpPr>
        <p:sp>
          <p:nvSpPr>
            <p:cNvPr id="217" name="RectangleLegend1">
              <a:extLst>
                <a:ext uri="{FF2B5EF4-FFF2-40B4-BE49-F238E27FC236}">
                  <a16:creationId xmlns:a16="http://schemas.microsoft.com/office/drawing/2014/main" id="{C7A556A1-7BD4-1E30-DE3D-CA64AED8129E}"/>
                </a:ext>
              </a:extLst>
            </p:cNvPr>
            <p:cNvSpPr/>
            <p:nvPr/>
          </p:nvSpPr>
          <p:spPr>
            <a:xfrm>
              <a:off x="10652400" y="4343457"/>
              <a:ext cx="172763" cy="172997"/>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8" name="RectangleLegend2">
              <a:extLst>
                <a:ext uri="{FF2B5EF4-FFF2-40B4-BE49-F238E27FC236}">
                  <a16:creationId xmlns:a16="http://schemas.microsoft.com/office/drawing/2014/main" id="{8D875837-C748-8C8D-ED17-D2467855AD42}"/>
                </a:ext>
              </a:extLst>
            </p:cNvPr>
            <p:cNvSpPr/>
            <p:nvPr/>
          </p:nvSpPr>
          <p:spPr>
            <a:xfrm>
              <a:off x="10652400" y="4724370"/>
              <a:ext cx="172763" cy="171411"/>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9" name="RectangleLegend3">
              <a:extLst>
                <a:ext uri="{FF2B5EF4-FFF2-40B4-BE49-F238E27FC236}">
                  <a16:creationId xmlns:a16="http://schemas.microsoft.com/office/drawing/2014/main" id="{CDA949D9-36B2-2733-BF11-A8DD18A8BC7A}"/>
                </a:ext>
              </a:extLst>
            </p:cNvPr>
            <p:cNvSpPr/>
            <p:nvPr/>
          </p:nvSpPr>
          <p:spPr>
            <a:xfrm>
              <a:off x="10652400" y="5097347"/>
              <a:ext cx="172763" cy="172998"/>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20" name="RectangleLegend4">
              <a:extLst>
                <a:ext uri="{FF2B5EF4-FFF2-40B4-BE49-F238E27FC236}">
                  <a16:creationId xmlns:a16="http://schemas.microsoft.com/office/drawing/2014/main" id="{BAD8DA4C-1104-6A6B-752E-2D4A8179E92E}"/>
                </a:ext>
              </a:extLst>
            </p:cNvPr>
            <p:cNvSpPr/>
            <p:nvPr/>
          </p:nvSpPr>
          <p:spPr>
            <a:xfrm>
              <a:off x="10652400" y="5470324"/>
              <a:ext cx="172763" cy="172997"/>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21" name="RectangleLegend5">
              <a:extLst>
                <a:ext uri="{FF2B5EF4-FFF2-40B4-BE49-F238E27FC236}">
                  <a16:creationId xmlns:a16="http://schemas.microsoft.com/office/drawing/2014/main" id="{8222B941-A3B7-AB89-5F75-4A024ACDAD6E}"/>
                </a:ext>
              </a:extLst>
            </p:cNvPr>
            <p:cNvSpPr/>
            <p:nvPr/>
          </p:nvSpPr>
          <p:spPr>
            <a:xfrm>
              <a:off x="10652400" y="5844889"/>
              <a:ext cx="172763" cy="172997"/>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1047" name="Legend1">
              <a:extLst>
                <a:ext uri="{FF2B5EF4-FFF2-40B4-BE49-F238E27FC236}">
                  <a16:creationId xmlns:a16="http://schemas.microsoft.com/office/drawing/2014/main" id="{49B98ABF-6AFA-036D-D4F1-7856598E48B6}"/>
                </a:ext>
              </a:extLst>
            </p:cNvPr>
            <p:cNvSpPr txBox="1">
              <a:spLocks noChangeArrowheads="1"/>
            </p:cNvSpPr>
            <p:nvPr/>
          </p:nvSpPr>
          <p:spPr bwMode="auto">
            <a:xfrm>
              <a:off x="10978908" y="4322824"/>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48" name="Legend2">
              <a:extLst>
                <a:ext uri="{FF2B5EF4-FFF2-40B4-BE49-F238E27FC236}">
                  <a16:creationId xmlns:a16="http://schemas.microsoft.com/office/drawing/2014/main" id="{9A3C3DED-A34F-7CE9-8EC4-E874A6FD6038}"/>
                </a:ext>
              </a:extLst>
            </p:cNvPr>
            <p:cNvSpPr txBox="1">
              <a:spLocks noChangeArrowheads="1"/>
            </p:cNvSpPr>
            <p:nvPr/>
          </p:nvSpPr>
          <p:spPr bwMode="auto">
            <a:xfrm>
              <a:off x="10978908" y="4702150"/>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49" name="Legend3">
              <a:extLst>
                <a:ext uri="{FF2B5EF4-FFF2-40B4-BE49-F238E27FC236}">
                  <a16:creationId xmlns:a16="http://schemas.microsoft.com/office/drawing/2014/main" id="{E8601862-E70C-5B26-A78D-44FD01C4F81F}"/>
                </a:ext>
              </a:extLst>
            </p:cNvPr>
            <p:cNvSpPr txBox="1">
              <a:spLocks noChangeArrowheads="1"/>
            </p:cNvSpPr>
            <p:nvPr/>
          </p:nvSpPr>
          <p:spPr bwMode="auto">
            <a:xfrm>
              <a:off x="10978908" y="508147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0" name="Legend4">
              <a:extLst>
                <a:ext uri="{FF2B5EF4-FFF2-40B4-BE49-F238E27FC236}">
                  <a16:creationId xmlns:a16="http://schemas.microsoft.com/office/drawing/2014/main" id="{ED4A5478-679F-9447-7C68-2A826C154109}"/>
                </a:ext>
              </a:extLst>
            </p:cNvPr>
            <p:cNvSpPr txBox="1">
              <a:spLocks noChangeArrowheads="1"/>
            </p:cNvSpPr>
            <p:nvPr/>
          </p:nvSpPr>
          <p:spPr bwMode="auto">
            <a:xfrm>
              <a:off x="10978908" y="545286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1" name="Legend5">
              <a:extLst>
                <a:ext uri="{FF2B5EF4-FFF2-40B4-BE49-F238E27FC236}">
                  <a16:creationId xmlns:a16="http://schemas.microsoft.com/office/drawing/2014/main" id="{2AA2DDAD-117C-E56C-263F-7D4763EB4D97}"/>
                </a:ext>
              </a:extLst>
            </p:cNvPr>
            <p:cNvSpPr txBox="1">
              <a:spLocks noChangeArrowheads="1"/>
            </p:cNvSpPr>
            <p:nvPr/>
          </p:nvSpPr>
          <p:spPr bwMode="auto">
            <a:xfrm>
              <a:off x="10978908" y="582425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grpSp>
      <p:sp>
        <p:nvSpPr>
          <p:cNvPr id="179" name="Footer Placeholder 4">
            <a:extLst>
              <a:ext uri="{FF2B5EF4-FFF2-40B4-BE49-F238E27FC236}">
                <a16:creationId xmlns:a16="http://schemas.microsoft.com/office/drawing/2014/main" id="{BB661D0A-D179-5CE7-354D-A9EEAA2241B5}"/>
              </a:ext>
            </a:extLst>
          </p:cNvPr>
          <p:cNvSpPr txBox="1">
            <a:spLocks/>
          </p:cNvSpPr>
          <p:nvPr userDrawn="1"/>
        </p:nvSpPr>
        <p:spPr>
          <a:xfrm>
            <a:off x="9126538" y="6356350"/>
            <a:ext cx="2717800" cy="365125"/>
          </a:xfrm>
          <a:prstGeom prst="rect">
            <a:avLst/>
          </a:prstGeom>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1100">
                <a:solidFill>
                  <a:srgbClr val="FF0000"/>
                </a:solidFill>
              </a:rPr>
              <a:t>OFFICIAL SENSITIVE: COMMERCIAL</a:t>
            </a:r>
          </a:p>
        </p:txBody>
      </p:sp>
      <p:sp>
        <p:nvSpPr>
          <p:cNvPr id="1038" name="TextBox 183">
            <a:extLst>
              <a:ext uri="{FF2B5EF4-FFF2-40B4-BE49-F238E27FC236}">
                <a16:creationId xmlns:a16="http://schemas.microsoft.com/office/drawing/2014/main" id="{EDF1A5BF-C85D-FC50-0AF2-BB756F531F27}"/>
              </a:ext>
            </a:extLst>
          </p:cNvPr>
          <p:cNvSpPr txBox="1">
            <a:spLocks noChangeArrowheads="1"/>
          </p:cNvSpPr>
          <p:nvPr userDrawn="1"/>
        </p:nvSpPr>
        <p:spPr bwMode="auto">
          <a:xfrm>
            <a:off x="307975" y="6372225"/>
            <a:ext cx="382588" cy="277813"/>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fld id="{953C443F-0F45-481A-A29C-B1ADAE3D0EA0}" type="slidenum">
              <a:rPr lang="en-GB" altLang="en-US" sz="1200">
                <a:solidFill>
                  <a:srgbClr val="8DD3F0"/>
                </a:solidFill>
                <a:cs typeface="Arial" panose="020B0604020202020204" pitchFamily="34" charset="0"/>
              </a:rPr>
              <a:pPr eaLnBrk="1" hangingPunct="1">
                <a:defRPr/>
              </a:pPr>
              <a:t>‹#›</a:t>
            </a:fld>
            <a:r>
              <a:rPr lang="en-GB" altLang="en-US" sz="1200">
                <a:solidFill>
                  <a:srgbClr val="8DD3F0"/>
                </a:solidFill>
                <a:cs typeface="Arial" panose="020B0604020202020204" pitchFamily="34" charset="0"/>
              </a:rPr>
              <a:t> </a:t>
            </a:r>
            <a:endParaRPr lang="en-GB" altLang="en-US" sz="1200">
              <a:solidFill>
                <a:srgbClr val="41B6E6"/>
              </a:solidFill>
              <a:cs typeface="Arial" panose="020B0604020202020204" pitchFamily="34" charset="0"/>
            </a:endParaRPr>
          </a:p>
        </p:txBody>
      </p:sp>
      <p:sp>
        <p:nvSpPr>
          <p:cNvPr id="1039" name="TextBox 189">
            <a:extLst>
              <a:ext uri="{FF2B5EF4-FFF2-40B4-BE49-F238E27FC236}">
                <a16:creationId xmlns:a16="http://schemas.microsoft.com/office/drawing/2014/main" id="{21FA9F74-A5CA-CBB8-F52C-896FDC2B24FE}"/>
              </a:ext>
            </a:extLst>
          </p:cNvPr>
          <p:cNvSpPr txBox="1">
            <a:spLocks noChangeArrowheads="1"/>
          </p:cNvSpPr>
          <p:nvPr userDrawn="1"/>
        </p:nvSpPr>
        <p:spPr bwMode="auto">
          <a:xfrm>
            <a:off x="587375" y="6361113"/>
            <a:ext cx="295275" cy="277812"/>
          </a:xfrm>
          <a:prstGeom prst="rect">
            <a:avLst/>
          </a:prstGeom>
          <a:no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sz="1200">
                <a:solidFill>
                  <a:srgbClr val="005EB8"/>
                </a:solidFill>
                <a:cs typeface="Arial" panose="020B0604020202020204" pitchFamily="34" charset="0"/>
              </a:rPr>
              <a:t>|</a:t>
            </a:r>
            <a:endParaRPr lang="en-GB" altLang="en-US" sz="1200">
              <a:solidFill>
                <a:srgbClr val="41B6E6"/>
              </a:solidFill>
              <a:cs typeface="Arial" panose="020B0604020202020204" pitchFamily="34" charset="0"/>
            </a:endParaRPr>
          </a:p>
        </p:txBody>
      </p:sp>
      <p:sp>
        <p:nvSpPr>
          <p:cNvPr id="148" name="TextBox 147">
            <a:extLst>
              <a:ext uri="{FF2B5EF4-FFF2-40B4-BE49-F238E27FC236}">
                <a16:creationId xmlns:a16="http://schemas.microsoft.com/office/drawing/2014/main" id="{02856E8D-1E42-A3AF-2B81-6C7B22C25679}"/>
              </a:ext>
            </a:extLst>
          </p:cNvPr>
          <p:cNvSpPr txBox="1"/>
          <p:nvPr userDrawn="1"/>
        </p:nvSpPr>
        <p:spPr>
          <a:xfrm>
            <a:off x="782638" y="6423025"/>
            <a:ext cx="4064000" cy="185738"/>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spcBef>
                <a:spcPts val="0"/>
              </a:spcBef>
              <a:spcAft>
                <a:spcPts val="0"/>
              </a:spcAft>
              <a:defRPr/>
            </a:pPr>
            <a:r>
              <a:rPr lang="en-US">
                <a:latin typeface="+mn-lt"/>
              </a:rPr>
              <a:t>COVID-19 Vaccine Deployment </a:t>
            </a:r>
            <a:r>
              <a:rPr lang="en-US" err="1">
                <a:latin typeface="+mn-lt"/>
              </a:rPr>
              <a:t>Programme</a:t>
            </a:r>
            <a:endParaRPr lang="en-US">
              <a:latin typeface="+mn-lt"/>
            </a:endParaRPr>
          </a:p>
        </p:txBody>
      </p:sp>
      <p:pic>
        <p:nvPicPr>
          <p:cNvPr id="3" name="Picture 2">
            <a:extLst>
              <a:ext uri="{FF2B5EF4-FFF2-40B4-BE49-F238E27FC236}">
                <a16:creationId xmlns:a16="http://schemas.microsoft.com/office/drawing/2014/main" id="{943EF2BF-CCFD-6120-8457-10F600FA7FCE}"/>
              </a:ext>
            </a:extLst>
          </p:cNvPr>
          <p:cNvPicPr>
            <a:picLocks noChangeAspect="1"/>
          </p:cNvPicPr>
          <p:nvPr userDrawn="1"/>
        </p:nvPicPr>
        <p:blipFill>
          <a:blip r:embed="rId41" cstate="print">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3869592254"/>
      </p:ext>
    </p:extLst>
  </p:cSld>
  <p:clrMap bg1="lt1" tx1="dk1" bg2="lt2" tx2="dk2" accent1="accent1" accent2="accent2" accent3="accent3" accent4="accent4" accent5="accent5" accent6="accent6" hlink="hlink" folHlink="folHlink"/>
  <p:sldLayoutIdLst>
    <p:sldLayoutId id="2147484986" r:id="rId1"/>
    <p:sldLayoutId id="2147484987" r:id="rId2"/>
    <p:sldLayoutId id="2147484988" r:id="rId3"/>
    <p:sldLayoutId id="2147484989" r:id="rId4"/>
    <p:sldLayoutId id="2147484990" r:id="rId5"/>
    <p:sldLayoutId id="2147484991" r:id="rId6"/>
    <p:sldLayoutId id="2147484992" r:id="rId7"/>
    <p:sldLayoutId id="2147484993" r:id="rId8"/>
    <p:sldLayoutId id="2147484994" r:id="rId9"/>
    <p:sldLayoutId id="2147484995" r:id="rId10"/>
    <p:sldLayoutId id="2147484996" r:id="rId11"/>
    <p:sldLayoutId id="2147484997" r:id="rId12"/>
    <p:sldLayoutId id="2147484998" r:id="rId13"/>
    <p:sldLayoutId id="2147484999" r:id="rId14"/>
    <p:sldLayoutId id="2147485000" r:id="rId15"/>
    <p:sldLayoutId id="2147485001" r:id="rId16"/>
    <p:sldLayoutId id="2147485003" r:id="rId17"/>
  </p:sldLayoutIdLst>
  <p:hf sldNum="0" hdr="0" dt="0"/>
  <p:txStyles>
    <p:titleStyle>
      <a:lvl1pPr algn="l" rtl="0" eaLnBrk="0" fontAlgn="base" hangingPunct="0">
        <a:spcBef>
          <a:spcPct val="0"/>
        </a:spcBef>
        <a:spcAft>
          <a:spcPct val="0"/>
        </a:spcAft>
        <a:defRPr lang="en-US" sz="2400" kern="1200" dirty="0">
          <a:ln w="6350" cap="flat">
            <a:noFill/>
            <a:miter lim="800000"/>
          </a:ln>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defRPr>
      </a:lvl2pPr>
      <a:lvl3pPr algn="l" rtl="0" eaLnBrk="0" fontAlgn="base" hangingPunct="0">
        <a:spcBef>
          <a:spcPct val="0"/>
        </a:spcBef>
        <a:spcAft>
          <a:spcPct val="0"/>
        </a:spcAft>
        <a:defRPr sz="2400">
          <a:solidFill>
            <a:schemeClr val="tx2"/>
          </a:solidFill>
          <a:latin typeface="Arial" panose="020B0604020202020204" pitchFamily="34" charset="0"/>
        </a:defRPr>
      </a:lvl3pPr>
      <a:lvl4pPr algn="l" rtl="0" eaLnBrk="0" fontAlgn="base" hangingPunct="0">
        <a:spcBef>
          <a:spcPct val="0"/>
        </a:spcBef>
        <a:spcAft>
          <a:spcPct val="0"/>
        </a:spcAft>
        <a:defRPr sz="2400">
          <a:solidFill>
            <a:schemeClr val="tx2"/>
          </a:solidFill>
          <a:latin typeface="Arial" panose="020B0604020202020204" pitchFamily="34" charset="0"/>
        </a:defRPr>
      </a:lvl4pPr>
      <a:lvl5pPr algn="l" rtl="0" eaLnBrk="0" fontAlgn="base" hangingPunct="0">
        <a:spcBef>
          <a:spcPct val="0"/>
        </a:spcBef>
        <a:spcAft>
          <a:spcPct val="0"/>
        </a:spcAft>
        <a:defRPr sz="2400">
          <a:solidFill>
            <a:schemeClr val="tx2"/>
          </a:solidFill>
          <a:latin typeface="Arial" panose="020B0604020202020204" pitchFamily="34" charset="0"/>
        </a:defRPr>
      </a:lvl5pPr>
      <a:lvl6pPr marL="457200" algn="l" rtl="0" fontAlgn="base">
        <a:spcBef>
          <a:spcPct val="0"/>
        </a:spcBef>
        <a:spcAft>
          <a:spcPct val="0"/>
        </a:spcAft>
        <a:defRPr sz="2400">
          <a:solidFill>
            <a:schemeClr val="tx2"/>
          </a:solidFill>
          <a:latin typeface="Arial" panose="020B0604020202020204" pitchFamily="34" charset="0"/>
        </a:defRPr>
      </a:lvl6pPr>
      <a:lvl7pPr marL="914400" algn="l" rtl="0" fontAlgn="base">
        <a:spcBef>
          <a:spcPct val="0"/>
        </a:spcBef>
        <a:spcAft>
          <a:spcPct val="0"/>
        </a:spcAft>
        <a:defRPr sz="2400">
          <a:solidFill>
            <a:schemeClr val="tx2"/>
          </a:solidFill>
          <a:latin typeface="Arial" panose="020B0604020202020204" pitchFamily="34" charset="0"/>
        </a:defRPr>
      </a:lvl7pPr>
      <a:lvl8pPr marL="1371600" algn="l" rtl="0" fontAlgn="base">
        <a:spcBef>
          <a:spcPct val="0"/>
        </a:spcBef>
        <a:spcAft>
          <a:spcPct val="0"/>
        </a:spcAft>
        <a:defRPr sz="2400">
          <a:solidFill>
            <a:schemeClr val="tx2"/>
          </a:solidFill>
          <a:latin typeface="Arial" panose="020B0604020202020204" pitchFamily="34" charset="0"/>
        </a:defRPr>
      </a:lvl8pPr>
      <a:lvl9pPr marL="1828800" algn="l" rtl="0" fontAlgn="base">
        <a:spcBef>
          <a:spcPct val="0"/>
        </a:spcBef>
        <a:spcAft>
          <a:spcPct val="0"/>
        </a:spcAft>
        <a:defRPr sz="2400">
          <a:solidFill>
            <a:schemeClr val="tx2"/>
          </a:solidFill>
          <a:latin typeface="Arial" panose="020B0604020202020204" pitchFamily="34" charset="0"/>
        </a:defRPr>
      </a:lvl9pPr>
    </p:titleStyle>
    <p:bodyStyle>
      <a:lvl1pPr algn="l" rtl="0" eaLnBrk="0" fontAlgn="base" hangingPunct="0">
        <a:spcBef>
          <a:spcPts val="300"/>
        </a:spcBef>
        <a:spcAft>
          <a:spcPts val="300"/>
        </a:spcAft>
        <a:buClr>
          <a:schemeClr val="tx1"/>
        </a:buClr>
        <a:buSzPct val="100000"/>
        <a:buFont typeface="Segoe UI" panose="020B0502040204020203" pitchFamily="34" charset="0"/>
        <a:buChar char="​"/>
        <a:defRPr lang="en-US" sz="1600" kern="1200" dirty="0">
          <a:solidFill>
            <a:schemeClr val="tx1"/>
          </a:solidFill>
          <a:latin typeface="+mn-lt"/>
          <a:ea typeface="+mn-ea"/>
          <a:cs typeface="Arial" panose="020B0604020202020204" pitchFamily="34" charset="0"/>
        </a:defRPr>
      </a:lvl1pPr>
      <a:lvl2pPr marL="228600" indent="-225425" algn="l" rtl="0" eaLnBrk="0" fontAlgn="base" hangingPunct="0">
        <a:spcBef>
          <a:spcPct val="0"/>
        </a:spcBef>
        <a:spcAft>
          <a:spcPts val="300"/>
        </a:spcAft>
        <a:buClr>
          <a:schemeClr val="tx2"/>
        </a:buClr>
        <a:buSzPct val="110000"/>
        <a:buFont typeface="Wingdings" panose="05000000000000000000" pitchFamily="2" charset="2"/>
        <a:buChar char=""/>
        <a:defRPr lang="en-US" sz="1600" kern="1200" dirty="0">
          <a:solidFill>
            <a:schemeClr val="tx1"/>
          </a:solidFill>
          <a:latin typeface="+mn-lt"/>
          <a:ea typeface="+mn-ea"/>
          <a:cs typeface="Arial" panose="020B0604020202020204" pitchFamily="34" charset="0"/>
        </a:defRPr>
      </a:lvl2pPr>
      <a:lvl3pPr marL="442913" indent="-214313" algn="l" rtl="0" eaLnBrk="0" fontAlgn="base" hangingPunct="0">
        <a:spcBef>
          <a:spcPct val="0"/>
        </a:spcBef>
        <a:spcAft>
          <a:spcPts val="300"/>
        </a:spcAft>
        <a:buClr>
          <a:schemeClr val="tx2"/>
        </a:buClr>
        <a:buSzPct val="11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3pPr>
      <a:lvl4pPr marL="598488" indent="-152400" algn="l" rtl="0" eaLnBrk="0" fontAlgn="base" hangingPunct="0">
        <a:spcBef>
          <a:spcPct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4pPr>
      <a:lvl5pPr marL="817563" indent="-147638" algn="l" rtl="0" eaLnBrk="0" fontAlgn="base" hangingPunct="0">
        <a:spcBef>
          <a:spcPct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4BC40847-AF8B-4097-9A07-2349A751A051}"/>
              </a:ext>
            </a:extLst>
          </p:cNvPr>
          <p:cNvGraphicFramePr>
            <a:graphicFrameLocks noChangeAspect="1"/>
          </p:cNvGraphicFramePr>
          <p:nvPr userDrawn="1">
            <p:custDataLst>
              <p:tags r:id="rId23"/>
            </p:custDataLst>
            <p:extLst>
              <p:ext uri="{D42A27DB-BD31-4B8C-83A1-F6EECF244321}">
                <p14:modId xmlns:p14="http://schemas.microsoft.com/office/powerpoint/2010/main" val="1072690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3" imgW="413" imgH="416" progId="TCLayout.ActiveDocument.1">
                  <p:embed/>
                </p:oleObj>
              </mc:Choice>
              <mc:Fallback>
                <p:oleObj name="think-cell Slide" r:id="rId43" imgW="413" imgH="416" progId="TCLayout.ActiveDocument.1">
                  <p:embed/>
                  <p:pic>
                    <p:nvPicPr>
                      <p:cNvPr id="3" name="Object 6" hidden="1">
                        <a:extLst>
                          <a:ext uri="{FF2B5EF4-FFF2-40B4-BE49-F238E27FC236}">
                            <a16:creationId xmlns:a16="http://schemas.microsoft.com/office/drawing/2014/main" id="{4BC40847-AF8B-4097-9A07-2349A751A051}"/>
                          </a:ext>
                        </a:extLst>
                      </p:cNvPr>
                      <p:cNvPicPr/>
                      <p:nvPr/>
                    </p:nvPicPr>
                    <p:blipFill>
                      <a:blip r:embed="rId44"/>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5B28737-798E-48D4-BBDB-8EB35CB9FFFB}"/>
              </a:ext>
            </a:extLst>
          </p:cNvPr>
          <p:cNvSpPr/>
          <p:nvPr userDrawn="1">
            <p:custDataLst>
              <p:tags r:id="rId24"/>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grpSp>
        <p:nvGrpSpPr>
          <p:cNvPr id="59" name="Grid" hidden="1">
            <a:extLst>
              <a:ext uri="{FF2B5EF4-FFF2-40B4-BE49-F238E27FC236}">
                <a16:creationId xmlns:a16="http://schemas.microsoft.com/office/drawing/2014/main" id="{D35250B8-D61E-4F1A-9ACD-6E1BB958B78E}"/>
              </a:ext>
            </a:extLst>
          </p:cNvPr>
          <p:cNvGrpSpPr/>
          <p:nvPr userDrawn="1"/>
        </p:nvGrpSpPr>
        <p:grpSpPr>
          <a:xfrm>
            <a:off x="0" y="0"/>
            <a:ext cx="12190476" cy="6858000"/>
            <a:chOff x="0" y="0"/>
            <a:chExt cx="12190476" cy="6858000"/>
          </a:xfrm>
        </p:grpSpPr>
        <p:sp>
          <p:nvSpPr>
            <p:cNvPr id="60" name="slide margin">
              <a:extLst>
                <a:ext uri="{FF2B5EF4-FFF2-40B4-BE49-F238E27FC236}">
                  <a16:creationId xmlns:a16="http://schemas.microsoft.com/office/drawing/2014/main" id="{B96EBE04-E01D-4922-8601-F1AD43DC4DA0}"/>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err="1">
                <a:solidFill>
                  <a:schemeClr val="tx1"/>
                </a:solidFill>
                <a:latin typeface="+mn-lt"/>
              </a:endParaRPr>
            </a:p>
          </p:txBody>
        </p:sp>
        <p:cxnSp>
          <p:nvCxnSpPr>
            <p:cNvPr id="61" name="Straight Connector 60">
              <a:extLst>
                <a:ext uri="{FF2B5EF4-FFF2-40B4-BE49-F238E27FC236}">
                  <a16:creationId xmlns:a16="http://schemas.microsoft.com/office/drawing/2014/main" id="{5CA037B0-2A91-4357-A969-80F65F949266}"/>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1BD7C67-EF90-4AA0-BA50-51299E7EEE4C}"/>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719564A-5227-44A7-ABC0-4C6BBC1E2D6F}"/>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FD85D0C-74E8-4603-86B8-FCC481122CE8}"/>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F8BF8BD-68B4-4717-8162-382FFCC9BC9A}"/>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9DB0B65-FCD8-4DD7-833A-DEED6A420E2A}"/>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18151F3-D51F-4302-95BF-AE8E806F628D}"/>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5A6B330-5ACC-486B-8131-B7F5407825B2}"/>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E7AD-CCFE-4A85-9421-C7CEA9F80DEC}"/>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E2A9A81-75D1-41A9-9821-54FC36E753C1}"/>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6FE52AA-2DD1-4D00-A984-41CDC38B2D7F}"/>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5C9FC50-7177-43E6-9E56-DC9A2E6B7E6E}"/>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BC97F85A-62E2-4591-B8D0-4F068B177B5D}"/>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4" name="Freeform: Shape 73">
              <a:extLst>
                <a:ext uri="{FF2B5EF4-FFF2-40B4-BE49-F238E27FC236}">
                  <a16:creationId xmlns:a16="http://schemas.microsoft.com/office/drawing/2014/main" id="{7F4B967A-CF91-473D-8A35-2BE771F9F59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5" name="Freeform: Shape 74">
              <a:extLst>
                <a:ext uri="{FF2B5EF4-FFF2-40B4-BE49-F238E27FC236}">
                  <a16:creationId xmlns:a16="http://schemas.microsoft.com/office/drawing/2014/main" id="{5AC41621-77EA-4492-8E68-0BE34108294A}"/>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6" name="Freeform: Shape 75">
              <a:extLst>
                <a:ext uri="{FF2B5EF4-FFF2-40B4-BE49-F238E27FC236}">
                  <a16:creationId xmlns:a16="http://schemas.microsoft.com/office/drawing/2014/main" id="{31A06AD2-A9EA-45D9-B15C-089884A54107}"/>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7" name="Freeform: Shape 76">
              <a:extLst>
                <a:ext uri="{FF2B5EF4-FFF2-40B4-BE49-F238E27FC236}">
                  <a16:creationId xmlns:a16="http://schemas.microsoft.com/office/drawing/2014/main" id="{3A7B39CC-379F-4224-9E59-81B1690088A0}"/>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8" name="Freeform: Shape 77">
              <a:extLst>
                <a:ext uri="{FF2B5EF4-FFF2-40B4-BE49-F238E27FC236}">
                  <a16:creationId xmlns:a16="http://schemas.microsoft.com/office/drawing/2014/main" id="{F8002ACB-1459-4214-B28A-B38E8A1FF8A6}"/>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9" name="Freeform: Shape 78">
              <a:extLst>
                <a:ext uri="{FF2B5EF4-FFF2-40B4-BE49-F238E27FC236}">
                  <a16:creationId xmlns:a16="http://schemas.microsoft.com/office/drawing/2014/main" id="{71D59E94-AA3C-4DE0-8345-20C71667A205}"/>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0" name="Freeform: Shape 79">
              <a:extLst>
                <a:ext uri="{FF2B5EF4-FFF2-40B4-BE49-F238E27FC236}">
                  <a16:creationId xmlns:a16="http://schemas.microsoft.com/office/drawing/2014/main" id="{5805F09B-786C-43E4-8288-B1AAF94C8ADE}"/>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1" name="Freeform: Shape 80">
              <a:extLst>
                <a:ext uri="{FF2B5EF4-FFF2-40B4-BE49-F238E27FC236}">
                  <a16:creationId xmlns:a16="http://schemas.microsoft.com/office/drawing/2014/main" id="{5FB23B6E-567C-4896-8B32-DA4C452B4AE7}"/>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2" name="Freeform: Shape 81">
              <a:extLst>
                <a:ext uri="{FF2B5EF4-FFF2-40B4-BE49-F238E27FC236}">
                  <a16:creationId xmlns:a16="http://schemas.microsoft.com/office/drawing/2014/main" id="{9B792231-972E-4476-BAF2-761E10463BA8}"/>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3" name="Freeform: Shape 82">
              <a:extLst>
                <a:ext uri="{FF2B5EF4-FFF2-40B4-BE49-F238E27FC236}">
                  <a16:creationId xmlns:a16="http://schemas.microsoft.com/office/drawing/2014/main" id="{908370B7-3D11-4F78-B977-D8F0DE2694ED}"/>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4" name="Freeform: Shape 83">
              <a:extLst>
                <a:ext uri="{FF2B5EF4-FFF2-40B4-BE49-F238E27FC236}">
                  <a16:creationId xmlns:a16="http://schemas.microsoft.com/office/drawing/2014/main" id="{C11EA99D-D15D-43C2-BF4E-36554B346AB6}"/>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5" name="Freeform: Shape 84">
              <a:extLst>
                <a:ext uri="{FF2B5EF4-FFF2-40B4-BE49-F238E27FC236}">
                  <a16:creationId xmlns:a16="http://schemas.microsoft.com/office/drawing/2014/main" id="{3A72B2F6-0AFF-4E6E-AFFF-60767DB3FA63}"/>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6" name="Freeform: Shape 85">
              <a:extLst>
                <a:ext uri="{FF2B5EF4-FFF2-40B4-BE49-F238E27FC236}">
                  <a16:creationId xmlns:a16="http://schemas.microsoft.com/office/drawing/2014/main" id="{A68F8E74-3AE4-4AF9-9F36-63344C9076D2}"/>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7" name="Freeform: Shape 86">
              <a:extLst>
                <a:ext uri="{FF2B5EF4-FFF2-40B4-BE49-F238E27FC236}">
                  <a16:creationId xmlns:a16="http://schemas.microsoft.com/office/drawing/2014/main" id="{31D5F169-E1D4-48A3-AE5B-F5F1BEF2E7CF}"/>
                </a:ext>
              </a:extLst>
            </p:cNvPr>
            <p:cNvSpPr/>
            <p:nvPr userDrawn="1"/>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8" name="Freeform: Shape 87">
              <a:extLst>
                <a:ext uri="{FF2B5EF4-FFF2-40B4-BE49-F238E27FC236}">
                  <a16:creationId xmlns:a16="http://schemas.microsoft.com/office/drawing/2014/main" id="{4230F928-F9B2-4955-9800-74DE09DCE6F2}"/>
                </a:ext>
              </a:extLst>
            </p:cNvPr>
            <p:cNvSpPr/>
            <p:nvPr userDrawn="1"/>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9" name="Freeform: Shape 88">
              <a:extLst>
                <a:ext uri="{FF2B5EF4-FFF2-40B4-BE49-F238E27FC236}">
                  <a16:creationId xmlns:a16="http://schemas.microsoft.com/office/drawing/2014/main" id="{37C829A9-6808-4531-8C12-A84988E6DEE1}"/>
                </a:ext>
              </a:extLst>
            </p:cNvPr>
            <p:cNvSpPr/>
            <p:nvPr userDrawn="1"/>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0" name="Freeform: Shape 89">
              <a:extLst>
                <a:ext uri="{FF2B5EF4-FFF2-40B4-BE49-F238E27FC236}">
                  <a16:creationId xmlns:a16="http://schemas.microsoft.com/office/drawing/2014/main" id="{7FA5964C-E9C5-4C2F-BD6E-47BAFB5B6D17}"/>
                </a:ext>
              </a:extLst>
            </p:cNvPr>
            <p:cNvSpPr/>
            <p:nvPr userDrawn="1"/>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1" name="Freeform: Shape 90">
              <a:extLst>
                <a:ext uri="{FF2B5EF4-FFF2-40B4-BE49-F238E27FC236}">
                  <a16:creationId xmlns:a16="http://schemas.microsoft.com/office/drawing/2014/main" id="{3C168D8D-76CE-4BE5-BE95-79B96300EA3F}"/>
                </a:ext>
              </a:extLst>
            </p:cNvPr>
            <p:cNvSpPr/>
            <p:nvPr userDrawn="1"/>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2" name="Freeform: Shape 91">
              <a:extLst>
                <a:ext uri="{FF2B5EF4-FFF2-40B4-BE49-F238E27FC236}">
                  <a16:creationId xmlns:a16="http://schemas.microsoft.com/office/drawing/2014/main" id="{6749465C-813A-45F9-8C3E-5D06C8584929}"/>
                </a:ext>
              </a:extLst>
            </p:cNvPr>
            <p:cNvSpPr/>
            <p:nvPr userDrawn="1"/>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3" name="Freeform: Shape 92">
              <a:extLst>
                <a:ext uri="{FF2B5EF4-FFF2-40B4-BE49-F238E27FC236}">
                  <a16:creationId xmlns:a16="http://schemas.microsoft.com/office/drawing/2014/main" id="{53894C26-2473-4C24-B082-48DD1E92241C}"/>
                </a:ext>
              </a:extLst>
            </p:cNvPr>
            <p:cNvSpPr/>
            <p:nvPr userDrawn="1"/>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4" name="Freeform: Shape 93">
              <a:extLst>
                <a:ext uri="{FF2B5EF4-FFF2-40B4-BE49-F238E27FC236}">
                  <a16:creationId xmlns:a16="http://schemas.microsoft.com/office/drawing/2014/main" id="{BFDA0320-8435-46CA-B1B3-5203F54A419F}"/>
                </a:ext>
              </a:extLst>
            </p:cNvPr>
            <p:cNvSpPr/>
            <p:nvPr userDrawn="1"/>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5" name="Freeform: Shape 94">
              <a:extLst>
                <a:ext uri="{FF2B5EF4-FFF2-40B4-BE49-F238E27FC236}">
                  <a16:creationId xmlns:a16="http://schemas.microsoft.com/office/drawing/2014/main" id="{A42721E4-5D12-459C-AC2E-7CE148AF9062}"/>
                </a:ext>
              </a:extLst>
            </p:cNvPr>
            <p:cNvSpPr/>
            <p:nvPr userDrawn="1"/>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6" name="Freeform: Shape 95">
              <a:extLst>
                <a:ext uri="{FF2B5EF4-FFF2-40B4-BE49-F238E27FC236}">
                  <a16:creationId xmlns:a16="http://schemas.microsoft.com/office/drawing/2014/main" id="{8BF7D46B-3779-49D0-BCB4-F2DCE091958D}"/>
                </a:ext>
              </a:extLst>
            </p:cNvPr>
            <p:cNvSpPr/>
            <p:nvPr userDrawn="1"/>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7" name="Freeform: Shape 96">
              <a:extLst>
                <a:ext uri="{FF2B5EF4-FFF2-40B4-BE49-F238E27FC236}">
                  <a16:creationId xmlns:a16="http://schemas.microsoft.com/office/drawing/2014/main" id="{634464F0-BD7F-4488-85F0-EC20C24BECAA}"/>
                </a:ext>
              </a:extLst>
            </p:cNvPr>
            <p:cNvSpPr/>
            <p:nvPr userDrawn="1"/>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cxnSp>
          <p:nvCxnSpPr>
            <p:cNvPr id="98" name="Straight Connector 97">
              <a:extLst>
                <a:ext uri="{FF2B5EF4-FFF2-40B4-BE49-F238E27FC236}">
                  <a16:creationId xmlns:a16="http://schemas.microsoft.com/office/drawing/2014/main" id="{82B54541-0CDD-4724-8101-AABFF1207033}"/>
                </a:ext>
              </a:extLst>
            </p:cNvPr>
            <p:cNvCxnSpPr/>
            <p:nvPr userDrawn="1"/>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45070398-8D55-4EE2-8CA4-47428E2AF03F}"/>
                </a:ext>
              </a:extLst>
            </p:cNvPr>
            <p:cNvCxnSpPr/>
            <p:nvPr userDrawn="1"/>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42166891-56D0-4EBC-B681-501401DEF9D4}"/>
                </a:ext>
              </a:extLst>
            </p:cNvPr>
            <p:cNvCxnSpPr/>
            <p:nvPr userDrawn="1"/>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13A87E3-D106-41FF-A8CD-C27DABF0103D}"/>
                </a:ext>
              </a:extLst>
            </p:cNvPr>
            <p:cNvCxnSpPr/>
            <p:nvPr userDrawn="1"/>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2164477D-838D-4C70-ADD7-37AD79A844AA}"/>
                </a:ext>
              </a:extLst>
            </p:cNvPr>
            <p:cNvCxnSpPr/>
            <p:nvPr userDrawn="1"/>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2B193C0-8980-4BB2-8E91-7A1C9ABE0B6C}"/>
                </a:ext>
              </a:extLst>
            </p:cNvPr>
            <p:cNvCxnSpPr/>
            <p:nvPr userDrawn="1"/>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1A94AAA-1D98-4233-842E-2A2F52812358}"/>
                </a:ext>
              </a:extLst>
            </p:cNvPr>
            <p:cNvCxnSpPr/>
            <p:nvPr userDrawn="1"/>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21F2B43-A2DC-42F4-8EA4-A8A4DA6D6FA7}"/>
                </a:ext>
              </a:extLst>
            </p:cNvPr>
            <p:cNvCxnSpPr/>
            <p:nvPr userDrawn="1"/>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60F0923-6896-405D-AD16-F097448F3E3D}"/>
                </a:ext>
              </a:extLst>
            </p:cNvPr>
            <p:cNvCxnSpPr/>
            <p:nvPr userDrawn="1"/>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C70D5B1-47D7-451F-B83A-973A26731A22}"/>
                </a:ext>
              </a:extLst>
            </p:cNvPr>
            <p:cNvCxnSpPr/>
            <p:nvPr userDrawn="1"/>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FD9A464-81FE-4829-A1C5-5CCEE42448B3}"/>
                </a:ext>
              </a:extLst>
            </p:cNvPr>
            <p:cNvCxnSpPr/>
            <p:nvPr userDrawn="1"/>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F55CAB0-53A2-417F-9F66-C0437933E98B}"/>
                </a:ext>
              </a:extLst>
            </p:cNvPr>
            <p:cNvCxnSpPr/>
            <p:nvPr userDrawn="1"/>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547EE77-7495-47CB-BEC9-D5C742DF2B2C}"/>
                </a:ext>
              </a:extLst>
            </p:cNvPr>
            <p:cNvCxnSpPr/>
            <p:nvPr userDrawn="1"/>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CA942184-696A-4A78-BB9D-3D619B990987}"/>
                </a:ext>
              </a:extLst>
            </p:cNvPr>
            <p:cNvCxnSpPr/>
            <p:nvPr userDrawn="1"/>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B5F4EE6-4D4C-4488-80DE-36C83D540765}"/>
                </a:ext>
              </a:extLst>
            </p:cNvPr>
            <p:cNvCxnSpPr/>
            <p:nvPr userDrawn="1"/>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CD3A42E3-1ED2-4BBE-8B0B-CEA491522F0A}"/>
                </a:ext>
              </a:extLst>
            </p:cNvPr>
            <p:cNvCxnSpPr/>
            <p:nvPr userDrawn="1"/>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94162AD8-9037-4220-B19F-7B3A0F44E941}"/>
                </a:ext>
              </a:extLst>
            </p:cNvPr>
            <p:cNvCxnSpPr/>
            <p:nvPr userDrawn="1"/>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C20FB70-03E4-4D7E-BA41-546EAAB33089}"/>
                </a:ext>
              </a:extLst>
            </p:cNvPr>
            <p:cNvCxnSpPr/>
            <p:nvPr userDrawn="1"/>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84D3C92-FDAE-47DB-9457-A9B216922E98}"/>
                </a:ext>
              </a:extLst>
            </p:cNvPr>
            <p:cNvCxnSpPr/>
            <p:nvPr userDrawn="1"/>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5DF0860-265F-4ABC-9F65-0C1D385DAA19}"/>
                </a:ext>
              </a:extLst>
            </p:cNvPr>
            <p:cNvCxnSpPr/>
            <p:nvPr userDrawn="1"/>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D878D1D5-E6E5-4FA6-AF6E-95E8AF796777}"/>
                </a:ext>
              </a:extLst>
            </p:cNvPr>
            <p:cNvCxnSpPr/>
            <p:nvPr userDrawn="1"/>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E11FF29A-4B39-4335-9BD5-ED902309BF79}"/>
                </a:ext>
              </a:extLst>
            </p:cNvPr>
            <p:cNvCxnSpPr/>
            <p:nvPr userDrawn="1"/>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A82A803-5E70-4523-9F20-67F308765C7E}"/>
                </a:ext>
              </a:extLst>
            </p:cNvPr>
            <p:cNvCxnSpPr/>
            <p:nvPr userDrawn="1"/>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4208CB2-5882-4416-87C9-284BDAF3367A}"/>
                </a:ext>
              </a:extLst>
            </p:cNvPr>
            <p:cNvCxnSpPr/>
            <p:nvPr userDrawn="1"/>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D4116CD-6422-4E26-9703-D3F7C10FCD56}"/>
                </a:ext>
              </a:extLst>
            </p:cNvPr>
            <p:cNvCxnSpPr/>
            <p:nvPr userDrawn="1"/>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B3A35-E2FF-4178-896B-F08E77092825}"/>
                </a:ext>
              </a:extLst>
            </p:cNvPr>
            <p:cNvCxnSpPr/>
            <p:nvPr userDrawn="1"/>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179C539-DD6F-48AA-8F80-27BC682014AF}"/>
                </a:ext>
              </a:extLst>
            </p:cNvPr>
            <p:cNvCxnSpPr/>
            <p:nvPr userDrawn="1"/>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784004E-3271-4D1C-B1EA-CA1E334E0D03}"/>
                </a:ext>
              </a:extLst>
            </p:cNvPr>
            <p:cNvCxnSpPr/>
            <p:nvPr userDrawn="1"/>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3657725E-FBF6-491D-9BA1-E6A9727F4F2D}"/>
                </a:ext>
              </a:extLst>
            </p:cNvPr>
            <p:cNvCxnSpPr/>
            <p:nvPr userDrawn="1"/>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1244567-76A7-47AF-9353-403D05D533F0}"/>
                </a:ext>
              </a:extLst>
            </p:cNvPr>
            <p:cNvCxnSpPr/>
            <p:nvPr userDrawn="1"/>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EEC47A2A-ED3B-4AD0-ACD5-F8ED92644229}"/>
                </a:ext>
              </a:extLst>
            </p:cNvPr>
            <p:cNvCxnSpPr/>
            <p:nvPr userDrawn="1"/>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0F3E01E5-F569-4020-BCB0-083537701AB0}"/>
                </a:ext>
              </a:extLst>
            </p:cNvPr>
            <p:cNvCxnSpPr/>
            <p:nvPr userDrawn="1"/>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1121A42-5912-44C8-B9A3-FDEC8EA70284}"/>
                </a:ext>
              </a:extLst>
            </p:cNvPr>
            <p:cNvCxnSpPr/>
            <p:nvPr userDrawn="1"/>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59B1DE7-25C8-4743-8284-FA656D339F55}"/>
                </a:ext>
              </a:extLst>
            </p:cNvPr>
            <p:cNvCxnSpPr/>
            <p:nvPr userDrawn="1"/>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526249F1-59FB-44FC-8AF9-D7F90AFBEE2C}"/>
                </a:ext>
              </a:extLst>
            </p:cNvPr>
            <p:cNvCxnSpPr/>
            <p:nvPr userDrawn="1"/>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6D42779-D977-4405-A149-D8DE5B52134A}"/>
                </a:ext>
              </a:extLst>
            </p:cNvPr>
            <p:cNvCxnSpPr/>
            <p:nvPr userDrawn="1"/>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7EE8A2F-6AD9-4AE7-B04B-7892891F84AC}"/>
                </a:ext>
              </a:extLst>
            </p:cNvPr>
            <p:cNvCxnSpPr/>
            <p:nvPr userDrawn="1"/>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8F4A59A-16C3-4C3A-AB79-FE22721EA641}"/>
                </a:ext>
              </a:extLst>
            </p:cNvPr>
            <p:cNvCxnSpPr/>
            <p:nvPr userDrawn="1"/>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CA3A6CC-1A49-42F6-A318-99D9224BDC91}"/>
                </a:ext>
              </a:extLst>
            </p:cNvPr>
            <p:cNvCxnSpPr/>
            <p:nvPr userDrawn="1"/>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DC3484E-5EF8-49C4-B1F6-75C854D50C80}"/>
                </a:ext>
              </a:extLst>
            </p:cNvPr>
            <p:cNvCxnSpPr/>
            <p:nvPr userDrawn="1"/>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33461A54-E77E-414D-B7E0-7364070D9566}"/>
                </a:ext>
              </a:extLst>
            </p:cNvPr>
            <p:cNvCxnSpPr/>
            <p:nvPr userDrawn="1"/>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9C48517-171B-43FD-A41C-58C9B531BDB5}"/>
                </a:ext>
              </a:extLst>
            </p:cNvPr>
            <p:cNvCxnSpPr/>
            <p:nvPr userDrawn="1"/>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429932A-1238-48FC-B171-20A3AA531D40}"/>
                </a:ext>
              </a:extLst>
            </p:cNvPr>
            <p:cNvCxnSpPr/>
            <p:nvPr userDrawn="1"/>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BED7651-AF04-41D4-9476-5A43476D85BB}"/>
                </a:ext>
              </a:extLst>
            </p:cNvPr>
            <p:cNvCxnSpPr/>
            <p:nvPr userDrawn="1"/>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100DE417-9DB9-4840-8370-B716FFA27760}"/>
                </a:ext>
              </a:extLst>
            </p:cNvPr>
            <p:cNvSpPr/>
            <p:nvPr userDrawn="1"/>
          </p:nvSpPr>
          <p:spPr bwMode="invGray">
            <a:xfrm>
              <a:off x="382016" y="1728216"/>
              <a:ext cx="11462676" cy="4334256"/>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1323">
                <a:solidFill>
                  <a:schemeClr val="tx1"/>
                </a:solidFill>
                <a:latin typeface="+mn-lt"/>
              </a:endParaRPr>
            </a:p>
          </p:txBody>
        </p:sp>
        <p:cxnSp>
          <p:nvCxnSpPr>
            <p:cNvPr id="146" name="Straight Connector 145">
              <a:extLst>
                <a:ext uri="{FF2B5EF4-FFF2-40B4-BE49-F238E27FC236}">
                  <a16:creationId xmlns:a16="http://schemas.microsoft.com/office/drawing/2014/main" id="{B93A1E2B-8C80-482F-83BE-384344D09839}"/>
                </a:ext>
              </a:extLst>
            </p:cNvPr>
            <p:cNvCxnSpPr>
              <a:cxnSpLocks/>
            </p:cNvCxnSpPr>
            <p:nvPr userDrawn="1"/>
          </p:nvCxnSpPr>
          <p:spPr bwMode="invGray">
            <a:xfrm>
              <a:off x="382016" y="2170800"/>
              <a:ext cx="11462676" cy="0"/>
            </a:xfrm>
            <a:prstGeom prst="line">
              <a:avLst/>
            </a:prstGeom>
            <a:noFill/>
            <a:ln w="12700">
              <a:solidFill>
                <a:srgbClr val="19D3C5">
                  <a:alpha val="50000"/>
                </a:srgbClr>
              </a:solidFill>
            </a:ln>
          </p:spPr>
        </p:cxnSp>
        <p:cxnSp>
          <p:nvCxnSpPr>
            <p:cNvPr id="147" name="Straight Connector 146">
              <a:extLst>
                <a:ext uri="{FF2B5EF4-FFF2-40B4-BE49-F238E27FC236}">
                  <a16:creationId xmlns:a16="http://schemas.microsoft.com/office/drawing/2014/main" id="{BEAB22C5-0A46-4041-9158-6DC76EA2F350}"/>
                </a:ext>
              </a:extLst>
            </p:cNvPr>
            <p:cNvCxnSpPr>
              <a:cxnSpLocks/>
            </p:cNvCxnSpPr>
            <p:nvPr userDrawn="1"/>
          </p:nvCxnSpPr>
          <p:spPr bwMode="invGray">
            <a:xfrm>
              <a:off x="382015" y="1721828"/>
              <a:ext cx="11462677" cy="0"/>
            </a:xfrm>
            <a:prstGeom prst="line">
              <a:avLst/>
            </a:prstGeom>
            <a:noFill/>
            <a:ln w="12700">
              <a:solidFill>
                <a:srgbClr val="19D3C5">
                  <a:alpha val="50000"/>
                </a:srgbClr>
              </a:solidFill>
            </a:ln>
          </p:spPr>
        </p:cxnSp>
      </p:grpSp>
      <p:sp>
        <p:nvSpPr>
          <p:cNvPr id="16" name="4. Footnote" hidden="1">
            <a:extLst>
              <a:ext uri="{FF2B5EF4-FFF2-40B4-BE49-F238E27FC236}">
                <a16:creationId xmlns:a16="http://schemas.microsoft.com/office/drawing/2014/main" id="{772E4927-517C-4D61-9929-9FFDE5F31A03}"/>
              </a:ext>
            </a:extLst>
          </p:cNvPr>
          <p:cNvSpPr txBox="1"/>
          <p:nvPr userDrawn="1">
            <p:custDataLst>
              <p:tags r:id="rId25"/>
            </p:custDataLst>
          </p:nvPr>
        </p:nvSpPr>
        <p:spPr>
          <a:xfrm>
            <a:off x="382016" y="6084891"/>
            <a:ext cx="7278624" cy="123111"/>
          </a:xfrm>
          <a:prstGeom prst="rect">
            <a:avLst/>
          </a:prstGeom>
          <a:noFill/>
        </p:spPr>
        <p:txBody>
          <a:bodyPr wrap="square" lIns="0" tIns="0" rIns="0" bIns="0" rtlCol="0" anchor="b">
            <a:noAutofit/>
          </a:bodyPr>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lvl="0"/>
            <a:r>
              <a:rPr lang="en-US"/>
              <a:t>Footnotes</a:t>
            </a:r>
          </a:p>
        </p:txBody>
      </p:sp>
      <p:sp>
        <p:nvSpPr>
          <p:cNvPr id="57" name="2. Slide Title">
            <a:extLst>
              <a:ext uri="{FF2B5EF4-FFF2-40B4-BE49-F238E27FC236}">
                <a16:creationId xmlns:a16="http://schemas.microsoft.com/office/drawing/2014/main" id="{98FF70AE-7EF6-4E5B-9FFE-B44C852C9FBA}"/>
              </a:ext>
            </a:extLst>
          </p:cNvPr>
          <p:cNvSpPr>
            <a:spLocks noGrp="1"/>
          </p:cNvSpPr>
          <p:nvPr>
            <p:ph type="title"/>
            <p:custDataLst>
              <p:tags r:id="rId26"/>
            </p:custDataLst>
          </p:nvPr>
        </p:nvSpPr>
        <p:spPr>
          <a:xfrm>
            <a:off x="382015" y="391188"/>
            <a:ext cx="10400661" cy="369332"/>
          </a:xfrm>
          <a:prstGeom prst="rect">
            <a:avLst/>
          </a:prstGeom>
        </p:spPr>
        <p:txBody>
          <a:bodyPr vert="horz" wrap="square" lIns="0" tIns="0" rIns="0" bIns="0" rtlCol="0" anchor="ctr" anchorCtr="0">
            <a:spAutoFit/>
          </a:bodyPr>
          <a:lstStyle/>
          <a:p>
            <a:pPr lvl="0"/>
            <a:r>
              <a:rPr lang="en-US"/>
              <a:t>Click to edit Master title style</a:t>
            </a:r>
          </a:p>
        </p:txBody>
      </p:sp>
      <p:sp>
        <p:nvSpPr>
          <p:cNvPr id="4" name="Sticker" hidden="1">
            <a:extLst>
              <a:ext uri="{FF2B5EF4-FFF2-40B4-BE49-F238E27FC236}">
                <a16:creationId xmlns:a16="http://schemas.microsoft.com/office/drawing/2014/main" id="{F9BB011A-568C-4B05-AE57-EB000B2FD8BB}"/>
              </a:ext>
            </a:extLst>
          </p:cNvPr>
          <p:cNvSpPr txBox="1"/>
          <p:nvPr userDrawn="1"/>
        </p:nvSpPr>
        <p:spPr>
          <a:xfrm>
            <a:off x="382016" y="1324779"/>
            <a:ext cx="450444" cy="123111"/>
          </a:xfrm>
          <a:prstGeom prst="rect">
            <a:avLst/>
          </a:prstGeom>
          <a:noFill/>
          <a:ln w="6350">
            <a:noFill/>
            <a:miter lim="800000"/>
          </a:ln>
        </p:spPr>
        <p:txBody>
          <a:bodyPr vert="horz" wrap="none" lIns="0" tIns="0" rIns="0" bIns="0" rtlCol="0">
            <a:spAutoFit/>
          </a:bodyPr>
          <a:lstStyle>
            <a:defPPr>
              <a:defRPr lang="en-US"/>
            </a:defPPr>
            <a:lvl1pPr>
              <a:spcBef>
                <a:spcPts val="300"/>
              </a:spcBef>
              <a:spcAft>
                <a:spcPts val="300"/>
              </a:spcAft>
              <a:buNone/>
              <a:defRPr sz="800" b="1" cap="all" baseline="0"/>
            </a:lvl1pPr>
          </a:lstStyle>
          <a:p>
            <a:pPr lvl="0"/>
            <a:r>
              <a:rPr lang="en-US"/>
              <a:t>STICKER</a:t>
            </a:r>
          </a:p>
        </p:txBody>
      </p:sp>
      <p:sp>
        <p:nvSpPr>
          <p:cNvPr id="169" name="ACET" hidden="1">
            <a:extLst>
              <a:ext uri="{FF2B5EF4-FFF2-40B4-BE49-F238E27FC236}">
                <a16:creationId xmlns:a16="http://schemas.microsoft.com/office/drawing/2014/main" id="{62CF7362-20CB-4908-AFFE-D4E2B9A5DF3B}"/>
              </a:ext>
            </a:extLst>
          </p:cNvPr>
          <p:cNvSpPr txBox="1"/>
          <p:nvPr userDrawn="1">
            <p:custDataLst>
              <p:tags r:id="rId27"/>
            </p:custDataLst>
          </p:nvPr>
        </p:nvSpPr>
        <p:spPr>
          <a:xfrm>
            <a:off x="5987738" y="2170800"/>
            <a:ext cx="3049253" cy="569387"/>
          </a:xfrm>
          <a:prstGeom prst="rect">
            <a:avLst/>
          </a:prstGeom>
        </p:spPr>
        <p:txBody>
          <a:bodyPr vert="horz" wrap="square" lIns="0" tIns="0" rIns="0" bIns="0" rtlCol="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a:t>Above Chart Exhibit Title</a:t>
            </a:r>
          </a:p>
          <a:p>
            <a:pPr lvl="0"/>
            <a:r>
              <a:rPr lang="en-US" b="0"/>
              <a:t>Unit of Measure</a:t>
            </a:r>
          </a:p>
        </p:txBody>
      </p:sp>
      <p:sp>
        <p:nvSpPr>
          <p:cNvPr id="5" name="Text Placeholder 4">
            <a:extLst>
              <a:ext uri="{FF2B5EF4-FFF2-40B4-BE49-F238E27FC236}">
                <a16:creationId xmlns:a16="http://schemas.microsoft.com/office/drawing/2014/main" id="{4C1F3293-4EFE-461D-940D-7EE66BAE31C5}"/>
              </a:ext>
            </a:extLst>
          </p:cNvPr>
          <p:cNvSpPr>
            <a:spLocks noGrp="1"/>
          </p:cNvSpPr>
          <p:nvPr>
            <p:ph type="body" idx="1"/>
          </p:nvPr>
        </p:nvSpPr>
        <p:spPr>
          <a:xfrm>
            <a:off x="382016" y="2170800"/>
            <a:ext cx="3157811" cy="1384995"/>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0" name="LegendLines" hidden="1">
            <a:extLst>
              <a:ext uri="{FF2B5EF4-FFF2-40B4-BE49-F238E27FC236}">
                <a16:creationId xmlns:a16="http://schemas.microsoft.com/office/drawing/2014/main" id="{A7CF08AC-6FAE-4FCF-9693-315C06E39091}"/>
              </a:ext>
            </a:extLst>
          </p:cNvPr>
          <p:cNvGrpSpPr/>
          <p:nvPr userDrawn="1"/>
        </p:nvGrpSpPr>
        <p:grpSpPr>
          <a:xfrm>
            <a:off x="10317304" y="3150223"/>
            <a:ext cx="1319960" cy="958286"/>
            <a:chOff x="10162879" y="3243772"/>
            <a:chExt cx="1319960" cy="958286"/>
          </a:xfrm>
        </p:grpSpPr>
        <p:sp>
          <p:nvSpPr>
            <p:cNvPr id="171" name="Legend1">
              <a:extLst>
                <a:ext uri="{FF2B5EF4-FFF2-40B4-BE49-F238E27FC236}">
                  <a16:creationId xmlns:a16="http://schemas.microsoft.com/office/drawing/2014/main" id="{5CA98577-B386-4569-AB0E-D4EA87253DA4}"/>
                </a:ext>
              </a:extLst>
            </p:cNvPr>
            <p:cNvSpPr txBox="1"/>
            <p:nvPr/>
          </p:nvSpPr>
          <p:spPr>
            <a:xfrm>
              <a:off x="10886522" y="324377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2" name="Legend2">
              <a:extLst>
                <a:ext uri="{FF2B5EF4-FFF2-40B4-BE49-F238E27FC236}">
                  <a16:creationId xmlns:a16="http://schemas.microsoft.com/office/drawing/2014/main" id="{3A62A676-A25E-42D0-880A-9DBE700B239E}"/>
                </a:ext>
              </a:extLst>
            </p:cNvPr>
            <p:cNvSpPr txBox="1"/>
            <p:nvPr/>
          </p:nvSpPr>
          <p:spPr>
            <a:xfrm>
              <a:off x="10886522" y="3615193"/>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3" name="Legend3">
              <a:extLst>
                <a:ext uri="{FF2B5EF4-FFF2-40B4-BE49-F238E27FC236}">
                  <a16:creationId xmlns:a16="http://schemas.microsoft.com/office/drawing/2014/main" id="{5CDD3142-1287-4C80-961C-8703533044F8}"/>
                </a:ext>
              </a:extLst>
            </p:cNvPr>
            <p:cNvSpPr txBox="1"/>
            <p:nvPr/>
          </p:nvSpPr>
          <p:spPr>
            <a:xfrm>
              <a:off x="10886522" y="398661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4" name="LineLegend3">
              <a:extLst>
                <a:ext uri="{FF2B5EF4-FFF2-40B4-BE49-F238E27FC236}">
                  <a16:creationId xmlns:a16="http://schemas.microsoft.com/office/drawing/2014/main" id="{92575892-571E-431F-8CC7-A1D8EDA9A915}"/>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sp>
          <p:nvSpPr>
            <p:cNvPr id="175" name="LineLegend2">
              <a:extLst>
                <a:ext uri="{FF2B5EF4-FFF2-40B4-BE49-F238E27FC236}">
                  <a16:creationId xmlns:a16="http://schemas.microsoft.com/office/drawing/2014/main" id="{5ED663E6-8398-449A-BB4D-3B6C8F74B39D}"/>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sp>
          <p:nvSpPr>
            <p:cNvPr id="176" name="LineLegend1">
              <a:extLst>
                <a:ext uri="{FF2B5EF4-FFF2-40B4-BE49-F238E27FC236}">
                  <a16:creationId xmlns:a16="http://schemas.microsoft.com/office/drawing/2014/main" id="{99C6A417-D5A4-441A-A448-D5FBCC69848E}"/>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grpSp>
      <p:grpSp>
        <p:nvGrpSpPr>
          <p:cNvPr id="177" name="LegendMoons" hidden="1">
            <a:extLst>
              <a:ext uri="{FF2B5EF4-FFF2-40B4-BE49-F238E27FC236}">
                <a16:creationId xmlns:a16="http://schemas.microsoft.com/office/drawing/2014/main" id="{64BED792-B868-42E8-81AD-BD3F8DD3E5D2}"/>
              </a:ext>
            </a:extLst>
          </p:cNvPr>
          <p:cNvGrpSpPr/>
          <p:nvPr userDrawn="1"/>
        </p:nvGrpSpPr>
        <p:grpSpPr>
          <a:xfrm>
            <a:off x="10688315" y="1145373"/>
            <a:ext cx="948949" cy="1731859"/>
            <a:chOff x="7723680" y="1702457"/>
            <a:chExt cx="948949" cy="1731859"/>
          </a:xfrm>
        </p:grpSpPr>
        <p:sp>
          <p:nvSpPr>
            <p:cNvPr id="178" name="Legend1">
              <a:extLst>
                <a:ext uri="{FF2B5EF4-FFF2-40B4-BE49-F238E27FC236}">
                  <a16:creationId xmlns:a16="http://schemas.microsoft.com/office/drawing/2014/main" id="{6FE753B7-EDF1-4A8E-A6A3-2D1C5B266B00}"/>
                </a:ext>
              </a:extLst>
            </p:cNvPr>
            <p:cNvSpPr txBox="1"/>
            <p:nvPr/>
          </p:nvSpPr>
          <p:spPr>
            <a:xfrm>
              <a:off x="8076312" y="1709816"/>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86" name="Legend2">
              <a:extLst>
                <a:ext uri="{FF2B5EF4-FFF2-40B4-BE49-F238E27FC236}">
                  <a16:creationId xmlns:a16="http://schemas.microsoft.com/office/drawing/2014/main" id="{D1F2AE42-EFF8-461A-B787-4D0E90BD019A}"/>
                </a:ext>
              </a:extLst>
            </p:cNvPr>
            <p:cNvSpPr txBox="1"/>
            <p:nvPr/>
          </p:nvSpPr>
          <p:spPr>
            <a:xfrm>
              <a:off x="8076312" y="2085275"/>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98" name="Legend3">
              <a:extLst>
                <a:ext uri="{FF2B5EF4-FFF2-40B4-BE49-F238E27FC236}">
                  <a16:creationId xmlns:a16="http://schemas.microsoft.com/office/drawing/2014/main" id="{80E6160F-06C8-4D0C-BE08-CFDE23F3E932}"/>
                </a:ext>
              </a:extLst>
            </p:cNvPr>
            <p:cNvSpPr txBox="1"/>
            <p:nvPr/>
          </p:nvSpPr>
          <p:spPr>
            <a:xfrm>
              <a:off x="8076312" y="246073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99" name="Legend4">
              <a:extLst>
                <a:ext uri="{FF2B5EF4-FFF2-40B4-BE49-F238E27FC236}">
                  <a16:creationId xmlns:a16="http://schemas.microsoft.com/office/drawing/2014/main" id="{07FF479A-51D0-4DA9-B0CE-52804ADAEF07}"/>
                </a:ext>
              </a:extLst>
            </p:cNvPr>
            <p:cNvSpPr txBox="1"/>
            <p:nvPr/>
          </p:nvSpPr>
          <p:spPr>
            <a:xfrm>
              <a:off x="8076312" y="2836193"/>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00" name="Legend5">
              <a:extLst>
                <a:ext uri="{FF2B5EF4-FFF2-40B4-BE49-F238E27FC236}">
                  <a16:creationId xmlns:a16="http://schemas.microsoft.com/office/drawing/2014/main" id="{8D531B20-E718-4F2A-AA39-3515E685A35B}"/>
                </a:ext>
              </a:extLst>
            </p:cNvPr>
            <p:cNvSpPr txBox="1"/>
            <p:nvPr/>
          </p:nvSpPr>
          <p:spPr>
            <a:xfrm>
              <a:off x="8076312" y="321165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grpSp>
          <p:nvGrpSpPr>
            <p:cNvPr id="201" name="MoonLegend1">
              <a:extLst>
                <a:ext uri="{FF2B5EF4-FFF2-40B4-BE49-F238E27FC236}">
                  <a16:creationId xmlns:a16="http://schemas.microsoft.com/office/drawing/2014/main" id="{FF135417-EDA0-4289-9644-CCE2EB2DFB3D}"/>
                </a:ext>
              </a:extLst>
            </p:cNvPr>
            <p:cNvGrpSpPr>
              <a:grpSpLocks noChangeAspect="1"/>
            </p:cNvGrpSpPr>
            <p:nvPr>
              <p:custDataLst>
                <p:tags r:id="rId28"/>
              </p:custDataLst>
            </p:nvPr>
          </p:nvGrpSpPr>
          <p:grpSpPr>
            <a:xfrm>
              <a:off x="7723680" y="1702457"/>
              <a:ext cx="228600" cy="228600"/>
              <a:chOff x="762000" y="1270000"/>
              <a:chExt cx="254000" cy="254000"/>
            </a:xfrm>
          </p:grpSpPr>
          <p:sp>
            <p:nvSpPr>
              <p:cNvPr id="214" name="Oval 213">
                <a:extLst>
                  <a:ext uri="{FF2B5EF4-FFF2-40B4-BE49-F238E27FC236}">
                    <a16:creationId xmlns:a16="http://schemas.microsoft.com/office/drawing/2014/main" id="{03EF3250-BDDB-4AF4-850D-218EFC1680D2}"/>
                  </a:ext>
                </a:extLst>
              </p:cNvPr>
              <p:cNvSpPr/>
              <p:nvPr>
                <p:custDataLst>
                  <p:tags r:id="rId41"/>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15" name="Arc 214">
                <a:extLst>
                  <a:ext uri="{FF2B5EF4-FFF2-40B4-BE49-F238E27FC236}">
                    <a16:creationId xmlns:a16="http://schemas.microsoft.com/office/drawing/2014/main" id="{F3A6347B-30BB-4968-9B68-CFC7976D1798}"/>
                  </a:ext>
                </a:extLst>
              </p:cNvPr>
              <p:cNvSpPr/>
              <p:nvPr>
                <p:custDataLst>
                  <p:tags r:id="rId42"/>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2" name="MoonLegend2">
              <a:extLst>
                <a:ext uri="{FF2B5EF4-FFF2-40B4-BE49-F238E27FC236}">
                  <a16:creationId xmlns:a16="http://schemas.microsoft.com/office/drawing/2014/main" id="{A06D8259-AC81-4066-A6B8-1F88A01E8715}"/>
                </a:ext>
              </a:extLst>
            </p:cNvPr>
            <p:cNvGrpSpPr>
              <a:grpSpLocks noChangeAspect="1"/>
            </p:cNvGrpSpPr>
            <p:nvPr>
              <p:custDataLst>
                <p:tags r:id="rId29"/>
              </p:custDataLst>
            </p:nvPr>
          </p:nvGrpSpPr>
          <p:grpSpPr>
            <a:xfrm>
              <a:off x="7723680" y="2078270"/>
              <a:ext cx="228600" cy="228600"/>
              <a:chOff x="762000" y="1270000"/>
              <a:chExt cx="254000" cy="254000"/>
            </a:xfrm>
          </p:grpSpPr>
          <p:sp>
            <p:nvSpPr>
              <p:cNvPr id="212" name="Oval 211">
                <a:extLst>
                  <a:ext uri="{FF2B5EF4-FFF2-40B4-BE49-F238E27FC236}">
                    <a16:creationId xmlns:a16="http://schemas.microsoft.com/office/drawing/2014/main" id="{91D2DFAC-148D-4EB8-9F6C-1D14EA799DD9}"/>
                  </a:ext>
                </a:extLst>
              </p:cNvPr>
              <p:cNvSpPr/>
              <p:nvPr>
                <p:custDataLst>
                  <p:tags r:id="rId39"/>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13" name="Arc 212">
                <a:extLst>
                  <a:ext uri="{FF2B5EF4-FFF2-40B4-BE49-F238E27FC236}">
                    <a16:creationId xmlns:a16="http://schemas.microsoft.com/office/drawing/2014/main" id="{684F5EFC-1767-4190-AAD6-7A06D607558D}"/>
                  </a:ext>
                </a:extLst>
              </p:cNvPr>
              <p:cNvSpPr/>
              <p:nvPr>
                <p:custDataLst>
                  <p:tags r:id="rId40"/>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3" name="MoonLegend3">
              <a:extLst>
                <a:ext uri="{FF2B5EF4-FFF2-40B4-BE49-F238E27FC236}">
                  <a16:creationId xmlns:a16="http://schemas.microsoft.com/office/drawing/2014/main" id="{573950CF-6634-4A6B-8BAA-493BBD487C07}"/>
                </a:ext>
              </a:extLst>
            </p:cNvPr>
            <p:cNvGrpSpPr>
              <a:grpSpLocks noChangeAspect="1"/>
            </p:cNvGrpSpPr>
            <p:nvPr>
              <p:custDataLst>
                <p:tags r:id="rId30"/>
              </p:custDataLst>
            </p:nvPr>
          </p:nvGrpSpPr>
          <p:grpSpPr>
            <a:xfrm>
              <a:off x="7723680" y="2454085"/>
              <a:ext cx="228600" cy="228600"/>
              <a:chOff x="762000" y="1270000"/>
              <a:chExt cx="254000" cy="254000"/>
            </a:xfrm>
          </p:grpSpPr>
          <p:sp>
            <p:nvSpPr>
              <p:cNvPr id="210" name="Oval 209">
                <a:extLst>
                  <a:ext uri="{FF2B5EF4-FFF2-40B4-BE49-F238E27FC236}">
                    <a16:creationId xmlns:a16="http://schemas.microsoft.com/office/drawing/2014/main" id="{FF1E7C09-2D78-4FEF-A2A2-087B680475EF}"/>
                  </a:ext>
                </a:extLst>
              </p:cNvPr>
              <p:cNvSpPr/>
              <p:nvPr>
                <p:custDataLst>
                  <p:tags r:id="rId37"/>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11" name="Arc 210">
                <a:extLst>
                  <a:ext uri="{FF2B5EF4-FFF2-40B4-BE49-F238E27FC236}">
                    <a16:creationId xmlns:a16="http://schemas.microsoft.com/office/drawing/2014/main" id="{371294D2-4B37-4538-B3F8-DAB937E401AF}"/>
                  </a:ext>
                </a:extLst>
              </p:cNvPr>
              <p:cNvSpPr/>
              <p:nvPr>
                <p:custDataLst>
                  <p:tags r:id="rId38"/>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4" name="MoonLegend4">
              <a:extLst>
                <a:ext uri="{FF2B5EF4-FFF2-40B4-BE49-F238E27FC236}">
                  <a16:creationId xmlns:a16="http://schemas.microsoft.com/office/drawing/2014/main" id="{FB6E8A35-1C53-438C-A512-595E6BB8459F}"/>
                </a:ext>
              </a:extLst>
            </p:cNvPr>
            <p:cNvGrpSpPr>
              <a:grpSpLocks noChangeAspect="1"/>
            </p:cNvGrpSpPr>
            <p:nvPr>
              <p:custDataLst>
                <p:tags r:id="rId31"/>
              </p:custDataLst>
            </p:nvPr>
          </p:nvGrpSpPr>
          <p:grpSpPr>
            <a:xfrm>
              <a:off x="7723680" y="2829900"/>
              <a:ext cx="228600" cy="228600"/>
              <a:chOff x="762000" y="1270000"/>
              <a:chExt cx="254000" cy="254000"/>
            </a:xfrm>
          </p:grpSpPr>
          <p:sp>
            <p:nvSpPr>
              <p:cNvPr id="208" name="Oval 207">
                <a:extLst>
                  <a:ext uri="{FF2B5EF4-FFF2-40B4-BE49-F238E27FC236}">
                    <a16:creationId xmlns:a16="http://schemas.microsoft.com/office/drawing/2014/main" id="{2D7FE586-37C8-4EC9-87AC-779C4EDDFDA0}"/>
                  </a:ext>
                </a:extLst>
              </p:cNvPr>
              <p:cNvSpPr/>
              <p:nvPr>
                <p:custDataLst>
                  <p:tags r:id="rId35"/>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09" name="Arc 208">
                <a:extLst>
                  <a:ext uri="{FF2B5EF4-FFF2-40B4-BE49-F238E27FC236}">
                    <a16:creationId xmlns:a16="http://schemas.microsoft.com/office/drawing/2014/main" id="{8ED97294-9BEA-4A39-B161-262206762FFE}"/>
                  </a:ext>
                </a:extLst>
              </p:cNvPr>
              <p:cNvSpPr/>
              <p:nvPr>
                <p:custDataLst>
                  <p:tags r:id="rId36"/>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5" name="MoonLegend5">
              <a:extLst>
                <a:ext uri="{FF2B5EF4-FFF2-40B4-BE49-F238E27FC236}">
                  <a16:creationId xmlns:a16="http://schemas.microsoft.com/office/drawing/2014/main" id="{E1486518-CEAB-4BAF-B232-2B4E1884F1CD}"/>
                </a:ext>
              </a:extLst>
            </p:cNvPr>
            <p:cNvGrpSpPr>
              <a:grpSpLocks noChangeAspect="1"/>
            </p:cNvGrpSpPr>
            <p:nvPr>
              <p:custDataLst>
                <p:tags r:id="rId32"/>
              </p:custDataLst>
            </p:nvPr>
          </p:nvGrpSpPr>
          <p:grpSpPr>
            <a:xfrm>
              <a:off x="7723680" y="3205716"/>
              <a:ext cx="228600" cy="228600"/>
              <a:chOff x="762000" y="1270000"/>
              <a:chExt cx="254000" cy="254000"/>
            </a:xfrm>
          </p:grpSpPr>
          <p:sp>
            <p:nvSpPr>
              <p:cNvPr id="206" name="Oval 205">
                <a:extLst>
                  <a:ext uri="{FF2B5EF4-FFF2-40B4-BE49-F238E27FC236}">
                    <a16:creationId xmlns:a16="http://schemas.microsoft.com/office/drawing/2014/main" id="{B0683042-B698-4DB4-9AC8-7B548541837F}"/>
                  </a:ext>
                </a:extLst>
              </p:cNvPr>
              <p:cNvSpPr/>
              <p:nvPr>
                <p:custDataLst>
                  <p:tags r:id="rId33"/>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07" name="Arc 206">
                <a:extLst>
                  <a:ext uri="{FF2B5EF4-FFF2-40B4-BE49-F238E27FC236}">
                    <a16:creationId xmlns:a16="http://schemas.microsoft.com/office/drawing/2014/main" id="{30AE91C0-8146-4B05-B721-01832038C078}"/>
                  </a:ext>
                </a:extLst>
              </p:cNvPr>
              <p:cNvSpPr/>
              <p:nvPr>
                <p:custDataLst>
                  <p:tags r:id="rId34"/>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grpSp>
        <p:nvGrpSpPr>
          <p:cNvPr id="216" name="LegendBoxes" hidden="1">
            <a:extLst>
              <a:ext uri="{FF2B5EF4-FFF2-40B4-BE49-F238E27FC236}">
                <a16:creationId xmlns:a16="http://schemas.microsoft.com/office/drawing/2014/main" id="{F19E7DF6-F517-47E3-B223-DD3794FD2E65}"/>
              </a:ext>
            </a:extLst>
          </p:cNvPr>
          <p:cNvGrpSpPr/>
          <p:nvPr userDrawn="1"/>
        </p:nvGrpSpPr>
        <p:grpSpPr>
          <a:xfrm>
            <a:off x="10714801" y="4381500"/>
            <a:ext cx="922463" cy="1717282"/>
            <a:chOff x="10652400" y="4322824"/>
            <a:chExt cx="922463" cy="1717282"/>
          </a:xfrm>
        </p:grpSpPr>
        <p:sp>
          <p:nvSpPr>
            <p:cNvPr id="217" name="RectangleLegend1">
              <a:extLst>
                <a:ext uri="{FF2B5EF4-FFF2-40B4-BE49-F238E27FC236}">
                  <a16:creationId xmlns:a16="http://schemas.microsoft.com/office/drawing/2014/main" id="{CC35EE87-B76A-40C5-A317-AEACF1D7640C}"/>
                </a:ext>
              </a:extLst>
            </p:cNvPr>
            <p:cNvSpPr/>
            <p:nvPr/>
          </p:nvSpPr>
          <p:spPr>
            <a:xfrm>
              <a:off x="10652400" y="4344182"/>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18" name="RectangleLegend2">
              <a:extLst>
                <a:ext uri="{FF2B5EF4-FFF2-40B4-BE49-F238E27FC236}">
                  <a16:creationId xmlns:a16="http://schemas.microsoft.com/office/drawing/2014/main" id="{56EEC1DB-7D8C-4329-BEC6-819B3FA98C5F}"/>
                </a:ext>
              </a:extLst>
            </p:cNvPr>
            <p:cNvSpPr/>
            <p:nvPr/>
          </p:nvSpPr>
          <p:spPr>
            <a:xfrm>
              <a:off x="10652400" y="4723680"/>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19" name="RectangleLegend3">
              <a:extLst>
                <a:ext uri="{FF2B5EF4-FFF2-40B4-BE49-F238E27FC236}">
                  <a16:creationId xmlns:a16="http://schemas.microsoft.com/office/drawing/2014/main" id="{22E43479-20E8-41DC-9EC9-6214E5C8CE06}"/>
                </a:ext>
              </a:extLst>
            </p:cNvPr>
            <p:cNvSpPr/>
            <p:nvPr/>
          </p:nvSpPr>
          <p:spPr>
            <a:xfrm>
              <a:off x="10652400" y="5097276"/>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0" name="RectangleLegend4">
              <a:extLst>
                <a:ext uri="{FF2B5EF4-FFF2-40B4-BE49-F238E27FC236}">
                  <a16:creationId xmlns:a16="http://schemas.microsoft.com/office/drawing/2014/main" id="{0EDBF957-EF88-4BCF-91B7-1B75448A9C00}"/>
                </a:ext>
              </a:extLst>
            </p:cNvPr>
            <p:cNvSpPr/>
            <p:nvPr/>
          </p:nvSpPr>
          <p:spPr>
            <a:xfrm>
              <a:off x="10652400" y="5470872"/>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1" name="RectangleLegend5">
              <a:extLst>
                <a:ext uri="{FF2B5EF4-FFF2-40B4-BE49-F238E27FC236}">
                  <a16:creationId xmlns:a16="http://schemas.microsoft.com/office/drawing/2014/main" id="{D1EB84DF-CBD2-42A0-9E15-6A9973FAAD25}"/>
                </a:ext>
              </a:extLst>
            </p:cNvPr>
            <p:cNvSpPr/>
            <p:nvPr/>
          </p:nvSpPr>
          <p:spPr>
            <a:xfrm>
              <a:off x="10652400" y="5844468"/>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2" name="Legend1">
              <a:extLst>
                <a:ext uri="{FF2B5EF4-FFF2-40B4-BE49-F238E27FC236}">
                  <a16:creationId xmlns:a16="http://schemas.microsoft.com/office/drawing/2014/main" id="{1016E086-75BB-4589-9972-99558D4944B9}"/>
                </a:ext>
              </a:extLst>
            </p:cNvPr>
            <p:cNvSpPr txBox="1"/>
            <p:nvPr/>
          </p:nvSpPr>
          <p:spPr>
            <a:xfrm>
              <a:off x="10978546" y="432282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3" name="Legend2">
              <a:extLst>
                <a:ext uri="{FF2B5EF4-FFF2-40B4-BE49-F238E27FC236}">
                  <a16:creationId xmlns:a16="http://schemas.microsoft.com/office/drawing/2014/main" id="{7B4F2351-E975-4979-94A0-57C34433C52A}"/>
                </a:ext>
              </a:extLst>
            </p:cNvPr>
            <p:cNvSpPr txBox="1"/>
            <p:nvPr/>
          </p:nvSpPr>
          <p:spPr>
            <a:xfrm>
              <a:off x="10978546" y="470232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4" name="Legend3">
              <a:extLst>
                <a:ext uri="{FF2B5EF4-FFF2-40B4-BE49-F238E27FC236}">
                  <a16:creationId xmlns:a16="http://schemas.microsoft.com/office/drawing/2014/main" id="{03C1E086-12E5-45F6-9960-80B47ED962C3}"/>
                </a:ext>
              </a:extLst>
            </p:cNvPr>
            <p:cNvSpPr txBox="1"/>
            <p:nvPr/>
          </p:nvSpPr>
          <p:spPr>
            <a:xfrm>
              <a:off x="10978546" y="5081820"/>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5" name="Legend4">
              <a:extLst>
                <a:ext uri="{FF2B5EF4-FFF2-40B4-BE49-F238E27FC236}">
                  <a16:creationId xmlns:a16="http://schemas.microsoft.com/office/drawing/2014/main" id="{01108041-0045-49F4-98E8-DA7BDB75D0DA}"/>
                </a:ext>
              </a:extLst>
            </p:cNvPr>
            <p:cNvSpPr txBox="1"/>
            <p:nvPr/>
          </p:nvSpPr>
          <p:spPr>
            <a:xfrm>
              <a:off x="10978546" y="5453241"/>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6" name="Legend5">
              <a:extLst>
                <a:ext uri="{FF2B5EF4-FFF2-40B4-BE49-F238E27FC236}">
                  <a16:creationId xmlns:a16="http://schemas.microsoft.com/office/drawing/2014/main" id="{2BFE0092-2848-47B1-988F-287F33A86B9C}"/>
                </a:ext>
              </a:extLst>
            </p:cNvPr>
            <p:cNvSpPr txBox="1"/>
            <p:nvPr/>
          </p:nvSpPr>
          <p:spPr>
            <a:xfrm>
              <a:off x="10978545" y="582466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grpSp>
      <p:sp>
        <p:nvSpPr>
          <p:cNvPr id="184" name="TextBox 183">
            <a:extLst>
              <a:ext uri="{FF2B5EF4-FFF2-40B4-BE49-F238E27FC236}">
                <a16:creationId xmlns:a16="http://schemas.microsoft.com/office/drawing/2014/main" id="{DC310DF8-22F9-4618-B80A-9A2FD8D6FF54}"/>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90" name="TextBox 189">
            <a:extLst>
              <a:ext uri="{FF2B5EF4-FFF2-40B4-BE49-F238E27FC236}">
                <a16:creationId xmlns:a16="http://schemas.microsoft.com/office/drawing/2014/main" id="{B307130C-5E67-41B7-931D-8C6BBC545D6C}"/>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28" name="Picture 391">
            <a:extLst>
              <a:ext uri="{FF2B5EF4-FFF2-40B4-BE49-F238E27FC236}">
                <a16:creationId xmlns:a16="http://schemas.microsoft.com/office/drawing/2014/main" id="{A1466D10-EC54-40C7-AB3A-83310E851296}"/>
              </a:ext>
            </a:extLst>
          </p:cNvPr>
          <p:cNvPicPr>
            <a:picLocks noChangeAspect="1" noChangeArrowheads="1"/>
          </p:cNvPicPr>
          <p:nvPr userDrawn="1"/>
        </p:nvPicPr>
        <p:blipFill>
          <a:blip r:embed="rId45" cstate="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48" name="TextBox 147">
            <a:extLst>
              <a:ext uri="{FF2B5EF4-FFF2-40B4-BE49-F238E27FC236}">
                <a16:creationId xmlns:a16="http://schemas.microsoft.com/office/drawing/2014/main" id="{AA623D7B-5077-4687-BFBF-0BB402398123}"/>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417954377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Lst>
  <p:hf sldNum="0" hdr="0" dt="0"/>
  <p:txStyles>
    <p:titleStyle>
      <a:lvl1pPr algn="l" defTabSz="914400" rtl="0" eaLnBrk="1" latinLnBrk="0" hangingPunct="1">
        <a:lnSpc>
          <a:spcPct val="100000"/>
        </a:lnSpc>
        <a:spcBef>
          <a:spcPct val="0"/>
        </a:spcBef>
        <a:buNone/>
        <a:defRPr lang="en-US" sz="2400" b="0" kern="1200" spc="0" baseline="0" dirty="0">
          <a:ln w="6350" cap="flat">
            <a:noFill/>
            <a:miter lim="800000"/>
          </a:ln>
          <a:solidFill>
            <a:schemeClr val="tx2"/>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Clr>
          <a:schemeClr val="tx1"/>
        </a:buClr>
        <a:buSzPct val="100000"/>
        <a:buFont typeface="Segoe UI" panose="020B0502040204020203" pitchFamily="34" charset="0"/>
        <a:buChar char="​"/>
        <a:defRPr lang="en-US" sz="1600" kern="1200" dirty="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2"/>
        </a:buClr>
        <a:buSzPct val="110000"/>
        <a:buFont typeface="Wingdings" panose="05000000000000000000" pitchFamily="2" charset="2"/>
        <a:buChar char=""/>
        <a:defRPr lang="en-US" sz="1600" kern="1200" dirty="0">
          <a:solidFill>
            <a:schemeClr val="tx1"/>
          </a:solidFill>
          <a:latin typeface="+mn-lt"/>
          <a:ea typeface="+mn-ea"/>
          <a:cs typeface="+mn-cs"/>
        </a:defRPr>
      </a:lvl2pPr>
      <a:lvl3pPr marL="442913" indent="-214313" algn="l" defTabSz="914400" rtl="0" eaLnBrk="1" latinLnBrk="0" hangingPunct="1">
        <a:lnSpc>
          <a:spcPct val="100000"/>
        </a:lnSpc>
        <a:spcBef>
          <a:spcPts val="0"/>
        </a:spcBef>
        <a:spcAft>
          <a:spcPts val="300"/>
        </a:spcAft>
        <a:buClr>
          <a:schemeClr val="tx2"/>
        </a:buClr>
        <a:buSzPct val="110000"/>
        <a:buFont typeface="Arial" panose="020B0604020202020204" pitchFamily="34" charset="0"/>
        <a:buChar char="‒"/>
        <a:defRPr lang="en-US" sz="1600" kern="1200" dirty="0">
          <a:solidFill>
            <a:schemeClr val="tx1"/>
          </a:solidFill>
          <a:latin typeface="+mn-lt"/>
          <a:ea typeface="+mn-ea"/>
          <a:cs typeface="+mn-cs"/>
        </a:defRPr>
      </a:lvl3pPr>
      <a:lvl4pPr marL="598488" indent="-152400" algn="l" defTabSz="914400" rtl="0" eaLnBrk="1" latinLnBrk="0" hangingPunct="1">
        <a:lnSpc>
          <a:spcPct val="100000"/>
        </a:lnSpc>
        <a:spcBef>
          <a:spcPts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mn-cs"/>
        </a:defRPr>
      </a:lvl4pPr>
      <a:lvl5pPr marL="817563" indent="-147638" algn="l" defTabSz="914400" rtl="0" eaLnBrk="1" latinLnBrk="0" hangingPunct="1">
        <a:lnSpc>
          <a:spcPct val="100000"/>
        </a:lnSpc>
        <a:spcBef>
          <a:spcPts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mn-cs"/>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4BC40847-AF8B-4097-9A07-2349A751A051}"/>
              </a:ext>
            </a:extLst>
          </p:cNvPr>
          <p:cNvGraphicFramePr>
            <a:graphicFrameLocks noChangeAspect="1"/>
          </p:cNvGraphicFramePr>
          <p:nvPr userDrawn="1">
            <p:custDataLst>
              <p:tags r:id="rId22"/>
            </p:custDataLst>
            <p:extLst>
              <p:ext uri="{D42A27DB-BD31-4B8C-83A1-F6EECF244321}">
                <p14:modId xmlns:p14="http://schemas.microsoft.com/office/powerpoint/2010/main" val="1072690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2" imgW="413" imgH="416" progId="TCLayout.ActiveDocument.1">
                  <p:embed/>
                </p:oleObj>
              </mc:Choice>
              <mc:Fallback>
                <p:oleObj name="think-cell Slide" r:id="rId42" imgW="413" imgH="416" progId="TCLayout.ActiveDocument.1">
                  <p:embed/>
                  <p:pic>
                    <p:nvPicPr>
                      <p:cNvPr id="3" name="Object 6" hidden="1">
                        <a:extLst>
                          <a:ext uri="{FF2B5EF4-FFF2-40B4-BE49-F238E27FC236}">
                            <a16:creationId xmlns:a16="http://schemas.microsoft.com/office/drawing/2014/main" id="{4BC40847-AF8B-4097-9A07-2349A751A051}"/>
                          </a:ext>
                        </a:extLst>
                      </p:cNvPr>
                      <p:cNvPicPr/>
                      <p:nvPr/>
                    </p:nvPicPr>
                    <p:blipFill>
                      <a:blip r:embed="rId43"/>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5B28737-798E-48D4-BBDB-8EB35CB9FFFB}"/>
              </a:ext>
            </a:extLst>
          </p:cNvPr>
          <p:cNvSpPr/>
          <p:nvPr userDrawn="1">
            <p:custDataLst>
              <p:tags r:id="rId2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err="1">
              <a:solidFill>
                <a:schemeClr val="bg1"/>
              </a:solidFill>
              <a:latin typeface="Arial" panose="020B0604020202020204" pitchFamily="34" charset="0"/>
              <a:ea typeface="+mj-ea"/>
              <a:cs typeface="+mj-cs"/>
              <a:sym typeface="Arial" panose="020B0604020202020204" pitchFamily="34" charset="0"/>
            </a:endParaRPr>
          </a:p>
        </p:txBody>
      </p:sp>
      <p:grpSp>
        <p:nvGrpSpPr>
          <p:cNvPr id="59" name="Grid" hidden="1">
            <a:extLst>
              <a:ext uri="{FF2B5EF4-FFF2-40B4-BE49-F238E27FC236}">
                <a16:creationId xmlns:a16="http://schemas.microsoft.com/office/drawing/2014/main" id="{D35250B8-D61E-4F1A-9ACD-6E1BB958B78E}"/>
              </a:ext>
            </a:extLst>
          </p:cNvPr>
          <p:cNvGrpSpPr/>
          <p:nvPr userDrawn="1"/>
        </p:nvGrpSpPr>
        <p:grpSpPr>
          <a:xfrm>
            <a:off x="0" y="0"/>
            <a:ext cx="12190476" cy="6858000"/>
            <a:chOff x="0" y="0"/>
            <a:chExt cx="12190476" cy="6858000"/>
          </a:xfrm>
        </p:grpSpPr>
        <p:sp>
          <p:nvSpPr>
            <p:cNvPr id="60" name="slide margin">
              <a:extLst>
                <a:ext uri="{FF2B5EF4-FFF2-40B4-BE49-F238E27FC236}">
                  <a16:creationId xmlns:a16="http://schemas.microsoft.com/office/drawing/2014/main" id="{B96EBE04-E01D-4922-8601-F1AD43DC4DA0}"/>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err="1">
                <a:solidFill>
                  <a:schemeClr val="tx1"/>
                </a:solidFill>
                <a:latin typeface="+mn-lt"/>
              </a:endParaRPr>
            </a:p>
          </p:txBody>
        </p:sp>
        <p:cxnSp>
          <p:nvCxnSpPr>
            <p:cNvPr id="61" name="Straight Connector 60">
              <a:extLst>
                <a:ext uri="{FF2B5EF4-FFF2-40B4-BE49-F238E27FC236}">
                  <a16:creationId xmlns:a16="http://schemas.microsoft.com/office/drawing/2014/main" id="{5CA037B0-2A91-4357-A969-80F65F949266}"/>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1BD7C67-EF90-4AA0-BA50-51299E7EEE4C}"/>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719564A-5227-44A7-ABC0-4C6BBC1E2D6F}"/>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FD85D0C-74E8-4603-86B8-FCC481122CE8}"/>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F8BF8BD-68B4-4717-8162-382FFCC9BC9A}"/>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9DB0B65-FCD8-4DD7-833A-DEED6A420E2A}"/>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18151F3-D51F-4302-95BF-AE8E806F628D}"/>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5A6B330-5ACC-486B-8131-B7F5407825B2}"/>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E7AD-CCFE-4A85-9421-C7CEA9F80DEC}"/>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E2A9A81-75D1-41A9-9821-54FC36E753C1}"/>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6FE52AA-2DD1-4D00-A984-41CDC38B2D7F}"/>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5C9FC50-7177-43E6-9E56-DC9A2E6B7E6E}"/>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BC97F85A-62E2-4591-B8D0-4F068B177B5D}"/>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4" name="Freeform: Shape 73">
              <a:extLst>
                <a:ext uri="{FF2B5EF4-FFF2-40B4-BE49-F238E27FC236}">
                  <a16:creationId xmlns:a16="http://schemas.microsoft.com/office/drawing/2014/main" id="{7F4B967A-CF91-473D-8A35-2BE771F9F59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5" name="Freeform: Shape 74">
              <a:extLst>
                <a:ext uri="{FF2B5EF4-FFF2-40B4-BE49-F238E27FC236}">
                  <a16:creationId xmlns:a16="http://schemas.microsoft.com/office/drawing/2014/main" id="{5AC41621-77EA-4492-8E68-0BE34108294A}"/>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6" name="Freeform: Shape 75">
              <a:extLst>
                <a:ext uri="{FF2B5EF4-FFF2-40B4-BE49-F238E27FC236}">
                  <a16:creationId xmlns:a16="http://schemas.microsoft.com/office/drawing/2014/main" id="{31A06AD2-A9EA-45D9-B15C-089884A54107}"/>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7" name="Freeform: Shape 76">
              <a:extLst>
                <a:ext uri="{FF2B5EF4-FFF2-40B4-BE49-F238E27FC236}">
                  <a16:creationId xmlns:a16="http://schemas.microsoft.com/office/drawing/2014/main" id="{3A7B39CC-379F-4224-9E59-81B1690088A0}"/>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8" name="Freeform: Shape 77">
              <a:extLst>
                <a:ext uri="{FF2B5EF4-FFF2-40B4-BE49-F238E27FC236}">
                  <a16:creationId xmlns:a16="http://schemas.microsoft.com/office/drawing/2014/main" id="{F8002ACB-1459-4214-B28A-B38E8A1FF8A6}"/>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9" name="Freeform: Shape 78">
              <a:extLst>
                <a:ext uri="{FF2B5EF4-FFF2-40B4-BE49-F238E27FC236}">
                  <a16:creationId xmlns:a16="http://schemas.microsoft.com/office/drawing/2014/main" id="{71D59E94-AA3C-4DE0-8345-20C71667A205}"/>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0" name="Freeform: Shape 79">
              <a:extLst>
                <a:ext uri="{FF2B5EF4-FFF2-40B4-BE49-F238E27FC236}">
                  <a16:creationId xmlns:a16="http://schemas.microsoft.com/office/drawing/2014/main" id="{5805F09B-786C-43E4-8288-B1AAF94C8ADE}"/>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1" name="Freeform: Shape 80">
              <a:extLst>
                <a:ext uri="{FF2B5EF4-FFF2-40B4-BE49-F238E27FC236}">
                  <a16:creationId xmlns:a16="http://schemas.microsoft.com/office/drawing/2014/main" id="{5FB23B6E-567C-4896-8B32-DA4C452B4AE7}"/>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2" name="Freeform: Shape 81">
              <a:extLst>
                <a:ext uri="{FF2B5EF4-FFF2-40B4-BE49-F238E27FC236}">
                  <a16:creationId xmlns:a16="http://schemas.microsoft.com/office/drawing/2014/main" id="{9B792231-972E-4476-BAF2-761E10463BA8}"/>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3" name="Freeform: Shape 82">
              <a:extLst>
                <a:ext uri="{FF2B5EF4-FFF2-40B4-BE49-F238E27FC236}">
                  <a16:creationId xmlns:a16="http://schemas.microsoft.com/office/drawing/2014/main" id="{908370B7-3D11-4F78-B977-D8F0DE2694ED}"/>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4" name="Freeform: Shape 83">
              <a:extLst>
                <a:ext uri="{FF2B5EF4-FFF2-40B4-BE49-F238E27FC236}">
                  <a16:creationId xmlns:a16="http://schemas.microsoft.com/office/drawing/2014/main" id="{C11EA99D-D15D-43C2-BF4E-36554B346AB6}"/>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5" name="Freeform: Shape 84">
              <a:extLst>
                <a:ext uri="{FF2B5EF4-FFF2-40B4-BE49-F238E27FC236}">
                  <a16:creationId xmlns:a16="http://schemas.microsoft.com/office/drawing/2014/main" id="{3A72B2F6-0AFF-4E6E-AFFF-60767DB3FA63}"/>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6" name="Freeform: Shape 85">
              <a:extLst>
                <a:ext uri="{FF2B5EF4-FFF2-40B4-BE49-F238E27FC236}">
                  <a16:creationId xmlns:a16="http://schemas.microsoft.com/office/drawing/2014/main" id="{A68F8E74-3AE4-4AF9-9F36-63344C9076D2}"/>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7" name="Freeform: Shape 86">
              <a:extLst>
                <a:ext uri="{FF2B5EF4-FFF2-40B4-BE49-F238E27FC236}">
                  <a16:creationId xmlns:a16="http://schemas.microsoft.com/office/drawing/2014/main" id="{31D5F169-E1D4-48A3-AE5B-F5F1BEF2E7CF}"/>
                </a:ext>
              </a:extLst>
            </p:cNvPr>
            <p:cNvSpPr/>
            <p:nvPr userDrawn="1"/>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8" name="Freeform: Shape 87">
              <a:extLst>
                <a:ext uri="{FF2B5EF4-FFF2-40B4-BE49-F238E27FC236}">
                  <a16:creationId xmlns:a16="http://schemas.microsoft.com/office/drawing/2014/main" id="{4230F928-F9B2-4955-9800-74DE09DCE6F2}"/>
                </a:ext>
              </a:extLst>
            </p:cNvPr>
            <p:cNvSpPr/>
            <p:nvPr userDrawn="1"/>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9" name="Freeform: Shape 88">
              <a:extLst>
                <a:ext uri="{FF2B5EF4-FFF2-40B4-BE49-F238E27FC236}">
                  <a16:creationId xmlns:a16="http://schemas.microsoft.com/office/drawing/2014/main" id="{37C829A9-6808-4531-8C12-A84988E6DEE1}"/>
                </a:ext>
              </a:extLst>
            </p:cNvPr>
            <p:cNvSpPr/>
            <p:nvPr userDrawn="1"/>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0" name="Freeform: Shape 89">
              <a:extLst>
                <a:ext uri="{FF2B5EF4-FFF2-40B4-BE49-F238E27FC236}">
                  <a16:creationId xmlns:a16="http://schemas.microsoft.com/office/drawing/2014/main" id="{7FA5964C-E9C5-4C2F-BD6E-47BAFB5B6D17}"/>
                </a:ext>
              </a:extLst>
            </p:cNvPr>
            <p:cNvSpPr/>
            <p:nvPr userDrawn="1"/>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1" name="Freeform: Shape 90">
              <a:extLst>
                <a:ext uri="{FF2B5EF4-FFF2-40B4-BE49-F238E27FC236}">
                  <a16:creationId xmlns:a16="http://schemas.microsoft.com/office/drawing/2014/main" id="{3C168D8D-76CE-4BE5-BE95-79B96300EA3F}"/>
                </a:ext>
              </a:extLst>
            </p:cNvPr>
            <p:cNvSpPr/>
            <p:nvPr userDrawn="1"/>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2" name="Freeform: Shape 91">
              <a:extLst>
                <a:ext uri="{FF2B5EF4-FFF2-40B4-BE49-F238E27FC236}">
                  <a16:creationId xmlns:a16="http://schemas.microsoft.com/office/drawing/2014/main" id="{6749465C-813A-45F9-8C3E-5D06C8584929}"/>
                </a:ext>
              </a:extLst>
            </p:cNvPr>
            <p:cNvSpPr/>
            <p:nvPr userDrawn="1"/>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3" name="Freeform: Shape 92">
              <a:extLst>
                <a:ext uri="{FF2B5EF4-FFF2-40B4-BE49-F238E27FC236}">
                  <a16:creationId xmlns:a16="http://schemas.microsoft.com/office/drawing/2014/main" id="{53894C26-2473-4C24-B082-48DD1E92241C}"/>
                </a:ext>
              </a:extLst>
            </p:cNvPr>
            <p:cNvSpPr/>
            <p:nvPr userDrawn="1"/>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4" name="Freeform: Shape 93">
              <a:extLst>
                <a:ext uri="{FF2B5EF4-FFF2-40B4-BE49-F238E27FC236}">
                  <a16:creationId xmlns:a16="http://schemas.microsoft.com/office/drawing/2014/main" id="{BFDA0320-8435-46CA-B1B3-5203F54A419F}"/>
                </a:ext>
              </a:extLst>
            </p:cNvPr>
            <p:cNvSpPr/>
            <p:nvPr userDrawn="1"/>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5" name="Freeform: Shape 94">
              <a:extLst>
                <a:ext uri="{FF2B5EF4-FFF2-40B4-BE49-F238E27FC236}">
                  <a16:creationId xmlns:a16="http://schemas.microsoft.com/office/drawing/2014/main" id="{A42721E4-5D12-459C-AC2E-7CE148AF9062}"/>
                </a:ext>
              </a:extLst>
            </p:cNvPr>
            <p:cNvSpPr/>
            <p:nvPr userDrawn="1"/>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6" name="Freeform: Shape 95">
              <a:extLst>
                <a:ext uri="{FF2B5EF4-FFF2-40B4-BE49-F238E27FC236}">
                  <a16:creationId xmlns:a16="http://schemas.microsoft.com/office/drawing/2014/main" id="{8BF7D46B-3779-49D0-BCB4-F2DCE091958D}"/>
                </a:ext>
              </a:extLst>
            </p:cNvPr>
            <p:cNvSpPr/>
            <p:nvPr userDrawn="1"/>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7" name="Freeform: Shape 96">
              <a:extLst>
                <a:ext uri="{FF2B5EF4-FFF2-40B4-BE49-F238E27FC236}">
                  <a16:creationId xmlns:a16="http://schemas.microsoft.com/office/drawing/2014/main" id="{634464F0-BD7F-4488-85F0-EC20C24BECAA}"/>
                </a:ext>
              </a:extLst>
            </p:cNvPr>
            <p:cNvSpPr/>
            <p:nvPr userDrawn="1"/>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cxnSp>
          <p:nvCxnSpPr>
            <p:cNvPr id="98" name="Straight Connector 97">
              <a:extLst>
                <a:ext uri="{FF2B5EF4-FFF2-40B4-BE49-F238E27FC236}">
                  <a16:creationId xmlns:a16="http://schemas.microsoft.com/office/drawing/2014/main" id="{82B54541-0CDD-4724-8101-AABFF1207033}"/>
                </a:ext>
              </a:extLst>
            </p:cNvPr>
            <p:cNvCxnSpPr/>
            <p:nvPr userDrawn="1"/>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45070398-8D55-4EE2-8CA4-47428E2AF03F}"/>
                </a:ext>
              </a:extLst>
            </p:cNvPr>
            <p:cNvCxnSpPr/>
            <p:nvPr userDrawn="1"/>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42166891-56D0-4EBC-B681-501401DEF9D4}"/>
                </a:ext>
              </a:extLst>
            </p:cNvPr>
            <p:cNvCxnSpPr/>
            <p:nvPr userDrawn="1"/>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13A87E3-D106-41FF-A8CD-C27DABF0103D}"/>
                </a:ext>
              </a:extLst>
            </p:cNvPr>
            <p:cNvCxnSpPr/>
            <p:nvPr userDrawn="1"/>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2164477D-838D-4C70-ADD7-37AD79A844AA}"/>
                </a:ext>
              </a:extLst>
            </p:cNvPr>
            <p:cNvCxnSpPr/>
            <p:nvPr userDrawn="1"/>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2B193C0-8980-4BB2-8E91-7A1C9ABE0B6C}"/>
                </a:ext>
              </a:extLst>
            </p:cNvPr>
            <p:cNvCxnSpPr/>
            <p:nvPr userDrawn="1"/>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1A94AAA-1D98-4233-842E-2A2F52812358}"/>
                </a:ext>
              </a:extLst>
            </p:cNvPr>
            <p:cNvCxnSpPr/>
            <p:nvPr userDrawn="1"/>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21F2B43-A2DC-42F4-8EA4-A8A4DA6D6FA7}"/>
                </a:ext>
              </a:extLst>
            </p:cNvPr>
            <p:cNvCxnSpPr/>
            <p:nvPr userDrawn="1"/>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60F0923-6896-405D-AD16-F097448F3E3D}"/>
                </a:ext>
              </a:extLst>
            </p:cNvPr>
            <p:cNvCxnSpPr/>
            <p:nvPr userDrawn="1"/>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C70D5B1-47D7-451F-B83A-973A26731A22}"/>
                </a:ext>
              </a:extLst>
            </p:cNvPr>
            <p:cNvCxnSpPr/>
            <p:nvPr userDrawn="1"/>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FD9A464-81FE-4829-A1C5-5CCEE42448B3}"/>
                </a:ext>
              </a:extLst>
            </p:cNvPr>
            <p:cNvCxnSpPr/>
            <p:nvPr userDrawn="1"/>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F55CAB0-53A2-417F-9F66-C0437933E98B}"/>
                </a:ext>
              </a:extLst>
            </p:cNvPr>
            <p:cNvCxnSpPr/>
            <p:nvPr userDrawn="1"/>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547EE77-7495-47CB-BEC9-D5C742DF2B2C}"/>
                </a:ext>
              </a:extLst>
            </p:cNvPr>
            <p:cNvCxnSpPr/>
            <p:nvPr userDrawn="1"/>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CA942184-696A-4A78-BB9D-3D619B990987}"/>
                </a:ext>
              </a:extLst>
            </p:cNvPr>
            <p:cNvCxnSpPr/>
            <p:nvPr userDrawn="1"/>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B5F4EE6-4D4C-4488-80DE-36C83D540765}"/>
                </a:ext>
              </a:extLst>
            </p:cNvPr>
            <p:cNvCxnSpPr/>
            <p:nvPr userDrawn="1"/>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CD3A42E3-1ED2-4BBE-8B0B-CEA491522F0A}"/>
                </a:ext>
              </a:extLst>
            </p:cNvPr>
            <p:cNvCxnSpPr/>
            <p:nvPr userDrawn="1"/>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94162AD8-9037-4220-B19F-7B3A0F44E941}"/>
                </a:ext>
              </a:extLst>
            </p:cNvPr>
            <p:cNvCxnSpPr/>
            <p:nvPr userDrawn="1"/>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C20FB70-03E4-4D7E-BA41-546EAAB33089}"/>
                </a:ext>
              </a:extLst>
            </p:cNvPr>
            <p:cNvCxnSpPr/>
            <p:nvPr userDrawn="1"/>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84D3C92-FDAE-47DB-9457-A9B216922E98}"/>
                </a:ext>
              </a:extLst>
            </p:cNvPr>
            <p:cNvCxnSpPr/>
            <p:nvPr userDrawn="1"/>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5DF0860-265F-4ABC-9F65-0C1D385DAA19}"/>
                </a:ext>
              </a:extLst>
            </p:cNvPr>
            <p:cNvCxnSpPr/>
            <p:nvPr userDrawn="1"/>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D878D1D5-E6E5-4FA6-AF6E-95E8AF796777}"/>
                </a:ext>
              </a:extLst>
            </p:cNvPr>
            <p:cNvCxnSpPr/>
            <p:nvPr userDrawn="1"/>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E11FF29A-4B39-4335-9BD5-ED902309BF79}"/>
                </a:ext>
              </a:extLst>
            </p:cNvPr>
            <p:cNvCxnSpPr/>
            <p:nvPr userDrawn="1"/>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A82A803-5E70-4523-9F20-67F308765C7E}"/>
                </a:ext>
              </a:extLst>
            </p:cNvPr>
            <p:cNvCxnSpPr/>
            <p:nvPr userDrawn="1"/>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4208CB2-5882-4416-87C9-284BDAF3367A}"/>
                </a:ext>
              </a:extLst>
            </p:cNvPr>
            <p:cNvCxnSpPr/>
            <p:nvPr userDrawn="1"/>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D4116CD-6422-4E26-9703-D3F7C10FCD56}"/>
                </a:ext>
              </a:extLst>
            </p:cNvPr>
            <p:cNvCxnSpPr/>
            <p:nvPr userDrawn="1"/>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B3A35-E2FF-4178-896B-F08E77092825}"/>
                </a:ext>
              </a:extLst>
            </p:cNvPr>
            <p:cNvCxnSpPr/>
            <p:nvPr userDrawn="1"/>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179C539-DD6F-48AA-8F80-27BC682014AF}"/>
                </a:ext>
              </a:extLst>
            </p:cNvPr>
            <p:cNvCxnSpPr/>
            <p:nvPr userDrawn="1"/>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784004E-3271-4D1C-B1EA-CA1E334E0D03}"/>
                </a:ext>
              </a:extLst>
            </p:cNvPr>
            <p:cNvCxnSpPr/>
            <p:nvPr userDrawn="1"/>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3657725E-FBF6-491D-9BA1-E6A9727F4F2D}"/>
                </a:ext>
              </a:extLst>
            </p:cNvPr>
            <p:cNvCxnSpPr/>
            <p:nvPr userDrawn="1"/>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1244567-76A7-47AF-9353-403D05D533F0}"/>
                </a:ext>
              </a:extLst>
            </p:cNvPr>
            <p:cNvCxnSpPr/>
            <p:nvPr userDrawn="1"/>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EEC47A2A-ED3B-4AD0-ACD5-F8ED92644229}"/>
                </a:ext>
              </a:extLst>
            </p:cNvPr>
            <p:cNvCxnSpPr/>
            <p:nvPr userDrawn="1"/>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0F3E01E5-F569-4020-BCB0-083537701AB0}"/>
                </a:ext>
              </a:extLst>
            </p:cNvPr>
            <p:cNvCxnSpPr/>
            <p:nvPr userDrawn="1"/>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1121A42-5912-44C8-B9A3-FDEC8EA70284}"/>
                </a:ext>
              </a:extLst>
            </p:cNvPr>
            <p:cNvCxnSpPr/>
            <p:nvPr userDrawn="1"/>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59B1DE7-25C8-4743-8284-FA656D339F55}"/>
                </a:ext>
              </a:extLst>
            </p:cNvPr>
            <p:cNvCxnSpPr/>
            <p:nvPr userDrawn="1"/>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526249F1-59FB-44FC-8AF9-D7F90AFBEE2C}"/>
                </a:ext>
              </a:extLst>
            </p:cNvPr>
            <p:cNvCxnSpPr/>
            <p:nvPr userDrawn="1"/>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6D42779-D977-4405-A149-D8DE5B52134A}"/>
                </a:ext>
              </a:extLst>
            </p:cNvPr>
            <p:cNvCxnSpPr/>
            <p:nvPr userDrawn="1"/>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7EE8A2F-6AD9-4AE7-B04B-7892891F84AC}"/>
                </a:ext>
              </a:extLst>
            </p:cNvPr>
            <p:cNvCxnSpPr/>
            <p:nvPr userDrawn="1"/>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8F4A59A-16C3-4C3A-AB79-FE22721EA641}"/>
                </a:ext>
              </a:extLst>
            </p:cNvPr>
            <p:cNvCxnSpPr/>
            <p:nvPr userDrawn="1"/>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CA3A6CC-1A49-42F6-A318-99D9224BDC91}"/>
                </a:ext>
              </a:extLst>
            </p:cNvPr>
            <p:cNvCxnSpPr/>
            <p:nvPr userDrawn="1"/>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DC3484E-5EF8-49C4-B1F6-75C854D50C80}"/>
                </a:ext>
              </a:extLst>
            </p:cNvPr>
            <p:cNvCxnSpPr/>
            <p:nvPr userDrawn="1"/>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33461A54-E77E-414D-B7E0-7364070D9566}"/>
                </a:ext>
              </a:extLst>
            </p:cNvPr>
            <p:cNvCxnSpPr/>
            <p:nvPr userDrawn="1"/>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9C48517-171B-43FD-A41C-58C9B531BDB5}"/>
                </a:ext>
              </a:extLst>
            </p:cNvPr>
            <p:cNvCxnSpPr/>
            <p:nvPr userDrawn="1"/>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429932A-1238-48FC-B171-20A3AA531D40}"/>
                </a:ext>
              </a:extLst>
            </p:cNvPr>
            <p:cNvCxnSpPr/>
            <p:nvPr userDrawn="1"/>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BED7651-AF04-41D4-9476-5A43476D85BB}"/>
                </a:ext>
              </a:extLst>
            </p:cNvPr>
            <p:cNvCxnSpPr/>
            <p:nvPr userDrawn="1"/>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100DE417-9DB9-4840-8370-B716FFA27760}"/>
                </a:ext>
              </a:extLst>
            </p:cNvPr>
            <p:cNvSpPr/>
            <p:nvPr userDrawn="1"/>
          </p:nvSpPr>
          <p:spPr bwMode="invGray">
            <a:xfrm>
              <a:off x="382016" y="1728216"/>
              <a:ext cx="11462676" cy="4334256"/>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1323">
                <a:solidFill>
                  <a:schemeClr val="tx1"/>
                </a:solidFill>
                <a:latin typeface="+mn-lt"/>
              </a:endParaRPr>
            </a:p>
          </p:txBody>
        </p:sp>
        <p:cxnSp>
          <p:nvCxnSpPr>
            <p:cNvPr id="146" name="Straight Connector 145">
              <a:extLst>
                <a:ext uri="{FF2B5EF4-FFF2-40B4-BE49-F238E27FC236}">
                  <a16:creationId xmlns:a16="http://schemas.microsoft.com/office/drawing/2014/main" id="{B93A1E2B-8C80-482F-83BE-384344D09839}"/>
                </a:ext>
              </a:extLst>
            </p:cNvPr>
            <p:cNvCxnSpPr>
              <a:cxnSpLocks/>
            </p:cNvCxnSpPr>
            <p:nvPr userDrawn="1"/>
          </p:nvCxnSpPr>
          <p:spPr bwMode="invGray">
            <a:xfrm>
              <a:off x="382016" y="2170800"/>
              <a:ext cx="11462676" cy="0"/>
            </a:xfrm>
            <a:prstGeom prst="line">
              <a:avLst/>
            </a:prstGeom>
            <a:noFill/>
            <a:ln w="12700">
              <a:solidFill>
                <a:srgbClr val="19D3C5">
                  <a:alpha val="50000"/>
                </a:srgbClr>
              </a:solidFill>
            </a:ln>
          </p:spPr>
        </p:cxnSp>
        <p:cxnSp>
          <p:nvCxnSpPr>
            <p:cNvPr id="147" name="Straight Connector 146">
              <a:extLst>
                <a:ext uri="{FF2B5EF4-FFF2-40B4-BE49-F238E27FC236}">
                  <a16:creationId xmlns:a16="http://schemas.microsoft.com/office/drawing/2014/main" id="{BEAB22C5-0A46-4041-9158-6DC76EA2F350}"/>
                </a:ext>
              </a:extLst>
            </p:cNvPr>
            <p:cNvCxnSpPr>
              <a:cxnSpLocks/>
            </p:cNvCxnSpPr>
            <p:nvPr userDrawn="1"/>
          </p:nvCxnSpPr>
          <p:spPr bwMode="invGray">
            <a:xfrm>
              <a:off x="382015" y="1721828"/>
              <a:ext cx="11462677" cy="0"/>
            </a:xfrm>
            <a:prstGeom prst="line">
              <a:avLst/>
            </a:prstGeom>
            <a:noFill/>
            <a:ln w="12700">
              <a:solidFill>
                <a:srgbClr val="19D3C5">
                  <a:alpha val="50000"/>
                </a:srgbClr>
              </a:solidFill>
            </a:ln>
          </p:spPr>
        </p:cxnSp>
      </p:grpSp>
      <p:sp>
        <p:nvSpPr>
          <p:cNvPr id="16" name="4. Footnote" hidden="1">
            <a:extLst>
              <a:ext uri="{FF2B5EF4-FFF2-40B4-BE49-F238E27FC236}">
                <a16:creationId xmlns:a16="http://schemas.microsoft.com/office/drawing/2014/main" id="{772E4927-517C-4D61-9929-9FFDE5F31A03}"/>
              </a:ext>
            </a:extLst>
          </p:cNvPr>
          <p:cNvSpPr txBox="1"/>
          <p:nvPr userDrawn="1">
            <p:custDataLst>
              <p:tags r:id="rId24"/>
            </p:custDataLst>
          </p:nvPr>
        </p:nvSpPr>
        <p:spPr>
          <a:xfrm>
            <a:off x="382016" y="6084891"/>
            <a:ext cx="7278624" cy="123111"/>
          </a:xfrm>
          <a:prstGeom prst="rect">
            <a:avLst/>
          </a:prstGeom>
          <a:noFill/>
        </p:spPr>
        <p:txBody>
          <a:bodyPr wrap="square" lIns="0" tIns="0" rIns="0" bIns="0" rtlCol="0" anchor="b">
            <a:noAutofit/>
          </a:bodyPr>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lvl="0"/>
            <a:r>
              <a:rPr lang="en-US"/>
              <a:t>Footnotes</a:t>
            </a:r>
          </a:p>
        </p:txBody>
      </p:sp>
      <p:sp>
        <p:nvSpPr>
          <p:cNvPr id="57" name="2. Slide Title">
            <a:extLst>
              <a:ext uri="{FF2B5EF4-FFF2-40B4-BE49-F238E27FC236}">
                <a16:creationId xmlns:a16="http://schemas.microsoft.com/office/drawing/2014/main" id="{98FF70AE-7EF6-4E5B-9FFE-B44C852C9FBA}"/>
              </a:ext>
            </a:extLst>
          </p:cNvPr>
          <p:cNvSpPr>
            <a:spLocks noGrp="1"/>
          </p:cNvSpPr>
          <p:nvPr>
            <p:ph type="title"/>
            <p:custDataLst>
              <p:tags r:id="rId25"/>
            </p:custDataLst>
          </p:nvPr>
        </p:nvSpPr>
        <p:spPr>
          <a:xfrm>
            <a:off x="382015" y="391188"/>
            <a:ext cx="10400661" cy="369332"/>
          </a:xfrm>
          <a:prstGeom prst="rect">
            <a:avLst/>
          </a:prstGeom>
        </p:spPr>
        <p:txBody>
          <a:bodyPr vert="horz" wrap="square" lIns="0" tIns="0" rIns="0" bIns="0" rtlCol="0" anchor="ctr" anchorCtr="0">
            <a:spAutoFit/>
          </a:bodyPr>
          <a:lstStyle/>
          <a:p>
            <a:pPr lvl="0"/>
            <a:r>
              <a:rPr lang="en-US"/>
              <a:t>Click to edit Master title style</a:t>
            </a:r>
          </a:p>
        </p:txBody>
      </p:sp>
      <p:sp>
        <p:nvSpPr>
          <p:cNvPr id="4" name="Sticker" hidden="1">
            <a:extLst>
              <a:ext uri="{FF2B5EF4-FFF2-40B4-BE49-F238E27FC236}">
                <a16:creationId xmlns:a16="http://schemas.microsoft.com/office/drawing/2014/main" id="{F9BB011A-568C-4B05-AE57-EB000B2FD8BB}"/>
              </a:ext>
            </a:extLst>
          </p:cNvPr>
          <p:cNvSpPr txBox="1"/>
          <p:nvPr userDrawn="1"/>
        </p:nvSpPr>
        <p:spPr>
          <a:xfrm>
            <a:off x="382016" y="1324779"/>
            <a:ext cx="450444" cy="123111"/>
          </a:xfrm>
          <a:prstGeom prst="rect">
            <a:avLst/>
          </a:prstGeom>
          <a:noFill/>
          <a:ln w="6350">
            <a:noFill/>
            <a:miter lim="800000"/>
          </a:ln>
        </p:spPr>
        <p:txBody>
          <a:bodyPr vert="horz" wrap="none" lIns="0" tIns="0" rIns="0" bIns="0" rtlCol="0">
            <a:spAutoFit/>
          </a:bodyPr>
          <a:lstStyle>
            <a:defPPr>
              <a:defRPr lang="en-US"/>
            </a:defPPr>
            <a:lvl1pPr>
              <a:spcBef>
                <a:spcPts val="300"/>
              </a:spcBef>
              <a:spcAft>
                <a:spcPts val="300"/>
              </a:spcAft>
              <a:buNone/>
              <a:defRPr sz="800" b="1" cap="all" baseline="0"/>
            </a:lvl1pPr>
          </a:lstStyle>
          <a:p>
            <a:pPr lvl="0"/>
            <a:r>
              <a:rPr lang="en-US"/>
              <a:t>STICKER</a:t>
            </a:r>
          </a:p>
        </p:txBody>
      </p:sp>
      <p:sp>
        <p:nvSpPr>
          <p:cNvPr id="169" name="ACET" hidden="1">
            <a:extLst>
              <a:ext uri="{FF2B5EF4-FFF2-40B4-BE49-F238E27FC236}">
                <a16:creationId xmlns:a16="http://schemas.microsoft.com/office/drawing/2014/main" id="{62CF7362-20CB-4908-AFFE-D4E2B9A5DF3B}"/>
              </a:ext>
            </a:extLst>
          </p:cNvPr>
          <p:cNvSpPr txBox="1"/>
          <p:nvPr userDrawn="1">
            <p:custDataLst>
              <p:tags r:id="rId26"/>
            </p:custDataLst>
          </p:nvPr>
        </p:nvSpPr>
        <p:spPr>
          <a:xfrm>
            <a:off x="5987738" y="2170800"/>
            <a:ext cx="3049253" cy="569387"/>
          </a:xfrm>
          <a:prstGeom prst="rect">
            <a:avLst/>
          </a:prstGeom>
        </p:spPr>
        <p:txBody>
          <a:bodyPr vert="horz" wrap="square" lIns="0" tIns="0" rIns="0" bIns="0" rtlCol="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a:t>Above Chart Exhibit Title</a:t>
            </a:r>
          </a:p>
          <a:p>
            <a:pPr lvl="0"/>
            <a:r>
              <a:rPr lang="en-US" b="0"/>
              <a:t>Unit of Measure</a:t>
            </a:r>
          </a:p>
        </p:txBody>
      </p:sp>
      <p:sp>
        <p:nvSpPr>
          <p:cNvPr id="5" name="Text Placeholder 4">
            <a:extLst>
              <a:ext uri="{FF2B5EF4-FFF2-40B4-BE49-F238E27FC236}">
                <a16:creationId xmlns:a16="http://schemas.microsoft.com/office/drawing/2014/main" id="{4C1F3293-4EFE-461D-940D-7EE66BAE31C5}"/>
              </a:ext>
            </a:extLst>
          </p:cNvPr>
          <p:cNvSpPr>
            <a:spLocks noGrp="1"/>
          </p:cNvSpPr>
          <p:nvPr>
            <p:ph type="body" idx="1"/>
          </p:nvPr>
        </p:nvSpPr>
        <p:spPr>
          <a:xfrm>
            <a:off x="382016" y="2170800"/>
            <a:ext cx="3157811" cy="1384995"/>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0" name="LegendLines" hidden="1">
            <a:extLst>
              <a:ext uri="{FF2B5EF4-FFF2-40B4-BE49-F238E27FC236}">
                <a16:creationId xmlns:a16="http://schemas.microsoft.com/office/drawing/2014/main" id="{A7CF08AC-6FAE-4FCF-9693-315C06E39091}"/>
              </a:ext>
            </a:extLst>
          </p:cNvPr>
          <p:cNvGrpSpPr/>
          <p:nvPr userDrawn="1"/>
        </p:nvGrpSpPr>
        <p:grpSpPr>
          <a:xfrm>
            <a:off x="10317304" y="3150223"/>
            <a:ext cx="1319960" cy="958286"/>
            <a:chOff x="10162879" y="3243772"/>
            <a:chExt cx="1319960" cy="958286"/>
          </a:xfrm>
        </p:grpSpPr>
        <p:sp>
          <p:nvSpPr>
            <p:cNvPr id="171" name="Legend1">
              <a:extLst>
                <a:ext uri="{FF2B5EF4-FFF2-40B4-BE49-F238E27FC236}">
                  <a16:creationId xmlns:a16="http://schemas.microsoft.com/office/drawing/2014/main" id="{5CA98577-B386-4569-AB0E-D4EA87253DA4}"/>
                </a:ext>
              </a:extLst>
            </p:cNvPr>
            <p:cNvSpPr txBox="1"/>
            <p:nvPr/>
          </p:nvSpPr>
          <p:spPr>
            <a:xfrm>
              <a:off x="10886522" y="324377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2" name="Legend2">
              <a:extLst>
                <a:ext uri="{FF2B5EF4-FFF2-40B4-BE49-F238E27FC236}">
                  <a16:creationId xmlns:a16="http://schemas.microsoft.com/office/drawing/2014/main" id="{3A62A676-A25E-42D0-880A-9DBE700B239E}"/>
                </a:ext>
              </a:extLst>
            </p:cNvPr>
            <p:cNvSpPr txBox="1"/>
            <p:nvPr/>
          </p:nvSpPr>
          <p:spPr>
            <a:xfrm>
              <a:off x="10886522" y="3615193"/>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3" name="Legend3">
              <a:extLst>
                <a:ext uri="{FF2B5EF4-FFF2-40B4-BE49-F238E27FC236}">
                  <a16:creationId xmlns:a16="http://schemas.microsoft.com/office/drawing/2014/main" id="{5CDD3142-1287-4C80-961C-8703533044F8}"/>
                </a:ext>
              </a:extLst>
            </p:cNvPr>
            <p:cNvSpPr txBox="1"/>
            <p:nvPr/>
          </p:nvSpPr>
          <p:spPr>
            <a:xfrm>
              <a:off x="10886522" y="398661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4" name="LineLegend3">
              <a:extLst>
                <a:ext uri="{FF2B5EF4-FFF2-40B4-BE49-F238E27FC236}">
                  <a16:creationId xmlns:a16="http://schemas.microsoft.com/office/drawing/2014/main" id="{92575892-571E-431F-8CC7-A1D8EDA9A915}"/>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sp>
          <p:nvSpPr>
            <p:cNvPr id="175" name="LineLegend2">
              <a:extLst>
                <a:ext uri="{FF2B5EF4-FFF2-40B4-BE49-F238E27FC236}">
                  <a16:creationId xmlns:a16="http://schemas.microsoft.com/office/drawing/2014/main" id="{5ED663E6-8398-449A-BB4D-3B6C8F74B39D}"/>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sp>
          <p:nvSpPr>
            <p:cNvPr id="176" name="LineLegend1">
              <a:extLst>
                <a:ext uri="{FF2B5EF4-FFF2-40B4-BE49-F238E27FC236}">
                  <a16:creationId xmlns:a16="http://schemas.microsoft.com/office/drawing/2014/main" id="{99C6A417-D5A4-441A-A448-D5FBCC69848E}"/>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grpSp>
      <p:grpSp>
        <p:nvGrpSpPr>
          <p:cNvPr id="177" name="LegendMoons" hidden="1">
            <a:extLst>
              <a:ext uri="{FF2B5EF4-FFF2-40B4-BE49-F238E27FC236}">
                <a16:creationId xmlns:a16="http://schemas.microsoft.com/office/drawing/2014/main" id="{64BED792-B868-42E8-81AD-BD3F8DD3E5D2}"/>
              </a:ext>
            </a:extLst>
          </p:cNvPr>
          <p:cNvGrpSpPr/>
          <p:nvPr userDrawn="1"/>
        </p:nvGrpSpPr>
        <p:grpSpPr>
          <a:xfrm>
            <a:off x="10688315" y="1145373"/>
            <a:ext cx="948949" cy="1731859"/>
            <a:chOff x="7723680" y="1702457"/>
            <a:chExt cx="948949" cy="1731859"/>
          </a:xfrm>
        </p:grpSpPr>
        <p:sp>
          <p:nvSpPr>
            <p:cNvPr id="178" name="Legend1">
              <a:extLst>
                <a:ext uri="{FF2B5EF4-FFF2-40B4-BE49-F238E27FC236}">
                  <a16:creationId xmlns:a16="http://schemas.microsoft.com/office/drawing/2014/main" id="{6FE753B7-EDF1-4A8E-A6A3-2D1C5B266B00}"/>
                </a:ext>
              </a:extLst>
            </p:cNvPr>
            <p:cNvSpPr txBox="1"/>
            <p:nvPr/>
          </p:nvSpPr>
          <p:spPr>
            <a:xfrm>
              <a:off x="8076312" y="1709816"/>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86" name="Legend2">
              <a:extLst>
                <a:ext uri="{FF2B5EF4-FFF2-40B4-BE49-F238E27FC236}">
                  <a16:creationId xmlns:a16="http://schemas.microsoft.com/office/drawing/2014/main" id="{D1F2AE42-EFF8-461A-B787-4D0E90BD019A}"/>
                </a:ext>
              </a:extLst>
            </p:cNvPr>
            <p:cNvSpPr txBox="1"/>
            <p:nvPr/>
          </p:nvSpPr>
          <p:spPr>
            <a:xfrm>
              <a:off x="8076312" y="2085275"/>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98" name="Legend3">
              <a:extLst>
                <a:ext uri="{FF2B5EF4-FFF2-40B4-BE49-F238E27FC236}">
                  <a16:creationId xmlns:a16="http://schemas.microsoft.com/office/drawing/2014/main" id="{80E6160F-06C8-4D0C-BE08-CFDE23F3E932}"/>
                </a:ext>
              </a:extLst>
            </p:cNvPr>
            <p:cNvSpPr txBox="1"/>
            <p:nvPr/>
          </p:nvSpPr>
          <p:spPr>
            <a:xfrm>
              <a:off x="8076312" y="246073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99" name="Legend4">
              <a:extLst>
                <a:ext uri="{FF2B5EF4-FFF2-40B4-BE49-F238E27FC236}">
                  <a16:creationId xmlns:a16="http://schemas.microsoft.com/office/drawing/2014/main" id="{07FF479A-51D0-4DA9-B0CE-52804ADAEF07}"/>
                </a:ext>
              </a:extLst>
            </p:cNvPr>
            <p:cNvSpPr txBox="1"/>
            <p:nvPr/>
          </p:nvSpPr>
          <p:spPr>
            <a:xfrm>
              <a:off x="8076312" y="2836193"/>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00" name="Legend5">
              <a:extLst>
                <a:ext uri="{FF2B5EF4-FFF2-40B4-BE49-F238E27FC236}">
                  <a16:creationId xmlns:a16="http://schemas.microsoft.com/office/drawing/2014/main" id="{8D531B20-E718-4F2A-AA39-3515E685A35B}"/>
                </a:ext>
              </a:extLst>
            </p:cNvPr>
            <p:cNvSpPr txBox="1"/>
            <p:nvPr/>
          </p:nvSpPr>
          <p:spPr>
            <a:xfrm>
              <a:off x="8076312" y="321165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grpSp>
          <p:nvGrpSpPr>
            <p:cNvPr id="201" name="MoonLegend1">
              <a:extLst>
                <a:ext uri="{FF2B5EF4-FFF2-40B4-BE49-F238E27FC236}">
                  <a16:creationId xmlns:a16="http://schemas.microsoft.com/office/drawing/2014/main" id="{FF135417-EDA0-4289-9644-CCE2EB2DFB3D}"/>
                </a:ext>
              </a:extLst>
            </p:cNvPr>
            <p:cNvGrpSpPr>
              <a:grpSpLocks noChangeAspect="1"/>
            </p:cNvGrpSpPr>
            <p:nvPr>
              <p:custDataLst>
                <p:tags r:id="rId27"/>
              </p:custDataLst>
            </p:nvPr>
          </p:nvGrpSpPr>
          <p:grpSpPr>
            <a:xfrm>
              <a:off x="7723680" y="1702457"/>
              <a:ext cx="228600" cy="228600"/>
              <a:chOff x="762000" y="1270000"/>
              <a:chExt cx="254000" cy="254000"/>
            </a:xfrm>
          </p:grpSpPr>
          <p:sp>
            <p:nvSpPr>
              <p:cNvPr id="214" name="Oval 213">
                <a:extLst>
                  <a:ext uri="{FF2B5EF4-FFF2-40B4-BE49-F238E27FC236}">
                    <a16:creationId xmlns:a16="http://schemas.microsoft.com/office/drawing/2014/main" id="{03EF3250-BDDB-4AF4-850D-218EFC1680D2}"/>
                  </a:ext>
                </a:extLst>
              </p:cNvPr>
              <p:cNvSpPr/>
              <p:nvPr>
                <p:custDataLst>
                  <p:tags r:id="rId40"/>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15" name="Arc 214">
                <a:extLst>
                  <a:ext uri="{FF2B5EF4-FFF2-40B4-BE49-F238E27FC236}">
                    <a16:creationId xmlns:a16="http://schemas.microsoft.com/office/drawing/2014/main" id="{F3A6347B-30BB-4968-9B68-CFC7976D1798}"/>
                  </a:ext>
                </a:extLst>
              </p:cNvPr>
              <p:cNvSpPr/>
              <p:nvPr>
                <p:custDataLst>
                  <p:tags r:id="rId41"/>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2" name="MoonLegend2">
              <a:extLst>
                <a:ext uri="{FF2B5EF4-FFF2-40B4-BE49-F238E27FC236}">
                  <a16:creationId xmlns:a16="http://schemas.microsoft.com/office/drawing/2014/main" id="{A06D8259-AC81-4066-A6B8-1F88A01E8715}"/>
                </a:ext>
              </a:extLst>
            </p:cNvPr>
            <p:cNvGrpSpPr>
              <a:grpSpLocks noChangeAspect="1"/>
            </p:cNvGrpSpPr>
            <p:nvPr>
              <p:custDataLst>
                <p:tags r:id="rId28"/>
              </p:custDataLst>
            </p:nvPr>
          </p:nvGrpSpPr>
          <p:grpSpPr>
            <a:xfrm>
              <a:off x="7723680" y="2078270"/>
              <a:ext cx="228600" cy="228600"/>
              <a:chOff x="762000" y="1270000"/>
              <a:chExt cx="254000" cy="254000"/>
            </a:xfrm>
          </p:grpSpPr>
          <p:sp>
            <p:nvSpPr>
              <p:cNvPr id="212" name="Oval 211">
                <a:extLst>
                  <a:ext uri="{FF2B5EF4-FFF2-40B4-BE49-F238E27FC236}">
                    <a16:creationId xmlns:a16="http://schemas.microsoft.com/office/drawing/2014/main" id="{91D2DFAC-148D-4EB8-9F6C-1D14EA799DD9}"/>
                  </a:ext>
                </a:extLst>
              </p:cNvPr>
              <p:cNvSpPr/>
              <p:nvPr>
                <p:custDataLst>
                  <p:tags r:id="rId38"/>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13" name="Arc 212">
                <a:extLst>
                  <a:ext uri="{FF2B5EF4-FFF2-40B4-BE49-F238E27FC236}">
                    <a16:creationId xmlns:a16="http://schemas.microsoft.com/office/drawing/2014/main" id="{684F5EFC-1767-4190-AAD6-7A06D607558D}"/>
                  </a:ext>
                </a:extLst>
              </p:cNvPr>
              <p:cNvSpPr/>
              <p:nvPr>
                <p:custDataLst>
                  <p:tags r:id="rId39"/>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3" name="MoonLegend3">
              <a:extLst>
                <a:ext uri="{FF2B5EF4-FFF2-40B4-BE49-F238E27FC236}">
                  <a16:creationId xmlns:a16="http://schemas.microsoft.com/office/drawing/2014/main" id="{573950CF-6634-4A6B-8BAA-493BBD487C07}"/>
                </a:ext>
              </a:extLst>
            </p:cNvPr>
            <p:cNvGrpSpPr>
              <a:grpSpLocks noChangeAspect="1"/>
            </p:cNvGrpSpPr>
            <p:nvPr>
              <p:custDataLst>
                <p:tags r:id="rId29"/>
              </p:custDataLst>
            </p:nvPr>
          </p:nvGrpSpPr>
          <p:grpSpPr>
            <a:xfrm>
              <a:off x="7723680" y="2454085"/>
              <a:ext cx="228600" cy="228600"/>
              <a:chOff x="762000" y="1270000"/>
              <a:chExt cx="254000" cy="254000"/>
            </a:xfrm>
          </p:grpSpPr>
          <p:sp>
            <p:nvSpPr>
              <p:cNvPr id="210" name="Oval 209">
                <a:extLst>
                  <a:ext uri="{FF2B5EF4-FFF2-40B4-BE49-F238E27FC236}">
                    <a16:creationId xmlns:a16="http://schemas.microsoft.com/office/drawing/2014/main" id="{FF1E7C09-2D78-4FEF-A2A2-087B680475EF}"/>
                  </a:ext>
                </a:extLst>
              </p:cNvPr>
              <p:cNvSpPr/>
              <p:nvPr>
                <p:custDataLst>
                  <p:tags r:id="rId36"/>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11" name="Arc 210">
                <a:extLst>
                  <a:ext uri="{FF2B5EF4-FFF2-40B4-BE49-F238E27FC236}">
                    <a16:creationId xmlns:a16="http://schemas.microsoft.com/office/drawing/2014/main" id="{371294D2-4B37-4538-B3F8-DAB937E401AF}"/>
                  </a:ext>
                </a:extLst>
              </p:cNvPr>
              <p:cNvSpPr/>
              <p:nvPr>
                <p:custDataLst>
                  <p:tags r:id="rId37"/>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4" name="MoonLegend4">
              <a:extLst>
                <a:ext uri="{FF2B5EF4-FFF2-40B4-BE49-F238E27FC236}">
                  <a16:creationId xmlns:a16="http://schemas.microsoft.com/office/drawing/2014/main" id="{FB6E8A35-1C53-438C-A512-595E6BB8459F}"/>
                </a:ext>
              </a:extLst>
            </p:cNvPr>
            <p:cNvGrpSpPr>
              <a:grpSpLocks noChangeAspect="1"/>
            </p:cNvGrpSpPr>
            <p:nvPr>
              <p:custDataLst>
                <p:tags r:id="rId30"/>
              </p:custDataLst>
            </p:nvPr>
          </p:nvGrpSpPr>
          <p:grpSpPr>
            <a:xfrm>
              <a:off x="7723680" y="2829900"/>
              <a:ext cx="228600" cy="228600"/>
              <a:chOff x="762000" y="1270000"/>
              <a:chExt cx="254000" cy="254000"/>
            </a:xfrm>
          </p:grpSpPr>
          <p:sp>
            <p:nvSpPr>
              <p:cNvPr id="208" name="Oval 207">
                <a:extLst>
                  <a:ext uri="{FF2B5EF4-FFF2-40B4-BE49-F238E27FC236}">
                    <a16:creationId xmlns:a16="http://schemas.microsoft.com/office/drawing/2014/main" id="{2D7FE586-37C8-4EC9-87AC-779C4EDDFDA0}"/>
                  </a:ext>
                </a:extLst>
              </p:cNvPr>
              <p:cNvSpPr/>
              <p:nvPr>
                <p:custDataLst>
                  <p:tags r:id="rId34"/>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09" name="Arc 208">
                <a:extLst>
                  <a:ext uri="{FF2B5EF4-FFF2-40B4-BE49-F238E27FC236}">
                    <a16:creationId xmlns:a16="http://schemas.microsoft.com/office/drawing/2014/main" id="{8ED97294-9BEA-4A39-B161-262206762FFE}"/>
                  </a:ext>
                </a:extLst>
              </p:cNvPr>
              <p:cNvSpPr/>
              <p:nvPr>
                <p:custDataLst>
                  <p:tags r:id="rId35"/>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5" name="MoonLegend5">
              <a:extLst>
                <a:ext uri="{FF2B5EF4-FFF2-40B4-BE49-F238E27FC236}">
                  <a16:creationId xmlns:a16="http://schemas.microsoft.com/office/drawing/2014/main" id="{E1486518-CEAB-4BAF-B232-2B4E1884F1CD}"/>
                </a:ext>
              </a:extLst>
            </p:cNvPr>
            <p:cNvGrpSpPr>
              <a:grpSpLocks noChangeAspect="1"/>
            </p:cNvGrpSpPr>
            <p:nvPr>
              <p:custDataLst>
                <p:tags r:id="rId31"/>
              </p:custDataLst>
            </p:nvPr>
          </p:nvGrpSpPr>
          <p:grpSpPr>
            <a:xfrm>
              <a:off x="7723680" y="3205716"/>
              <a:ext cx="228600" cy="228600"/>
              <a:chOff x="762000" y="1270000"/>
              <a:chExt cx="254000" cy="254000"/>
            </a:xfrm>
          </p:grpSpPr>
          <p:sp>
            <p:nvSpPr>
              <p:cNvPr id="206" name="Oval 205">
                <a:extLst>
                  <a:ext uri="{FF2B5EF4-FFF2-40B4-BE49-F238E27FC236}">
                    <a16:creationId xmlns:a16="http://schemas.microsoft.com/office/drawing/2014/main" id="{B0683042-B698-4DB4-9AC8-7B548541837F}"/>
                  </a:ext>
                </a:extLst>
              </p:cNvPr>
              <p:cNvSpPr/>
              <p:nvPr>
                <p:custDataLst>
                  <p:tags r:id="rId32"/>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err="1">
                  <a:solidFill>
                    <a:schemeClr val="tx1"/>
                  </a:solidFill>
                </a:endParaRPr>
              </a:p>
            </p:txBody>
          </p:sp>
          <p:sp>
            <p:nvSpPr>
              <p:cNvPr id="207" name="Arc 206">
                <a:extLst>
                  <a:ext uri="{FF2B5EF4-FFF2-40B4-BE49-F238E27FC236}">
                    <a16:creationId xmlns:a16="http://schemas.microsoft.com/office/drawing/2014/main" id="{30AE91C0-8146-4B05-B721-01832038C078}"/>
                  </a:ext>
                </a:extLst>
              </p:cNvPr>
              <p:cNvSpPr/>
              <p:nvPr>
                <p:custDataLst>
                  <p:tags r:id="rId33"/>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grpSp>
        <p:nvGrpSpPr>
          <p:cNvPr id="216" name="LegendBoxes" hidden="1">
            <a:extLst>
              <a:ext uri="{FF2B5EF4-FFF2-40B4-BE49-F238E27FC236}">
                <a16:creationId xmlns:a16="http://schemas.microsoft.com/office/drawing/2014/main" id="{F19E7DF6-F517-47E3-B223-DD3794FD2E65}"/>
              </a:ext>
            </a:extLst>
          </p:cNvPr>
          <p:cNvGrpSpPr/>
          <p:nvPr userDrawn="1"/>
        </p:nvGrpSpPr>
        <p:grpSpPr>
          <a:xfrm>
            <a:off x="10714801" y="4381500"/>
            <a:ext cx="922463" cy="1717282"/>
            <a:chOff x="10652400" y="4322824"/>
            <a:chExt cx="922463" cy="1717282"/>
          </a:xfrm>
        </p:grpSpPr>
        <p:sp>
          <p:nvSpPr>
            <p:cNvPr id="217" name="RectangleLegend1">
              <a:extLst>
                <a:ext uri="{FF2B5EF4-FFF2-40B4-BE49-F238E27FC236}">
                  <a16:creationId xmlns:a16="http://schemas.microsoft.com/office/drawing/2014/main" id="{CC35EE87-B76A-40C5-A317-AEACF1D7640C}"/>
                </a:ext>
              </a:extLst>
            </p:cNvPr>
            <p:cNvSpPr/>
            <p:nvPr/>
          </p:nvSpPr>
          <p:spPr>
            <a:xfrm>
              <a:off x="10652400" y="4344182"/>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18" name="RectangleLegend2">
              <a:extLst>
                <a:ext uri="{FF2B5EF4-FFF2-40B4-BE49-F238E27FC236}">
                  <a16:creationId xmlns:a16="http://schemas.microsoft.com/office/drawing/2014/main" id="{56EEC1DB-7D8C-4329-BEC6-819B3FA98C5F}"/>
                </a:ext>
              </a:extLst>
            </p:cNvPr>
            <p:cNvSpPr/>
            <p:nvPr/>
          </p:nvSpPr>
          <p:spPr>
            <a:xfrm>
              <a:off x="10652400" y="4723680"/>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19" name="RectangleLegend3">
              <a:extLst>
                <a:ext uri="{FF2B5EF4-FFF2-40B4-BE49-F238E27FC236}">
                  <a16:creationId xmlns:a16="http://schemas.microsoft.com/office/drawing/2014/main" id="{22E43479-20E8-41DC-9EC9-6214E5C8CE06}"/>
                </a:ext>
              </a:extLst>
            </p:cNvPr>
            <p:cNvSpPr/>
            <p:nvPr/>
          </p:nvSpPr>
          <p:spPr>
            <a:xfrm>
              <a:off x="10652400" y="5097276"/>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0" name="RectangleLegend4">
              <a:extLst>
                <a:ext uri="{FF2B5EF4-FFF2-40B4-BE49-F238E27FC236}">
                  <a16:creationId xmlns:a16="http://schemas.microsoft.com/office/drawing/2014/main" id="{0EDBF957-EF88-4BCF-91B7-1B75448A9C00}"/>
                </a:ext>
              </a:extLst>
            </p:cNvPr>
            <p:cNvSpPr/>
            <p:nvPr/>
          </p:nvSpPr>
          <p:spPr>
            <a:xfrm>
              <a:off x="10652400" y="5470872"/>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1" name="RectangleLegend5">
              <a:extLst>
                <a:ext uri="{FF2B5EF4-FFF2-40B4-BE49-F238E27FC236}">
                  <a16:creationId xmlns:a16="http://schemas.microsoft.com/office/drawing/2014/main" id="{D1EB84DF-CBD2-42A0-9E15-6A9973FAAD25}"/>
                </a:ext>
              </a:extLst>
            </p:cNvPr>
            <p:cNvSpPr/>
            <p:nvPr/>
          </p:nvSpPr>
          <p:spPr>
            <a:xfrm>
              <a:off x="10652400" y="5844468"/>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2" name="Legend1">
              <a:extLst>
                <a:ext uri="{FF2B5EF4-FFF2-40B4-BE49-F238E27FC236}">
                  <a16:creationId xmlns:a16="http://schemas.microsoft.com/office/drawing/2014/main" id="{1016E086-75BB-4589-9972-99558D4944B9}"/>
                </a:ext>
              </a:extLst>
            </p:cNvPr>
            <p:cNvSpPr txBox="1"/>
            <p:nvPr/>
          </p:nvSpPr>
          <p:spPr>
            <a:xfrm>
              <a:off x="10978546" y="432282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3" name="Legend2">
              <a:extLst>
                <a:ext uri="{FF2B5EF4-FFF2-40B4-BE49-F238E27FC236}">
                  <a16:creationId xmlns:a16="http://schemas.microsoft.com/office/drawing/2014/main" id="{7B4F2351-E975-4979-94A0-57C34433C52A}"/>
                </a:ext>
              </a:extLst>
            </p:cNvPr>
            <p:cNvSpPr txBox="1"/>
            <p:nvPr/>
          </p:nvSpPr>
          <p:spPr>
            <a:xfrm>
              <a:off x="10978546" y="470232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4" name="Legend3">
              <a:extLst>
                <a:ext uri="{FF2B5EF4-FFF2-40B4-BE49-F238E27FC236}">
                  <a16:creationId xmlns:a16="http://schemas.microsoft.com/office/drawing/2014/main" id="{03C1E086-12E5-45F6-9960-80B47ED962C3}"/>
                </a:ext>
              </a:extLst>
            </p:cNvPr>
            <p:cNvSpPr txBox="1"/>
            <p:nvPr/>
          </p:nvSpPr>
          <p:spPr>
            <a:xfrm>
              <a:off x="10978546" y="5081820"/>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5" name="Legend4">
              <a:extLst>
                <a:ext uri="{FF2B5EF4-FFF2-40B4-BE49-F238E27FC236}">
                  <a16:creationId xmlns:a16="http://schemas.microsoft.com/office/drawing/2014/main" id="{01108041-0045-49F4-98E8-DA7BDB75D0DA}"/>
                </a:ext>
              </a:extLst>
            </p:cNvPr>
            <p:cNvSpPr txBox="1"/>
            <p:nvPr/>
          </p:nvSpPr>
          <p:spPr>
            <a:xfrm>
              <a:off x="10978546" y="5453241"/>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6" name="Legend5">
              <a:extLst>
                <a:ext uri="{FF2B5EF4-FFF2-40B4-BE49-F238E27FC236}">
                  <a16:creationId xmlns:a16="http://schemas.microsoft.com/office/drawing/2014/main" id="{2BFE0092-2848-47B1-988F-287F33A86B9C}"/>
                </a:ext>
              </a:extLst>
            </p:cNvPr>
            <p:cNvSpPr txBox="1"/>
            <p:nvPr/>
          </p:nvSpPr>
          <p:spPr>
            <a:xfrm>
              <a:off x="10978545" y="582466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grpSp>
      <p:sp>
        <p:nvSpPr>
          <p:cNvPr id="184" name="TextBox 183">
            <a:extLst>
              <a:ext uri="{FF2B5EF4-FFF2-40B4-BE49-F238E27FC236}">
                <a16:creationId xmlns:a16="http://schemas.microsoft.com/office/drawing/2014/main" id="{DC310DF8-22F9-4618-B80A-9A2FD8D6FF54}"/>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90" name="TextBox 189">
            <a:extLst>
              <a:ext uri="{FF2B5EF4-FFF2-40B4-BE49-F238E27FC236}">
                <a16:creationId xmlns:a16="http://schemas.microsoft.com/office/drawing/2014/main" id="{B307130C-5E67-41B7-931D-8C6BBC545D6C}"/>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28" name="Picture 391">
            <a:extLst>
              <a:ext uri="{FF2B5EF4-FFF2-40B4-BE49-F238E27FC236}">
                <a16:creationId xmlns:a16="http://schemas.microsoft.com/office/drawing/2014/main" id="{A1466D10-EC54-40C7-AB3A-83310E851296}"/>
              </a:ext>
            </a:extLst>
          </p:cNvPr>
          <p:cNvPicPr>
            <a:picLocks noChangeAspect="1" noChangeArrowheads="1"/>
          </p:cNvPicPr>
          <p:nvPr userDrawn="1"/>
        </p:nvPicPr>
        <p:blipFill>
          <a:blip r:embed="rId44">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148" name="TextBox 147">
            <a:extLst>
              <a:ext uri="{FF2B5EF4-FFF2-40B4-BE49-F238E27FC236}">
                <a16:creationId xmlns:a16="http://schemas.microsoft.com/office/drawing/2014/main" id="{AA623D7B-5077-4687-BFBF-0BB402398123}"/>
              </a:ext>
            </a:extLst>
          </p:cNvPr>
          <p:cNvSpPr txBox="1"/>
          <p:nvPr userDrawn="1"/>
        </p:nvSpPr>
        <p:spPr>
          <a:xfrm>
            <a:off x="782070" y="6423668"/>
            <a:ext cx="4064000" cy="184666"/>
          </a:xfrm>
          <a:prstGeom prst="rect">
            <a:avLst/>
          </a:prstGeom>
        </p:spPr>
        <p:txBody>
          <a:bodyPr lIns="0" tIns="0" rIns="0" bIns="0">
            <a:spAutoFit/>
          </a:bodyPr>
          <a:lstStyle>
            <a:defPPr>
              <a:defRPr lang="en-US"/>
            </a:defPPr>
            <a:lvl1pPr>
              <a:defRPr sz="1200" baseline="0">
                <a:solidFill>
                  <a:srgbClr val="34BCEE"/>
                </a:solidFill>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a:t>Vaccinations Digital Services</a:t>
            </a:r>
          </a:p>
        </p:txBody>
      </p:sp>
    </p:spTree>
    <p:extLst>
      <p:ext uri="{BB962C8B-B14F-4D97-AF65-F5344CB8AC3E}">
        <p14:creationId xmlns:p14="http://schemas.microsoft.com/office/powerpoint/2010/main" val="254744321"/>
      </p:ext>
    </p:extLst>
  </p:cSld>
  <p:clrMap bg1="lt1" tx1="dk1" bg2="lt2" tx2="dk2" accent1="accent1" accent2="accent2" accent3="accent3" accent4="accent4" accent5="accent5" accent6="accent6" hlink="hlink" folHlink="folHlink"/>
  <p:sldLayoutIdLst>
    <p:sldLayoutId id="2147485018" r:id="rId1"/>
    <p:sldLayoutId id="2147485019" r:id="rId2"/>
    <p:sldLayoutId id="2147485020" r:id="rId3"/>
    <p:sldLayoutId id="2147485021" r:id="rId4"/>
    <p:sldLayoutId id="2147485022" r:id="rId5"/>
    <p:sldLayoutId id="2147485023" r:id="rId6"/>
    <p:sldLayoutId id="2147485024" r:id="rId7"/>
    <p:sldLayoutId id="2147485025" r:id="rId8"/>
    <p:sldLayoutId id="2147485026" r:id="rId9"/>
    <p:sldLayoutId id="2147485027" r:id="rId10"/>
    <p:sldLayoutId id="2147485028" r:id="rId11"/>
    <p:sldLayoutId id="2147485029" r:id="rId12"/>
    <p:sldLayoutId id="2147485030" r:id="rId13"/>
    <p:sldLayoutId id="2147485031" r:id="rId14"/>
    <p:sldLayoutId id="2147485032" r:id="rId15"/>
    <p:sldLayoutId id="2147485033" r:id="rId16"/>
    <p:sldLayoutId id="2147485034" r:id="rId17"/>
    <p:sldLayoutId id="2147485035" r:id="rId18"/>
    <p:sldLayoutId id="2147485036" r:id="rId19"/>
    <p:sldLayoutId id="2147485037" r:id="rId20"/>
  </p:sldLayoutIdLst>
  <p:hf sldNum="0" hdr="0" dt="0"/>
  <p:txStyles>
    <p:titleStyle>
      <a:lvl1pPr algn="l" defTabSz="914400" rtl="0" eaLnBrk="1" latinLnBrk="0" hangingPunct="1">
        <a:lnSpc>
          <a:spcPct val="100000"/>
        </a:lnSpc>
        <a:spcBef>
          <a:spcPct val="0"/>
        </a:spcBef>
        <a:buNone/>
        <a:defRPr lang="en-US" sz="2400" b="0" kern="1200" spc="0" baseline="0" dirty="0">
          <a:ln w="6350" cap="flat">
            <a:noFill/>
            <a:miter lim="800000"/>
          </a:ln>
          <a:solidFill>
            <a:schemeClr val="tx2"/>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Clr>
          <a:schemeClr val="tx1"/>
        </a:buClr>
        <a:buSzPct val="100000"/>
        <a:buFont typeface="Segoe UI" panose="020B0502040204020203" pitchFamily="34" charset="0"/>
        <a:buChar char="​"/>
        <a:defRPr lang="en-US" sz="1600" kern="1200" dirty="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2"/>
        </a:buClr>
        <a:buSzPct val="110000"/>
        <a:buFont typeface="Wingdings" panose="05000000000000000000" pitchFamily="2" charset="2"/>
        <a:buChar char=""/>
        <a:defRPr lang="en-US" sz="1600" kern="1200" dirty="0">
          <a:solidFill>
            <a:schemeClr val="tx1"/>
          </a:solidFill>
          <a:latin typeface="+mn-lt"/>
          <a:ea typeface="+mn-ea"/>
          <a:cs typeface="+mn-cs"/>
        </a:defRPr>
      </a:lvl2pPr>
      <a:lvl3pPr marL="442913" indent="-214313" algn="l" defTabSz="914400" rtl="0" eaLnBrk="1" latinLnBrk="0" hangingPunct="1">
        <a:lnSpc>
          <a:spcPct val="100000"/>
        </a:lnSpc>
        <a:spcBef>
          <a:spcPts val="0"/>
        </a:spcBef>
        <a:spcAft>
          <a:spcPts val="300"/>
        </a:spcAft>
        <a:buClr>
          <a:schemeClr val="tx2"/>
        </a:buClr>
        <a:buSzPct val="110000"/>
        <a:buFont typeface="Arial" panose="020B0604020202020204" pitchFamily="34" charset="0"/>
        <a:buChar char="‒"/>
        <a:defRPr lang="en-US" sz="1600" kern="1200" dirty="0">
          <a:solidFill>
            <a:schemeClr val="tx1"/>
          </a:solidFill>
          <a:latin typeface="+mn-lt"/>
          <a:ea typeface="+mn-ea"/>
          <a:cs typeface="+mn-cs"/>
        </a:defRPr>
      </a:lvl3pPr>
      <a:lvl4pPr marL="598488" indent="-152400" algn="l" defTabSz="914400" rtl="0" eaLnBrk="1" latinLnBrk="0" hangingPunct="1">
        <a:lnSpc>
          <a:spcPct val="100000"/>
        </a:lnSpc>
        <a:spcBef>
          <a:spcPts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mn-cs"/>
        </a:defRPr>
      </a:lvl4pPr>
      <a:lvl5pPr marL="817563" indent="-147638" algn="l" defTabSz="914400" rtl="0" eaLnBrk="1" latinLnBrk="0" hangingPunct="1">
        <a:lnSpc>
          <a:spcPct val="100000"/>
        </a:lnSpc>
        <a:spcBef>
          <a:spcPts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mn-cs"/>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6" hidden="1">
            <a:extLst>
              <a:ext uri="{FF2B5EF4-FFF2-40B4-BE49-F238E27FC236}">
                <a16:creationId xmlns:a16="http://schemas.microsoft.com/office/drawing/2014/main" id="{042358CD-243F-7446-F7DA-A82225A9A05F}"/>
              </a:ext>
            </a:extLst>
          </p:cNvPr>
          <p:cNvGraphicFramePr>
            <a:graphicFrameLocks noChangeAspect="1"/>
          </p:cNvGraphicFramePr>
          <p:nvPr userDrawn="1">
            <p:custDataLst>
              <p:tags r:id="rId18"/>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7" imgW="360" imgH="360" progId="TCLayout.ActiveDocument.1">
                  <p:embed/>
                </p:oleObj>
              </mc:Choice>
              <mc:Fallback>
                <p:oleObj name="think-cell Slide" r:id="rId37" imgW="360" imgH="360" progId="TCLayout.ActiveDocument.1">
                  <p:embed/>
                  <p:pic>
                    <p:nvPicPr>
                      <p:cNvPr id="1026" name="Object 6" hidden="1">
                        <a:extLst>
                          <a:ext uri="{FF2B5EF4-FFF2-40B4-BE49-F238E27FC236}">
                            <a16:creationId xmlns:a16="http://schemas.microsoft.com/office/drawing/2014/main" id="{042358CD-243F-7446-F7DA-A82225A9A05F}"/>
                          </a:ext>
                        </a:extLst>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1" hidden="1">
            <a:extLst>
              <a:ext uri="{FF2B5EF4-FFF2-40B4-BE49-F238E27FC236}">
                <a16:creationId xmlns:a16="http://schemas.microsoft.com/office/drawing/2014/main" id="{CEDC5542-7319-4323-F4BC-7036865EB608}"/>
              </a:ext>
            </a:extLst>
          </p:cNvPr>
          <p:cNvSpPr/>
          <p:nvPr userDrawn="1">
            <p:custDataLst>
              <p:tags r:id="rId19"/>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300"/>
              </a:spcBef>
              <a:spcAft>
                <a:spcPts val="300"/>
              </a:spcAft>
              <a:defRPr/>
            </a:pPr>
            <a:endParaRPr lang="en-US" sz="2400">
              <a:solidFill>
                <a:schemeClr val="bg1"/>
              </a:solidFill>
              <a:ea typeface="+mj-ea"/>
              <a:cs typeface="+mj-cs"/>
              <a:sym typeface="Arial" panose="020B0604020202020204" pitchFamily="34" charset="0"/>
            </a:endParaRPr>
          </a:p>
        </p:txBody>
      </p:sp>
      <p:grpSp>
        <p:nvGrpSpPr>
          <p:cNvPr id="1028" name="Grid" hidden="1">
            <a:extLst>
              <a:ext uri="{FF2B5EF4-FFF2-40B4-BE49-F238E27FC236}">
                <a16:creationId xmlns:a16="http://schemas.microsoft.com/office/drawing/2014/main" id="{C733F85B-1C0A-4EB2-13B6-F0C3AD43A223}"/>
              </a:ext>
            </a:extLst>
          </p:cNvPr>
          <p:cNvGrpSpPr>
            <a:grpSpLocks/>
          </p:cNvGrpSpPr>
          <p:nvPr userDrawn="1"/>
        </p:nvGrpSpPr>
        <p:grpSpPr bwMode="auto">
          <a:xfrm>
            <a:off x="0" y="0"/>
            <a:ext cx="12190413" cy="6858000"/>
            <a:chOff x="0" y="0"/>
            <a:chExt cx="12190476" cy="6858000"/>
          </a:xfrm>
        </p:grpSpPr>
        <p:sp>
          <p:nvSpPr>
            <p:cNvPr id="60" name="slide margin">
              <a:extLst>
                <a:ext uri="{FF2B5EF4-FFF2-40B4-BE49-F238E27FC236}">
                  <a16:creationId xmlns:a16="http://schemas.microsoft.com/office/drawing/2014/main" id="{27660B65-D819-1FC1-9F75-545D1BDA115E}"/>
                </a:ext>
              </a:extLst>
            </p:cNvPr>
            <p:cNvSpPr/>
            <p:nvPr/>
          </p:nvSpPr>
          <p:spPr bwMode="invGray">
            <a:xfrm>
              <a:off x="1588" y="0"/>
              <a:ext cx="12188888"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solidFill>
              </a:endParaRPr>
            </a:p>
          </p:txBody>
        </p:sp>
        <p:cxnSp>
          <p:nvCxnSpPr>
            <p:cNvPr id="61" name="Straight Connector 60">
              <a:extLst>
                <a:ext uri="{FF2B5EF4-FFF2-40B4-BE49-F238E27FC236}">
                  <a16:creationId xmlns:a16="http://schemas.microsoft.com/office/drawing/2014/main" id="{98103BAB-C782-307A-EE50-478FE4655791}"/>
                </a:ext>
              </a:extLst>
            </p:cNvPr>
            <p:cNvCxnSpPr/>
            <p:nvPr/>
          </p:nvCxnSpPr>
          <p:spPr bwMode="invGray">
            <a:xfrm>
              <a:off x="85884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56309BC-5429-5ABE-31D5-8C523890FC86}"/>
                </a:ext>
              </a:extLst>
            </p:cNvPr>
            <p:cNvCxnSpPr/>
            <p:nvPr/>
          </p:nvCxnSpPr>
          <p:spPr bwMode="invGray">
            <a:xfrm>
              <a:off x="1133322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DE063DC-1433-9877-1105-09393C1BFE59}"/>
                </a:ext>
              </a:extLst>
            </p:cNvPr>
            <p:cNvCxnSpPr/>
            <p:nvPr/>
          </p:nvCxnSpPr>
          <p:spPr bwMode="invGray">
            <a:xfrm>
              <a:off x="181134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C48009F-8D88-FFD8-44F6-7A7D3D92D487}"/>
                </a:ext>
              </a:extLst>
            </p:cNvPr>
            <p:cNvCxnSpPr/>
            <p:nvPr/>
          </p:nvCxnSpPr>
          <p:spPr bwMode="invGray">
            <a:xfrm>
              <a:off x="27638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68AD81E-C1E8-6FD5-783C-27E3B9939F79}"/>
                </a:ext>
              </a:extLst>
            </p:cNvPr>
            <p:cNvCxnSpPr/>
            <p:nvPr/>
          </p:nvCxnSpPr>
          <p:spPr bwMode="invGray">
            <a:xfrm>
              <a:off x="37163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32F8581-5785-1E75-91BF-E183A27A4DFE}"/>
                </a:ext>
              </a:extLst>
            </p:cNvPr>
            <p:cNvCxnSpPr/>
            <p:nvPr/>
          </p:nvCxnSpPr>
          <p:spPr bwMode="invGray">
            <a:xfrm>
              <a:off x="466727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C675C9CE-1C18-4C29-A52A-D29F824386D1}"/>
                </a:ext>
              </a:extLst>
            </p:cNvPr>
            <p:cNvCxnSpPr/>
            <p:nvPr/>
          </p:nvCxnSpPr>
          <p:spPr bwMode="invGray">
            <a:xfrm>
              <a:off x="561977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36DB871-A698-DC98-5291-34EFB595C5F0}"/>
                </a:ext>
              </a:extLst>
            </p:cNvPr>
            <p:cNvCxnSpPr/>
            <p:nvPr/>
          </p:nvCxnSpPr>
          <p:spPr bwMode="invGray">
            <a:xfrm>
              <a:off x="657228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8224ACA-2F02-9A6D-5944-062BA9ED9E45}"/>
                </a:ext>
              </a:extLst>
            </p:cNvPr>
            <p:cNvCxnSpPr/>
            <p:nvPr/>
          </p:nvCxnSpPr>
          <p:spPr bwMode="invGray">
            <a:xfrm>
              <a:off x="752478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65B8292-0FFC-E2CF-3D45-17C5AA12E11F}"/>
                </a:ext>
              </a:extLst>
            </p:cNvPr>
            <p:cNvCxnSpPr/>
            <p:nvPr/>
          </p:nvCxnSpPr>
          <p:spPr bwMode="invGray">
            <a:xfrm>
              <a:off x="847570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F013BFC-3850-EFB1-D9FE-E5F0943D17C5}"/>
                </a:ext>
              </a:extLst>
            </p:cNvPr>
            <p:cNvCxnSpPr/>
            <p:nvPr/>
          </p:nvCxnSpPr>
          <p:spPr bwMode="invGray">
            <a:xfrm>
              <a:off x="942821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D62A218-CCFA-7474-863D-C67FF7439F6F}"/>
                </a:ext>
              </a:extLst>
            </p:cNvPr>
            <p:cNvCxnSpPr/>
            <p:nvPr/>
          </p:nvCxnSpPr>
          <p:spPr bwMode="invGray">
            <a:xfrm>
              <a:off x="1038071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E7F3FF89-1C05-9DE8-8897-32238E1DD5DD}"/>
                </a:ext>
              </a:extLst>
            </p:cNvPr>
            <p:cNvSpPr/>
            <p:nvPr/>
          </p:nvSpPr>
          <p:spPr bwMode="invGray">
            <a:xfrm>
              <a:off x="1588" y="0"/>
              <a:ext cx="552453"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4" name="Freeform: Shape 73">
              <a:extLst>
                <a:ext uri="{FF2B5EF4-FFF2-40B4-BE49-F238E27FC236}">
                  <a16:creationId xmlns:a16="http://schemas.microsoft.com/office/drawing/2014/main" id="{E9A7B684-6323-F98B-A117-AF61230FE76F}"/>
                </a:ext>
              </a:extLst>
            </p:cNvPr>
            <p:cNvSpPr/>
            <p:nvPr/>
          </p:nvSpPr>
          <p:spPr bwMode="invGray">
            <a:xfrm>
              <a:off x="1166819"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5" name="Freeform: Shape 74">
              <a:extLst>
                <a:ext uri="{FF2B5EF4-FFF2-40B4-BE49-F238E27FC236}">
                  <a16:creationId xmlns:a16="http://schemas.microsoft.com/office/drawing/2014/main" id="{21FEED34-CC41-A1E0-2029-70B0CA0DEF54}"/>
                </a:ext>
              </a:extLst>
            </p:cNvPr>
            <p:cNvSpPr/>
            <p:nvPr/>
          </p:nvSpPr>
          <p:spPr bwMode="invGray">
            <a:xfrm>
              <a:off x="2119324"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6" name="Freeform: Shape 75">
              <a:extLst>
                <a:ext uri="{FF2B5EF4-FFF2-40B4-BE49-F238E27FC236}">
                  <a16:creationId xmlns:a16="http://schemas.microsoft.com/office/drawing/2014/main" id="{9C2EF124-E2BE-0B8B-8A49-7532230BF7C7}"/>
                </a:ext>
              </a:extLst>
            </p:cNvPr>
            <p:cNvSpPr/>
            <p:nvPr/>
          </p:nvSpPr>
          <p:spPr bwMode="invGray">
            <a:xfrm>
              <a:off x="3071829"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7" name="Freeform: Shape 76">
              <a:extLst>
                <a:ext uri="{FF2B5EF4-FFF2-40B4-BE49-F238E27FC236}">
                  <a16:creationId xmlns:a16="http://schemas.microsoft.com/office/drawing/2014/main" id="{F46D9CBA-B890-5E52-BA71-2608F4F58EED}"/>
                </a:ext>
              </a:extLst>
            </p:cNvPr>
            <p:cNvSpPr/>
            <p:nvPr/>
          </p:nvSpPr>
          <p:spPr bwMode="invGray">
            <a:xfrm>
              <a:off x="4024334" y="0"/>
              <a:ext cx="338139"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8" name="Freeform: Shape 77">
              <a:extLst>
                <a:ext uri="{FF2B5EF4-FFF2-40B4-BE49-F238E27FC236}">
                  <a16:creationId xmlns:a16="http://schemas.microsoft.com/office/drawing/2014/main" id="{5477A876-7C3D-3FC1-BAF2-7D7FF7DC250C}"/>
                </a:ext>
              </a:extLst>
            </p:cNvPr>
            <p:cNvSpPr/>
            <p:nvPr/>
          </p:nvSpPr>
          <p:spPr bwMode="invGray">
            <a:xfrm>
              <a:off x="4975251"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79" name="Freeform: Shape 78">
              <a:extLst>
                <a:ext uri="{FF2B5EF4-FFF2-40B4-BE49-F238E27FC236}">
                  <a16:creationId xmlns:a16="http://schemas.microsoft.com/office/drawing/2014/main" id="{6694DB90-A8F1-2578-9DE1-B56FD2A4F3EC}"/>
                </a:ext>
              </a:extLst>
            </p:cNvPr>
            <p:cNvSpPr/>
            <p:nvPr/>
          </p:nvSpPr>
          <p:spPr bwMode="invGray">
            <a:xfrm>
              <a:off x="5927756"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0" name="Freeform: Shape 79">
              <a:extLst>
                <a:ext uri="{FF2B5EF4-FFF2-40B4-BE49-F238E27FC236}">
                  <a16:creationId xmlns:a16="http://schemas.microsoft.com/office/drawing/2014/main" id="{0E8DAAE2-D4F0-5AB1-1F25-08A7B74EF2D6}"/>
                </a:ext>
              </a:extLst>
            </p:cNvPr>
            <p:cNvSpPr/>
            <p:nvPr/>
          </p:nvSpPr>
          <p:spPr bwMode="invGray">
            <a:xfrm>
              <a:off x="6880261"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1" name="Freeform: Shape 80">
              <a:extLst>
                <a:ext uri="{FF2B5EF4-FFF2-40B4-BE49-F238E27FC236}">
                  <a16:creationId xmlns:a16="http://schemas.microsoft.com/office/drawing/2014/main" id="{80D70293-7DCC-9973-19CE-909265CAA7A5}"/>
                </a:ext>
              </a:extLst>
            </p:cNvPr>
            <p:cNvSpPr/>
            <p:nvPr/>
          </p:nvSpPr>
          <p:spPr bwMode="invGray">
            <a:xfrm>
              <a:off x="7832765" y="0"/>
              <a:ext cx="338140"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2" name="Freeform: Shape 81">
              <a:extLst>
                <a:ext uri="{FF2B5EF4-FFF2-40B4-BE49-F238E27FC236}">
                  <a16:creationId xmlns:a16="http://schemas.microsoft.com/office/drawing/2014/main" id="{19BC1EF1-3938-1634-1DBB-A626A3AEA0C1}"/>
                </a:ext>
              </a:extLst>
            </p:cNvPr>
            <p:cNvSpPr/>
            <p:nvPr/>
          </p:nvSpPr>
          <p:spPr bwMode="invGray">
            <a:xfrm>
              <a:off x="8783683" y="0"/>
              <a:ext cx="339727"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3" name="Freeform: Shape 82">
              <a:extLst>
                <a:ext uri="{FF2B5EF4-FFF2-40B4-BE49-F238E27FC236}">
                  <a16:creationId xmlns:a16="http://schemas.microsoft.com/office/drawing/2014/main" id="{73058609-A776-0C5C-900A-39AF80C65BBD}"/>
                </a:ext>
              </a:extLst>
            </p:cNvPr>
            <p:cNvSpPr/>
            <p:nvPr/>
          </p:nvSpPr>
          <p:spPr bwMode="invGray">
            <a:xfrm>
              <a:off x="9736188" y="0"/>
              <a:ext cx="339727"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4" name="Freeform: Shape 83">
              <a:extLst>
                <a:ext uri="{FF2B5EF4-FFF2-40B4-BE49-F238E27FC236}">
                  <a16:creationId xmlns:a16="http://schemas.microsoft.com/office/drawing/2014/main" id="{BAB62A3B-133C-EB23-03DB-D38D49253C85}"/>
                </a:ext>
              </a:extLst>
            </p:cNvPr>
            <p:cNvSpPr/>
            <p:nvPr/>
          </p:nvSpPr>
          <p:spPr bwMode="invGray">
            <a:xfrm>
              <a:off x="10688693" y="0"/>
              <a:ext cx="336552"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5" name="Freeform: Shape 84">
              <a:extLst>
                <a:ext uri="{FF2B5EF4-FFF2-40B4-BE49-F238E27FC236}">
                  <a16:creationId xmlns:a16="http://schemas.microsoft.com/office/drawing/2014/main" id="{995E8CF0-C3D3-B4DE-7374-71D83D6B586E}"/>
                </a:ext>
              </a:extLst>
            </p:cNvPr>
            <p:cNvSpPr/>
            <p:nvPr/>
          </p:nvSpPr>
          <p:spPr bwMode="invGray">
            <a:xfrm>
              <a:off x="11638023" y="0"/>
              <a:ext cx="552453"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6" name="Freeform: Shape 85">
              <a:extLst>
                <a:ext uri="{FF2B5EF4-FFF2-40B4-BE49-F238E27FC236}">
                  <a16:creationId xmlns:a16="http://schemas.microsoft.com/office/drawing/2014/main" id="{0AA75147-AE22-F5D8-2254-1E016EB91B7E}"/>
                </a:ext>
              </a:extLst>
            </p:cNvPr>
            <p:cNvSpPr/>
            <p:nvPr/>
          </p:nvSpPr>
          <p:spPr bwMode="invGray">
            <a:xfrm>
              <a:off x="7219987"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7" name="Freeform: Shape 86">
              <a:extLst>
                <a:ext uri="{FF2B5EF4-FFF2-40B4-BE49-F238E27FC236}">
                  <a16:creationId xmlns:a16="http://schemas.microsoft.com/office/drawing/2014/main" id="{AE331C27-0CE2-0C92-58F4-5E686D40F65A}"/>
                </a:ext>
              </a:extLst>
            </p:cNvPr>
            <p:cNvSpPr/>
            <p:nvPr userDrawn="1"/>
          </p:nvSpPr>
          <p:spPr bwMode="invGray">
            <a:xfrm>
              <a:off x="1506546"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8" name="Freeform: Shape 87">
              <a:extLst>
                <a:ext uri="{FF2B5EF4-FFF2-40B4-BE49-F238E27FC236}">
                  <a16:creationId xmlns:a16="http://schemas.microsoft.com/office/drawing/2014/main" id="{092C858D-F674-A915-9B47-8CDA1D273946}"/>
                </a:ext>
              </a:extLst>
            </p:cNvPr>
            <p:cNvSpPr/>
            <p:nvPr userDrawn="1"/>
          </p:nvSpPr>
          <p:spPr bwMode="invGray">
            <a:xfrm>
              <a:off x="2459051"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89" name="Freeform: Shape 88">
              <a:extLst>
                <a:ext uri="{FF2B5EF4-FFF2-40B4-BE49-F238E27FC236}">
                  <a16:creationId xmlns:a16="http://schemas.microsoft.com/office/drawing/2014/main" id="{DBE01E74-82F1-D28C-F123-9855BE5D7374}"/>
                </a:ext>
              </a:extLst>
            </p:cNvPr>
            <p:cNvSpPr/>
            <p:nvPr userDrawn="1"/>
          </p:nvSpPr>
          <p:spPr bwMode="invGray">
            <a:xfrm>
              <a:off x="3411556"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0" name="Freeform: Shape 89">
              <a:extLst>
                <a:ext uri="{FF2B5EF4-FFF2-40B4-BE49-F238E27FC236}">
                  <a16:creationId xmlns:a16="http://schemas.microsoft.com/office/drawing/2014/main" id="{FC077625-61DD-6A15-1CBC-CEEA44D6A70F}"/>
                </a:ext>
              </a:extLst>
            </p:cNvPr>
            <p:cNvSpPr/>
            <p:nvPr userDrawn="1"/>
          </p:nvSpPr>
          <p:spPr bwMode="invGray">
            <a:xfrm>
              <a:off x="4362473" y="0"/>
              <a:ext cx="609603"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1" name="Freeform: Shape 90">
              <a:extLst>
                <a:ext uri="{FF2B5EF4-FFF2-40B4-BE49-F238E27FC236}">
                  <a16:creationId xmlns:a16="http://schemas.microsoft.com/office/drawing/2014/main" id="{987B95B6-62E5-2D41-4051-6D29B187C4EE}"/>
                </a:ext>
              </a:extLst>
            </p:cNvPr>
            <p:cNvSpPr/>
            <p:nvPr userDrawn="1"/>
          </p:nvSpPr>
          <p:spPr bwMode="invGray">
            <a:xfrm>
              <a:off x="5314977"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2" name="Freeform: Shape 91">
              <a:extLst>
                <a:ext uri="{FF2B5EF4-FFF2-40B4-BE49-F238E27FC236}">
                  <a16:creationId xmlns:a16="http://schemas.microsoft.com/office/drawing/2014/main" id="{3C5C535F-6763-9EE2-8185-692F89EE4CD1}"/>
                </a:ext>
              </a:extLst>
            </p:cNvPr>
            <p:cNvSpPr/>
            <p:nvPr userDrawn="1"/>
          </p:nvSpPr>
          <p:spPr bwMode="invGray">
            <a:xfrm>
              <a:off x="6267482"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3" name="Freeform: Shape 92">
              <a:extLst>
                <a:ext uri="{FF2B5EF4-FFF2-40B4-BE49-F238E27FC236}">
                  <a16:creationId xmlns:a16="http://schemas.microsoft.com/office/drawing/2014/main" id="{EFA45D07-5748-71DB-859F-F9B9CD195BEC}"/>
                </a:ext>
              </a:extLst>
            </p:cNvPr>
            <p:cNvSpPr/>
            <p:nvPr userDrawn="1"/>
          </p:nvSpPr>
          <p:spPr bwMode="invGray">
            <a:xfrm>
              <a:off x="8170905"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4" name="Freeform: Shape 93">
              <a:extLst>
                <a:ext uri="{FF2B5EF4-FFF2-40B4-BE49-F238E27FC236}">
                  <a16:creationId xmlns:a16="http://schemas.microsoft.com/office/drawing/2014/main" id="{29981772-BEFA-75DD-EF42-3355706E2937}"/>
                </a:ext>
              </a:extLst>
            </p:cNvPr>
            <p:cNvSpPr/>
            <p:nvPr userDrawn="1"/>
          </p:nvSpPr>
          <p:spPr bwMode="invGray">
            <a:xfrm>
              <a:off x="9123410"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5" name="Freeform: Shape 94">
              <a:extLst>
                <a:ext uri="{FF2B5EF4-FFF2-40B4-BE49-F238E27FC236}">
                  <a16:creationId xmlns:a16="http://schemas.microsoft.com/office/drawing/2014/main" id="{AE28076E-E473-2644-EAE8-0904D5893804}"/>
                </a:ext>
              </a:extLst>
            </p:cNvPr>
            <p:cNvSpPr/>
            <p:nvPr userDrawn="1"/>
          </p:nvSpPr>
          <p:spPr bwMode="invGray">
            <a:xfrm>
              <a:off x="10075915" y="0"/>
              <a:ext cx="609603"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6" name="Freeform: Shape 95">
              <a:extLst>
                <a:ext uri="{FF2B5EF4-FFF2-40B4-BE49-F238E27FC236}">
                  <a16:creationId xmlns:a16="http://schemas.microsoft.com/office/drawing/2014/main" id="{A8431971-CD30-D35D-1A66-F8C3EF65B7FE}"/>
                </a:ext>
              </a:extLst>
            </p:cNvPr>
            <p:cNvSpPr/>
            <p:nvPr userDrawn="1"/>
          </p:nvSpPr>
          <p:spPr bwMode="invGray">
            <a:xfrm>
              <a:off x="11028420" y="0"/>
              <a:ext cx="609603"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sp>
          <p:nvSpPr>
            <p:cNvPr id="97" name="Freeform: Shape 96">
              <a:extLst>
                <a:ext uri="{FF2B5EF4-FFF2-40B4-BE49-F238E27FC236}">
                  <a16:creationId xmlns:a16="http://schemas.microsoft.com/office/drawing/2014/main" id="{903D7F3B-97FB-001C-229B-3F0E9E4751CE}"/>
                </a:ext>
              </a:extLst>
            </p:cNvPr>
            <p:cNvSpPr/>
            <p:nvPr userDrawn="1"/>
          </p:nvSpPr>
          <p:spPr bwMode="invGray">
            <a:xfrm>
              <a:off x="554041" y="0"/>
              <a:ext cx="609603"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72" tIns="34286" rIns="68572" bIns="34286" anchor="ctr"/>
            <a:lstStyle/>
            <a:p>
              <a:pPr algn="ctr" eaLnBrk="1" fontAlgn="auto" hangingPunct="1">
                <a:spcBef>
                  <a:spcPts val="0"/>
                </a:spcBef>
                <a:spcAft>
                  <a:spcPts val="0"/>
                </a:spcAft>
                <a:defRPr/>
              </a:pPr>
              <a:endParaRPr lang="en-US" sz="1323">
                <a:solidFill>
                  <a:schemeClr val="tx1"/>
                </a:solidFill>
              </a:endParaRPr>
            </a:p>
          </p:txBody>
        </p:sp>
        <p:cxnSp>
          <p:nvCxnSpPr>
            <p:cNvPr id="98" name="Straight Connector 97">
              <a:extLst>
                <a:ext uri="{FF2B5EF4-FFF2-40B4-BE49-F238E27FC236}">
                  <a16:creationId xmlns:a16="http://schemas.microsoft.com/office/drawing/2014/main" id="{D62D33EF-4B76-12F5-88FD-79B3D5246E69}"/>
                </a:ext>
              </a:extLst>
            </p:cNvPr>
            <p:cNvCxnSpPr/>
            <p:nvPr userDrawn="1"/>
          </p:nvCxnSpPr>
          <p:spPr bwMode="invGray">
            <a:xfrm>
              <a:off x="0" y="6223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A89BF3F-309F-26FF-68B0-29C338158C8C}"/>
                </a:ext>
              </a:extLst>
            </p:cNvPr>
            <p:cNvCxnSpPr/>
            <p:nvPr userDrawn="1"/>
          </p:nvCxnSpPr>
          <p:spPr bwMode="invGray">
            <a:xfrm>
              <a:off x="0" y="3111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B67A0359-0035-84A2-588D-50152F5D5520}"/>
                </a:ext>
              </a:extLst>
            </p:cNvPr>
            <p:cNvCxnSpPr/>
            <p:nvPr userDrawn="1"/>
          </p:nvCxnSpPr>
          <p:spPr bwMode="invGray">
            <a:xfrm>
              <a:off x="0" y="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A8B6AFFB-BCA3-5041-8297-278F8E531DC2}"/>
                </a:ext>
              </a:extLst>
            </p:cNvPr>
            <p:cNvCxnSpPr/>
            <p:nvPr userDrawn="1"/>
          </p:nvCxnSpPr>
          <p:spPr bwMode="invGray">
            <a:xfrm>
              <a:off x="0" y="12430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6185EA9-B39F-EB6E-7852-0860098AC005}"/>
                </a:ext>
              </a:extLst>
            </p:cNvPr>
            <p:cNvCxnSpPr/>
            <p:nvPr userDrawn="1"/>
          </p:nvCxnSpPr>
          <p:spPr bwMode="invGray">
            <a:xfrm>
              <a:off x="0" y="9334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99EF8283-022B-CF75-838E-EC638D7731A5}"/>
                </a:ext>
              </a:extLst>
            </p:cNvPr>
            <p:cNvCxnSpPr/>
            <p:nvPr userDrawn="1"/>
          </p:nvCxnSpPr>
          <p:spPr bwMode="invGray">
            <a:xfrm>
              <a:off x="0" y="18653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029F480A-9A0C-4B7A-473B-C73DACF11188}"/>
                </a:ext>
              </a:extLst>
            </p:cNvPr>
            <p:cNvCxnSpPr/>
            <p:nvPr userDrawn="1"/>
          </p:nvCxnSpPr>
          <p:spPr bwMode="invGray">
            <a:xfrm>
              <a:off x="0" y="15541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65144F7-C09A-2405-233F-AEEF40C40749}"/>
                </a:ext>
              </a:extLst>
            </p:cNvPr>
            <p:cNvCxnSpPr/>
            <p:nvPr userDrawn="1"/>
          </p:nvCxnSpPr>
          <p:spPr bwMode="invGray">
            <a:xfrm>
              <a:off x="0" y="24876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8ECBDA0A-8FC0-CFC2-7E82-20663B286688}"/>
                </a:ext>
              </a:extLst>
            </p:cNvPr>
            <p:cNvCxnSpPr/>
            <p:nvPr userDrawn="1"/>
          </p:nvCxnSpPr>
          <p:spPr bwMode="invGray">
            <a:xfrm>
              <a:off x="0" y="21764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1CA0D4DB-897B-B951-70FC-2923A8EF5C8D}"/>
                </a:ext>
              </a:extLst>
            </p:cNvPr>
            <p:cNvCxnSpPr/>
            <p:nvPr userDrawn="1"/>
          </p:nvCxnSpPr>
          <p:spPr bwMode="invGray">
            <a:xfrm>
              <a:off x="0" y="31083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9E76B809-A46D-F259-502D-5E3D4CF9CA01}"/>
                </a:ext>
              </a:extLst>
            </p:cNvPr>
            <p:cNvCxnSpPr/>
            <p:nvPr userDrawn="1"/>
          </p:nvCxnSpPr>
          <p:spPr bwMode="invGray">
            <a:xfrm>
              <a:off x="0" y="27987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5685992A-DDAA-A90D-3C04-8110A0623C16}"/>
                </a:ext>
              </a:extLst>
            </p:cNvPr>
            <p:cNvCxnSpPr/>
            <p:nvPr userDrawn="1"/>
          </p:nvCxnSpPr>
          <p:spPr bwMode="invGray">
            <a:xfrm>
              <a:off x="0" y="37306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5B815E59-041B-B933-5542-7D9B56F30394}"/>
                </a:ext>
              </a:extLst>
            </p:cNvPr>
            <p:cNvCxnSpPr/>
            <p:nvPr userDrawn="1"/>
          </p:nvCxnSpPr>
          <p:spPr bwMode="invGray">
            <a:xfrm>
              <a:off x="0" y="34194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6138FE4A-2710-523B-1DAA-1E2493C8B738}"/>
                </a:ext>
              </a:extLst>
            </p:cNvPr>
            <p:cNvCxnSpPr/>
            <p:nvPr userDrawn="1"/>
          </p:nvCxnSpPr>
          <p:spPr bwMode="invGray">
            <a:xfrm>
              <a:off x="0" y="43529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2FFB1C38-18CD-02F4-984D-7EEA3B7F25EE}"/>
                </a:ext>
              </a:extLst>
            </p:cNvPr>
            <p:cNvCxnSpPr/>
            <p:nvPr userDrawn="1"/>
          </p:nvCxnSpPr>
          <p:spPr bwMode="invGray">
            <a:xfrm>
              <a:off x="0" y="40417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46CC5925-EF64-5B85-65E6-74CD11AC9707}"/>
                </a:ext>
              </a:extLst>
            </p:cNvPr>
            <p:cNvCxnSpPr/>
            <p:nvPr userDrawn="1"/>
          </p:nvCxnSpPr>
          <p:spPr bwMode="invGray">
            <a:xfrm>
              <a:off x="0" y="49736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5B8EBD1B-4C54-E95D-526B-7D23952FA406}"/>
                </a:ext>
              </a:extLst>
            </p:cNvPr>
            <p:cNvCxnSpPr/>
            <p:nvPr userDrawn="1"/>
          </p:nvCxnSpPr>
          <p:spPr bwMode="invGray">
            <a:xfrm>
              <a:off x="0" y="46640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C2CA90DE-5E90-105B-B5C7-89CB711444CA}"/>
                </a:ext>
              </a:extLst>
            </p:cNvPr>
            <p:cNvCxnSpPr/>
            <p:nvPr userDrawn="1"/>
          </p:nvCxnSpPr>
          <p:spPr bwMode="invGray">
            <a:xfrm>
              <a:off x="0" y="55959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9BFEE7F5-7344-BA3F-9EA8-204330EF3FB1}"/>
                </a:ext>
              </a:extLst>
            </p:cNvPr>
            <p:cNvCxnSpPr/>
            <p:nvPr userDrawn="1"/>
          </p:nvCxnSpPr>
          <p:spPr bwMode="invGray">
            <a:xfrm>
              <a:off x="0" y="52847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5F939D38-6C97-6925-B041-2A5036FC9086}"/>
                </a:ext>
              </a:extLst>
            </p:cNvPr>
            <p:cNvCxnSpPr/>
            <p:nvPr userDrawn="1"/>
          </p:nvCxnSpPr>
          <p:spPr bwMode="invGray">
            <a:xfrm>
              <a:off x="0" y="62182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CF4042-3650-E46E-494A-F2C9CE4F3B5C}"/>
                </a:ext>
              </a:extLst>
            </p:cNvPr>
            <p:cNvCxnSpPr/>
            <p:nvPr userDrawn="1"/>
          </p:nvCxnSpPr>
          <p:spPr bwMode="invGray">
            <a:xfrm>
              <a:off x="0" y="59070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B3264831-F65B-8DF5-2706-D204B37F9013}"/>
                </a:ext>
              </a:extLst>
            </p:cNvPr>
            <p:cNvCxnSpPr/>
            <p:nvPr userDrawn="1"/>
          </p:nvCxnSpPr>
          <p:spPr bwMode="invGray">
            <a:xfrm>
              <a:off x="0" y="65293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DA2665A-90B5-DD77-3847-794AB97C881C}"/>
                </a:ext>
              </a:extLst>
            </p:cNvPr>
            <p:cNvCxnSpPr/>
            <p:nvPr userDrawn="1"/>
          </p:nvCxnSpPr>
          <p:spPr bwMode="invGray">
            <a:xfrm>
              <a:off x="0" y="7778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883D2C30-10B2-0317-F1EE-AA0D0FA1B5E2}"/>
                </a:ext>
              </a:extLst>
            </p:cNvPr>
            <p:cNvCxnSpPr/>
            <p:nvPr userDrawn="1"/>
          </p:nvCxnSpPr>
          <p:spPr bwMode="invGray">
            <a:xfrm>
              <a:off x="0" y="46672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379EAD89-AD6D-4603-D765-3B4E6E109B31}"/>
                </a:ext>
              </a:extLst>
            </p:cNvPr>
            <p:cNvCxnSpPr/>
            <p:nvPr userDrawn="1"/>
          </p:nvCxnSpPr>
          <p:spPr bwMode="invGray">
            <a:xfrm>
              <a:off x="0" y="155575"/>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EE2CFA8F-8F65-30E7-ED1F-D926B15B184F}"/>
                </a:ext>
              </a:extLst>
            </p:cNvPr>
            <p:cNvCxnSpPr/>
            <p:nvPr userDrawn="1"/>
          </p:nvCxnSpPr>
          <p:spPr bwMode="invGray">
            <a:xfrm>
              <a:off x="0" y="13985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CFDD7ADA-5FBD-307D-EA88-9113E94D9F63}"/>
                </a:ext>
              </a:extLst>
            </p:cNvPr>
            <p:cNvCxnSpPr/>
            <p:nvPr userDrawn="1"/>
          </p:nvCxnSpPr>
          <p:spPr bwMode="invGray">
            <a:xfrm>
              <a:off x="0" y="10874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39BE8212-C2D6-7F86-CE5F-947F82E5EC85}"/>
                </a:ext>
              </a:extLst>
            </p:cNvPr>
            <p:cNvCxnSpPr/>
            <p:nvPr userDrawn="1"/>
          </p:nvCxnSpPr>
          <p:spPr bwMode="invGray">
            <a:xfrm>
              <a:off x="0" y="20208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18CF2F5B-2EB5-BCE3-5E62-F8481475D5B4}"/>
                </a:ext>
              </a:extLst>
            </p:cNvPr>
            <p:cNvCxnSpPr/>
            <p:nvPr userDrawn="1"/>
          </p:nvCxnSpPr>
          <p:spPr bwMode="invGray">
            <a:xfrm>
              <a:off x="0" y="17097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A6AF348-6469-A7A3-B674-2C6BD3CE8BBA}"/>
                </a:ext>
              </a:extLst>
            </p:cNvPr>
            <p:cNvCxnSpPr/>
            <p:nvPr userDrawn="1"/>
          </p:nvCxnSpPr>
          <p:spPr bwMode="invGray">
            <a:xfrm>
              <a:off x="0" y="264318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15FF650-097A-A7BC-1F3E-6C250D21BC91}"/>
                </a:ext>
              </a:extLst>
            </p:cNvPr>
            <p:cNvCxnSpPr/>
            <p:nvPr userDrawn="1"/>
          </p:nvCxnSpPr>
          <p:spPr bwMode="invGray">
            <a:xfrm>
              <a:off x="0" y="2332038"/>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03BDB40-D143-E8F3-9C1A-85C99F82ECCB}"/>
                </a:ext>
              </a:extLst>
            </p:cNvPr>
            <p:cNvCxnSpPr/>
            <p:nvPr userDrawn="1"/>
          </p:nvCxnSpPr>
          <p:spPr bwMode="invGray">
            <a:xfrm>
              <a:off x="0" y="32639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DACC36E-C7AC-D972-601C-A02ADF7C0CD8}"/>
                </a:ext>
              </a:extLst>
            </p:cNvPr>
            <p:cNvCxnSpPr/>
            <p:nvPr userDrawn="1"/>
          </p:nvCxnSpPr>
          <p:spPr bwMode="invGray">
            <a:xfrm>
              <a:off x="0" y="29527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2E6E626D-80B0-DB80-DF5D-C7E6FDF96665}"/>
                </a:ext>
              </a:extLst>
            </p:cNvPr>
            <p:cNvCxnSpPr/>
            <p:nvPr userDrawn="1"/>
          </p:nvCxnSpPr>
          <p:spPr bwMode="invGray">
            <a:xfrm>
              <a:off x="0" y="38862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06AE0909-AD77-04E6-F409-4B65DA438ADA}"/>
                </a:ext>
              </a:extLst>
            </p:cNvPr>
            <p:cNvCxnSpPr/>
            <p:nvPr userDrawn="1"/>
          </p:nvCxnSpPr>
          <p:spPr bwMode="invGray">
            <a:xfrm>
              <a:off x="0" y="35750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C353D37-E2D7-710A-67D5-85A7EE428FCA}"/>
                </a:ext>
              </a:extLst>
            </p:cNvPr>
            <p:cNvCxnSpPr/>
            <p:nvPr userDrawn="1"/>
          </p:nvCxnSpPr>
          <p:spPr bwMode="invGray">
            <a:xfrm>
              <a:off x="0" y="450850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F38B2C31-A68E-90B6-1FFF-62B0671492CD}"/>
                </a:ext>
              </a:extLst>
            </p:cNvPr>
            <p:cNvCxnSpPr/>
            <p:nvPr userDrawn="1"/>
          </p:nvCxnSpPr>
          <p:spPr bwMode="invGray">
            <a:xfrm>
              <a:off x="0" y="41973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C88736A-B1B8-8D5A-1B63-B7A5C9312689}"/>
                </a:ext>
              </a:extLst>
            </p:cNvPr>
            <p:cNvCxnSpPr/>
            <p:nvPr userDrawn="1"/>
          </p:nvCxnSpPr>
          <p:spPr bwMode="invGray">
            <a:xfrm>
              <a:off x="0" y="51292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BB684BBF-5A8B-8214-E586-BEB3D4E7F40A}"/>
                </a:ext>
              </a:extLst>
            </p:cNvPr>
            <p:cNvCxnSpPr/>
            <p:nvPr userDrawn="1"/>
          </p:nvCxnSpPr>
          <p:spPr bwMode="invGray">
            <a:xfrm>
              <a:off x="0" y="4819650"/>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E8832AAD-525A-7F37-235A-FB8DFF433905}"/>
                </a:ext>
              </a:extLst>
            </p:cNvPr>
            <p:cNvCxnSpPr/>
            <p:nvPr userDrawn="1"/>
          </p:nvCxnSpPr>
          <p:spPr bwMode="invGray">
            <a:xfrm>
              <a:off x="0" y="57515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9D362AEA-797E-DDF5-A622-7D563BADBB72}"/>
                </a:ext>
              </a:extLst>
            </p:cNvPr>
            <p:cNvCxnSpPr/>
            <p:nvPr userDrawn="1"/>
          </p:nvCxnSpPr>
          <p:spPr bwMode="invGray">
            <a:xfrm>
              <a:off x="0" y="54403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44BE0711-07C2-2796-63C8-04CD5BAFE78F}"/>
                </a:ext>
              </a:extLst>
            </p:cNvPr>
            <p:cNvCxnSpPr/>
            <p:nvPr userDrawn="1"/>
          </p:nvCxnSpPr>
          <p:spPr bwMode="invGray">
            <a:xfrm>
              <a:off x="0" y="637381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890F0C5-E33D-C9A1-17EA-7A4BC1F1D5F3}"/>
                </a:ext>
              </a:extLst>
            </p:cNvPr>
            <p:cNvCxnSpPr/>
            <p:nvPr userDrawn="1"/>
          </p:nvCxnSpPr>
          <p:spPr bwMode="invGray">
            <a:xfrm>
              <a:off x="0" y="60626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F2E21AAE-37A6-40BA-9DF0-7CB637FB1184}"/>
                </a:ext>
              </a:extLst>
            </p:cNvPr>
            <p:cNvCxnSpPr/>
            <p:nvPr userDrawn="1"/>
          </p:nvCxnSpPr>
          <p:spPr bwMode="invGray">
            <a:xfrm>
              <a:off x="0" y="6684963"/>
              <a:ext cx="12188888"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97EFB461-DF08-8FAB-494B-DC987185EAFC}"/>
                </a:ext>
              </a:extLst>
            </p:cNvPr>
            <p:cNvSpPr/>
            <p:nvPr userDrawn="1"/>
          </p:nvSpPr>
          <p:spPr bwMode="invGray">
            <a:xfrm>
              <a:off x="382590" y="1728788"/>
              <a:ext cx="11461809" cy="4333875"/>
            </a:xfrm>
            <a:prstGeom prst="rect">
              <a:avLst/>
            </a:prstGeom>
            <a:noFill/>
            <a:ln w="12700">
              <a:solidFill>
                <a:srgbClr val="19D3C5">
                  <a:alpha val="50000"/>
                </a:srgbClr>
              </a:solidFill>
            </a:ln>
          </p:spPr>
          <p:txBody>
            <a:bodyPr lIns="68572" tIns="34286" rIns="68572" bIns="34286"/>
            <a:lstStyle/>
            <a:p>
              <a:pPr eaLnBrk="1" fontAlgn="auto" hangingPunct="1">
                <a:spcBef>
                  <a:spcPts val="0"/>
                </a:spcBef>
                <a:spcAft>
                  <a:spcPts val="0"/>
                </a:spcAft>
                <a:defRPr/>
              </a:pPr>
              <a:endParaRPr lang="en-US" sz="1323">
                <a:latin typeface="+mn-lt"/>
              </a:endParaRPr>
            </a:p>
          </p:txBody>
        </p:sp>
        <p:cxnSp>
          <p:nvCxnSpPr>
            <p:cNvPr id="1161" name="Straight Connector 145">
              <a:extLst>
                <a:ext uri="{FF2B5EF4-FFF2-40B4-BE49-F238E27FC236}">
                  <a16:creationId xmlns:a16="http://schemas.microsoft.com/office/drawing/2014/main" id="{C774DC2E-A23D-6C71-69CC-62BB48B1C3F7}"/>
                </a:ext>
              </a:extLst>
            </p:cNvPr>
            <p:cNvCxnSpPr>
              <a:cxnSpLocks/>
            </p:cNvCxnSpPr>
            <p:nvPr userDrawn="1"/>
          </p:nvCxnSpPr>
          <p:spPr bwMode="invGray">
            <a:xfrm>
              <a:off x="382016" y="2170800"/>
              <a:ext cx="11462676" cy="0"/>
            </a:xfrm>
            <a:prstGeom prst="line">
              <a:avLst/>
            </a:prstGeom>
            <a:noFill/>
            <a:ln w="12700">
              <a:solidFill>
                <a:srgbClr val="19D3C5">
                  <a:alpha val="50195"/>
                </a:srgbClr>
              </a:solidFill>
              <a:round/>
              <a:headEnd/>
              <a:tailEnd/>
            </a:ln>
            <a:extLst>
              <a:ext uri="{909E8E84-426E-40DD-AFC4-6F175D3DCCD1}">
                <a14:hiddenFill xmlns:a14="http://schemas.microsoft.com/office/drawing/2010/main">
                  <a:noFill/>
                </a14:hiddenFill>
              </a:ext>
            </a:extLst>
          </p:spPr>
        </p:cxnSp>
        <p:cxnSp>
          <p:nvCxnSpPr>
            <p:cNvPr id="1162" name="Straight Connector 146">
              <a:extLst>
                <a:ext uri="{FF2B5EF4-FFF2-40B4-BE49-F238E27FC236}">
                  <a16:creationId xmlns:a16="http://schemas.microsoft.com/office/drawing/2014/main" id="{9C94FEE4-E696-5863-3234-831A2875441A}"/>
                </a:ext>
              </a:extLst>
            </p:cNvPr>
            <p:cNvCxnSpPr>
              <a:cxnSpLocks/>
            </p:cNvCxnSpPr>
            <p:nvPr userDrawn="1"/>
          </p:nvCxnSpPr>
          <p:spPr bwMode="invGray">
            <a:xfrm>
              <a:off x="382015" y="1721828"/>
              <a:ext cx="11462677" cy="0"/>
            </a:xfrm>
            <a:prstGeom prst="line">
              <a:avLst/>
            </a:prstGeom>
            <a:noFill/>
            <a:ln w="12700">
              <a:solidFill>
                <a:srgbClr val="19D3C5">
                  <a:alpha val="50195"/>
                </a:srgbClr>
              </a:solidFill>
              <a:round/>
              <a:headEnd/>
              <a:tailEnd/>
            </a:ln>
            <a:extLst>
              <a:ext uri="{909E8E84-426E-40DD-AFC4-6F175D3DCCD1}">
                <a14:hiddenFill xmlns:a14="http://schemas.microsoft.com/office/drawing/2010/main">
                  <a:noFill/>
                </a14:hiddenFill>
              </a:ext>
            </a:extLst>
          </p:spPr>
        </p:cxnSp>
      </p:grpSp>
      <p:sp>
        <p:nvSpPr>
          <p:cNvPr id="16" name="4. Footnote" hidden="1">
            <a:extLst>
              <a:ext uri="{FF2B5EF4-FFF2-40B4-BE49-F238E27FC236}">
                <a16:creationId xmlns:a16="http://schemas.microsoft.com/office/drawing/2014/main" id="{02FF94A1-A4F0-CFA5-94AC-99ED4FE1D98A}"/>
              </a:ext>
            </a:extLst>
          </p:cNvPr>
          <p:cNvSpPr txBox="1"/>
          <p:nvPr userDrawn="1">
            <p:custDataLst>
              <p:tags r:id="rId20"/>
            </p:custDataLst>
          </p:nvPr>
        </p:nvSpPr>
        <p:spPr>
          <a:xfrm>
            <a:off x="382588" y="6084888"/>
            <a:ext cx="7278687" cy="123825"/>
          </a:xfrm>
          <a:prstGeom prst="rect">
            <a:avLst/>
          </a:prstGeom>
          <a:noFill/>
        </p:spPr>
        <p:txBody>
          <a:bodyPr lIns="0" tIns="0" rIns="0" bIns="0" anchor="b"/>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eaLnBrk="1" hangingPunct="1">
              <a:defRPr/>
            </a:pPr>
            <a:r>
              <a:rPr lang="en-US">
                <a:latin typeface="+mn-lt"/>
              </a:rPr>
              <a:t>Footnotes</a:t>
            </a:r>
          </a:p>
        </p:txBody>
      </p:sp>
      <p:sp>
        <p:nvSpPr>
          <p:cNvPr id="4" name="Sticker" hidden="1">
            <a:extLst>
              <a:ext uri="{FF2B5EF4-FFF2-40B4-BE49-F238E27FC236}">
                <a16:creationId xmlns:a16="http://schemas.microsoft.com/office/drawing/2014/main" id="{B321DE59-EBFD-363F-A11D-3A6A52A37A88}"/>
              </a:ext>
            </a:extLst>
          </p:cNvPr>
          <p:cNvSpPr txBox="1"/>
          <p:nvPr userDrawn="1"/>
        </p:nvSpPr>
        <p:spPr>
          <a:xfrm>
            <a:off x="382588" y="1325563"/>
            <a:ext cx="449262" cy="122237"/>
          </a:xfrm>
          <a:prstGeom prst="rect">
            <a:avLst/>
          </a:prstGeom>
          <a:noFill/>
          <a:ln w="6350">
            <a:noFill/>
            <a:miter lim="800000"/>
          </a:ln>
        </p:spPr>
        <p:txBody>
          <a:bodyPr wrap="none" lIns="0" tIns="0" rIns="0" bIns="0">
            <a:spAutoFit/>
          </a:bodyPr>
          <a:lstStyle>
            <a:defPPr>
              <a:defRPr lang="en-US"/>
            </a:defPPr>
            <a:lvl1pPr>
              <a:spcBef>
                <a:spcPts val="300"/>
              </a:spcBef>
              <a:spcAft>
                <a:spcPts val="300"/>
              </a:spcAft>
              <a:buNone/>
              <a:defRPr sz="800" b="1" cap="all" baseline="0"/>
            </a:lvl1pPr>
          </a:lstStyle>
          <a:p>
            <a:pPr eaLnBrk="1" fontAlgn="auto" hangingPunct="1">
              <a:defRPr/>
            </a:pPr>
            <a:r>
              <a:rPr lang="en-US">
                <a:latin typeface="+mn-lt"/>
              </a:rPr>
              <a:t>STICKER</a:t>
            </a:r>
          </a:p>
        </p:txBody>
      </p:sp>
      <p:sp>
        <p:nvSpPr>
          <p:cNvPr id="169" name="ACET" hidden="1">
            <a:extLst>
              <a:ext uri="{FF2B5EF4-FFF2-40B4-BE49-F238E27FC236}">
                <a16:creationId xmlns:a16="http://schemas.microsoft.com/office/drawing/2014/main" id="{F5826F37-9FD6-D4CA-90B8-74AAE67AE1EF}"/>
              </a:ext>
            </a:extLst>
          </p:cNvPr>
          <p:cNvSpPr txBox="1"/>
          <p:nvPr userDrawn="1">
            <p:custDataLst>
              <p:tags r:id="rId21"/>
            </p:custDataLst>
          </p:nvPr>
        </p:nvSpPr>
        <p:spPr>
          <a:xfrm>
            <a:off x="5988050" y="2170113"/>
            <a:ext cx="3049588" cy="569912"/>
          </a:xfrm>
          <a:prstGeom prst="rect">
            <a:avLst/>
          </a:prstGeom>
        </p:spPr>
        <p:txBody>
          <a:bodyPr lIns="0" tIns="0" rIns="0" bIns="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eaLnBrk="1" fontAlgn="auto" hangingPunct="1">
              <a:defRPr/>
            </a:pPr>
            <a:r>
              <a:rPr lang="en-US">
                <a:latin typeface="+mn-lt"/>
              </a:rPr>
              <a:t>Above Chart Exhibit Title</a:t>
            </a:r>
          </a:p>
          <a:p>
            <a:pPr eaLnBrk="1" fontAlgn="auto" hangingPunct="1">
              <a:defRPr/>
            </a:pPr>
            <a:r>
              <a:rPr lang="en-US" b="0">
                <a:latin typeface="+mn-lt"/>
              </a:rPr>
              <a:t>Unit of Measure</a:t>
            </a:r>
          </a:p>
        </p:txBody>
      </p:sp>
      <p:grpSp>
        <p:nvGrpSpPr>
          <p:cNvPr id="1034" name="LegendLines" hidden="1">
            <a:extLst>
              <a:ext uri="{FF2B5EF4-FFF2-40B4-BE49-F238E27FC236}">
                <a16:creationId xmlns:a16="http://schemas.microsoft.com/office/drawing/2014/main" id="{1FA5967A-D91D-D40F-B80B-2FD3A3A58ED6}"/>
              </a:ext>
            </a:extLst>
          </p:cNvPr>
          <p:cNvGrpSpPr>
            <a:grpSpLocks/>
          </p:cNvGrpSpPr>
          <p:nvPr userDrawn="1"/>
        </p:nvGrpSpPr>
        <p:grpSpPr bwMode="auto">
          <a:xfrm>
            <a:off x="10317163" y="3149600"/>
            <a:ext cx="1320800" cy="958850"/>
            <a:chOff x="10162879" y="3243772"/>
            <a:chExt cx="1319960" cy="958286"/>
          </a:xfrm>
        </p:grpSpPr>
        <p:sp>
          <p:nvSpPr>
            <p:cNvPr id="1072" name="Legend1">
              <a:extLst>
                <a:ext uri="{FF2B5EF4-FFF2-40B4-BE49-F238E27FC236}">
                  <a16:creationId xmlns:a16="http://schemas.microsoft.com/office/drawing/2014/main" id="{4E99AEA1-D7B2-66A6-31C0-8719B59CB924}"/>
                </a:ext>
              </a:extLst>
            </p:cNvPr>
            <p:cNvSpPr txBox="1">
              <a:spLocks noChangeArrowheads="1"/>
            </p:cNvSpPr>
            <p:nvPr/>
          </p:nvSpPr>
          <p:spPr bwMode="auto">
            <a:xfrm>
              <a:off x="10886319" y="3243772"/>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3" name="Legend2">
              <a:extLst>
                <a:ext uri="{FF2B5EF4-FFF2-40B4-BE49-F238E27FC236}">
                  <a16:creationId xmlns:a16="http://schemas.microsoft.com/office/drawing/2014/main" id="{7A0A926F-6679-3947-615F-FA08175FB123}"/>
                </a:ext>
              </a:extLst>
            </p:cNvPr>
            <p:cNvSpPr txBox="1">
              <a:spLocks noChangeArrowheads="1"/>
            </p:cNvSpPr>
            <p:nvPr/>
          </p:nvSpPr>
          <p:spPr bwMode="auto">
            <a:xfrm>
              <a:off x="10886319" y="3615028"/>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4" name="Legend3">
              <a:extLst>
                <a:ext uri="{FF2B5EF4-FFF2-40B4-BE49-F238E27FC236}">
                  <a16:creationId xmlns:a16="http://schemas.microsoft.com/office/drawing/2014/main" id="{C9938979-BD5D-AEEA-B11A-E93106DB8EAC}"/>
                </a:ext>
              </a:extLst>
            </p:cNvPr>
            <p:cNvSpPr txBox="1">
              <a:spLocks noChangeArrowheads="1"/>
            </p:cNvSpPr>
            <p:nvPr/>
          </p:nvSpPr>
          <p:spPr bwMode="auto">
            <a:xfrm>
              <a:off x="10886319" y="3986285"/>
              <a:ext cx="596520" cy="21577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75" name="LineLegend3">
              <a:extLst>
                <a:ext uri="{FF2B5EF4-FFF2-40B4-BE49-F238E27FC236}">
                  <a16:creationId xmlns:a16="http://schemas.microsoft.com/office/drawing/2014/main" id="{5069670F-A2BB-D64F-8E1B-712EAB425E0B}"/>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76" name="LineLegend2">
              <a:extLst>
                <a:ext uri="{FF2B5EF4-FFF2-40B4-BE49-F238E27FC236}">
                  <a16:creationId xmlns:a16="http://schemas.microsoft.com/office/drawing/2014/main" id="{EA2EF622-0F6F-83A8-A6D8-A66EBBC9553D}"/>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77" name="LineLegend1">
              <a:extLst>
                <a:ext uri="{FF2B5EF4-FFF2-40B4-BE49-F238E27FC236}">
                  <a16:creationId xmlns:a16="http://schemas.microsoft.com/office/drawing/2014/main" id="{ABECE054-9148-9554-FFE1-BCC261624127}"/>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5" name="LegendMoons" hidden="1">
            <a:extLst>
              <a:ext uri="{FF2B5EF4-FFF2-40B4-BE49-F238E27FC236}">
                <a16:creationId xmlns:a16="http://schemas.microsoft.com/office/drawing/2014/main" id="{81D1217E-5DE1-2685-2B4E-55CDA51891E6}"/>
              </a:ext>
            </a:extLst>
          </p:cNvPr>
          <p:cNvGrpSpPr>
            <a:grpSpLocks/>
          </p:cNvGrpSpPr>
          <p:nvPr userDrawn="1"/>
        </p:nvGrpSpPr>
        <p:grpSpPr bwMode="auto">
          <a:xfrm>
            <a:off x="10688638" y="1144588"/>
            <a:ext cx="949325" cy="1731962"/>
            <a:chOff x="7723680" y="1702457"/>
            <a:chExt cx="948949" cy="1731859"/>
          </a:xfrm>
        </p:grpSpPr>
        <p:sp>
          <p:nvSpPr>
            <p:cNvPr id="1052" name="Legend1">
              <a:extLst>
                <a:ext uri="{FF2B5EF4-FFF2-40B4-BE49-F238E27FC236}">
                  <a16:creationId xmlns:a16="http://schemas.microsoft.com/office/drawing/2014/main" id="{79F432AB-9964-D879-CFB2-169047E93131}"/>
                </a:ext>
              </a:extLst>
            </p:cNvPr>
            <p:cNvSpPr txBox="1">
              <a:spLocks noChangeArrowheads="1"/>
            </p:cNvSpPr>
            <p:nvPr/>
          </p:nvSpPr>
          <p:spPr bwMode="auto">
            <a:xfrm>
              <a:off x="8075965" y="1710394"/>
              <a:ext cx="596664" cy="214300"/>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3" name="Legend2">
              <a:extLst>
                <a:ext uri="{FF2B5EF4-FFF2-40B4-BE49-F238E27FC236}">
                  <a16:creationId xmlns:a16="http://schemas.microsoft.com/office/drawing/2014/main" id="{0B8A7B84-0224-97FC-FDAB-2F9D0D604F06}"/>
                </a:ext>
              </a:extLst>
            </p:cNvPr>
            <p:cNvSpPr txBox="1">
              <a:spLocks noChangeArrowheads="1"/>
            </p:cNvSpPr>
            <p:nvPr/>
          </p:nvSpPr>
          <p:spPr bwMode="auto">
            <a:xfrm>
              <a:off x="8075965" y="2085021"/>
              <a:ext cx="596664" cy="215887"/>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4" name="Legend3">
              <a:extLst>
                <a:ext uri="{FF2B5EF4-FFF2-40B4-BE49-F238E27FC236}">
                  <a16:creationId xmlns:a16="http://schemas.microsoft.com/office/drawing/2014/main" id="{7AA18870-6947-CA89-F124-52214698437F}"/>
                </a:ext>
              </a:extLst>
            </p:cNvPr>
            <p:cNvSpPr txBox="1">
              <a:spLocks noChangeArrowheads="1"/>
            </p:cNvSpPr>
            <p:nvPr/>
          </p:nvSpPr>
          <p:spPr bwMode="auto">
            <a:xfrm>
              <a:off x="8075965" y="2461237"/>
              <a:ext cx="596664" cy="214299"/>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5" name="Legend4">
              <a:extLst>
                <a:ext uri="{FF2B5EF4-FFF2-40B4-BE49-F238E27FC236}">
                  <a16:creationId xmlns:a16="http://schemas.microsoft.com/office/drawing/2014/main" id="{CD65196F-A064-956E-910F-3B3E43C5EC69}"/>
                </a:ext>
              </a:extLst>
            </p:cNvPr>
            <p:cNvSpPr txBox="1">
              <a:spLocks noChangeArrowheads="1"/>
            </p:cNvSpPr>
            <p:nvPr/>
          </p:nvSpPr>
          <p:spPr bwMode="auto">
            <a:xfrm>
              <a:off x="8075965" y="2835865"/>
              <a:ext cx="596664" cy="215887"/>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6" name="Legend5">
              <a:extLst>
                <a:ext uri="{FF2B5EF4-FFF2-40B4-BE49-F238E27FC236}">
                  <a16:creationId xmlns:a16="http://schemas.microsoft.com/office/drawing/2014/main" id="{643EC3BA-4043-9552-D889-0380A53F375E}"/>
                </a:ext>
              </a:extLst>
            </p:cNvPr>
            <p:cNvSpPr txBox="1">
              <a:spLocks noChangeArrowheads="1"/>
            </p:cNvSpPr>
            <p:nvPr/>
          </p:nvSpPr>
          <p:spPr bwMode="auto">
            <a:xfrm>
              <a:off x="8075965" y="3212079"/>
              <a:ext cx="596664" cy="214300"/>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grpSp>
          <p:nvGrpSpPr>
            <p:cNvPr id="1057" name="MoonLegend1">
              <a:extLst>
                <a:ext uri="{FF2B5EF4-FFF2-40B4-BE49-F238E27FC236}">
                  <a16:creationId xmlns:a16="http://schemas.microsoft.com/office/drawing/2014/main" id="{C0843044-D66F-F723-D224-B1CBA22C678D}"/>
                </a:ext>
              </a:extLst>
            </p:cNvPr>
            <p:cNvGrpSpPr>
              <a:grpSpLocks noChangeAspect="1"/>
            </p:cNvGrpSpPr>
            <p:nvPr>
              <p:custDataLst>
                <p:tags r:id="rId22"/>
              </p:custDataLst>
            </p:nvPr>
          </p:nvGrpSpPr>
          <p:grpSpPr bwMode="auto">
            <a:xfrm>
              <a:off x="7723680" y="1702457"/>
              <a:ext cx="228600" cy="228600"/>
              <a:chOff x="762000" y="1270000"/>
              <a:chExt cx="254000" cy="254000"/>
            </a:xfrm>
          </p:grpSpPr>
          <p:sp>
            <p:nvSpPr>
              <p:cNvPr id="214" name="Oval 213">
                <a:extLst>
                  <a:ext uri="{FF2B5EF4-FFF2-40B4-BE49-F238E27FC236}">
                    <a16:creationId xmlns:a16="http://schemas.microsoft.com/office/drawing/2014/main" id="{18E15434-8077-85B8-7C95-C285818C7BE7}"/>
                  </a:ext>
                </a:extLst>
              </p:cNvPr>
              <p:cNvSpPr/>
              <p:nvPr>
                <p:custDataLst>
                  <p:tags r:id="rId35"/>
                </p:custDataLst>
              </p:nvPr>
            </p:nvSpPr>
            <p:spPr>
              <a:xfrm>
                <a:off x="762000" y="1270000"/>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5" name="Arc 214">
                <a:extLst>
                  <a:ext uri="{FF2B5EF4-FFF2-40B4-BE49-F238E27FC236}">
                    <a16:creationId xmlns:a16="http://schemas.microsoft.com/office/drawing/2014/main" id="{4391DFF8-924D-4BDB-68B8-E83873C6D4E0}"/>
                  </a:ext>
                </a:extLst>
              </p:cNvPr>
              <p:cNvSpPr/>
              <p:nvPr>
                <p:custDataLst>
                  <p:tags r:id="rId36"/>
                </p:custDataLst>
              </p:nvPr>
            </p:nvSpPr>
            <p:spPr>
              <a:xfrm>
                <a:off x="762000" y="1270000"/>
                <a:ext cx="253899" cy="253984"/>
              </a:xfrm>
              <a:prstGeom prst="arc">
                <a:avLst>
                  <a:gd name="adj1" fmla="val 16200000"/>
                  <a:gd name="adj2" fmla="val 54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58" name="MoonLegend2">
              <a:extLst>
                <a:ext uri="{FF2B5EF4-FFF2-40B4-BE49-F238E27FC236}">
                  <a16:creationId xmlns:a16="http://schemas.microsoft.com/office/drawing/2014/main" id="{4FF47D00-BFA4-2809-B45A-5323A01921D3}"/>
                </a:ext>
              </a:extLst>
            </p:cNvPr>
            <p:cNvGrpSpPr>
              <a:grpSpLocks noChangeAspect="1"/>
            </p:cNvGrpSpPr>
            <p:nvPr>
              <p:custDataLst>
                <p:tags r:id="rId23"/>
              </p:custDataLst>
            </p:nvPr>
          </p:nvGrpSpPr>
          <p:grpSpPr bwMode="auto">
            <a:xfrm>
              <a:off x="7723680" y="2078270"/>
              <a:ext cx="228600" cy="228600"/>
              <a:chOff x="762000" y="1270000"/>
              <a:chExt cx="254000" cy="254000"/>
            </a:xfrm>
          </p:grpSpPr>
          <p:sp>
            <p:nvSpPr>
              <p:cNvPr id="212" name="Oval 211">
                <a:extLst>
                  <a:ext uri="{FF2B5EF4-FFF2-40B4-BE49-F238E27FC236}">
                    <a16:creationId xmlns:a16="http://schemas.microsoft.com/office/drawing/2014/main" id="{27E3FF6B-76F2-24DF-0356-3A8D502D43FC}"/>
                  </a:ext>
                </a:extLst>
              </p:cNvPr>
              <p:cNvSpPr/>
              <p:nvPr>
                <p:custDataLst>
                  <p:tags r:id="rId33"/>
                </p:custDataLst>
              </p:nvPr>
            </p:nvSpPr>
            <p:spPr>
              <a:xfrm>
                <a:off x="762000" y="1270447"/>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3" name="Arc 212">
                <a:extLst>
                  <a:ext uri="{FF2B5EF4-FFF2-40B4-BE49-F238E27FC236}">
                    <a16:creationId xmlns:a16="http://schemas.microsoft.com/office/drawing/2014/main" id="{6348F531-2A66-99CD-2403-D7CBB40ABE73}"/>
                  </a:ext>
                </a:extLst>
              </p:cNvPr>
              <p:cNvSpPr/>
              <p:nvPr>
                <p:custDataLst>
                  <p:tags r:id="rId34"/>
                </p:custDataLst>
              </p:nvPr>
            </p:nvSpPr>
            <p:spPr>
              <a:xfrm>
                <a:off x="762000" y="1270447"/>
                <a:ext cx="253899" cy="253984"/>
              </a:xfrm>
              <a:prstGeom prst="arc">
                <a:avLst>
                  <a:gd name="adj1" fmla="val 16200000"/>
                  <a:gd name="adj2" fmla="val 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59" name="MoonLegend3">
              <a:extLst>
                <a:ext uri="{FF2B5EF4-FFF2-40B4-BE49-F238E27FC236}">
                  <a16:creationId xmlns:a16="http://schemas.microsoft.com/office/drawing/2014/main" id="{47A66243-A87D-1409-0EDB-4A7A7550324E}"/>
                </a:ext>
              </a:extLst>
            </p:cNvPr>
            <p:cNvGrpSpPr>
              <a:grpSpLocks noChangeAspect="1"/>
            </p:cNvGrpSpPr>
            <p:nvPr>
              <p:custDataLst>
                <p:tags r:id="rId24"/>
              </p:custDataLst>
            </p:nvPr>
          </p:nvGrpSpPr>
          <p:grpSpPr bwMode="auto">
            <a:xfrm>
              <a:off x="7723680" y="2454085"/>
              <a:ext cx="228600" cy="228600"/>
              <a:chOff x="762000" y="1270000"/>
              <a:chExt cx="254000" cy="254000"/>
            </a:xfrm>
          </p:grpSpPr>
          <p:sp>
            <p:nvSpPr>
              <p:cNvPr id="210" name="Oval 209">
                <a:extLst>
                  <a:ext uri="{FF2B5EF4-FFF2-40B4-BE49-F238E27FC236}">
                    <a16:creationId xmlns:a16="http://schemas.microsoft.com/office/drawing/2014/main" id="{851F6366-ACD9-6AA4-8019-AE71AD4B7364}"/>
                  </a:ext>
                </a:extLst>
              </p:cNvPr>
              <p:cNvSpPr/>
              <p:nvPr>
                <p:custDataLst>
                  <p:tags r:id="rId31"/>
                </p:custDataLst>
              </p:nvPr>
            </p:nvSpPr>
            <p:spPr>
              <a:xfrm>
                <a:off x="762000" y="1269127"/>
                <a:ext cx="253899" cy="266331"/>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1" name="Arc 210">
                <a:extLst>
                  <a:ext uri="{FF2B5EF4-FFF2-40B4-BE49-F238E27FC236}">
                    <a16:creationId xmlns:a16="http://schemas.microsoft.com/office/drawing/2014/main" id="{FDA8332A-2FE5-F967-6B07-A76276D87840}"/>
                  </a:ext>
                </a:extLst>
              </p:cNvPr>
              <p:cNvSpPr/>
              <p:nvPr>
                <p:custDataLst>
                  <p:tags r:id="rId32"/>
                </p:custDataLst>
              </p:nvPr>
            </p:nvSpPr>
            <p:spPr>
              <a:xfrm>
                <a:off x="762000" y="1269127"/>
                <a:ext cx="253899" cy="266331"/>
              </a:xfrm>
              <a:prstGeom prst="arc">
                <a:avLst>
                  <a:gd name="adj1" fmla="val 16200000"/>
                  <a:gd name="adj2" fmla="val 54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60" name="MoonLegend4">
              <a:extLst>
                <a:ext uri="{FF2B5EF4-FFF2-40B4-BE49-F238E27FC236}">
                  <a16:creationId xmlns:a16="http://schemas.microsoft.com/office/drawing/2014/main" id="{0320BE70-8BE9-EFED-5830-262A4D629D37}"/>
                </a:ext>
              </a:extLst>
            </p:cNvPr>
            <p:cNvGrpSpPr>
              <a:grpSpLocks noChangeAspect="1"/>
            </p:cNvGrpSpPr>
            <p:nvPr>
              <p:custDataLst>
                <p:tags r:id="rId25"/>
              </p:custDataLst>
            </p:nvPr>
          </p:nvGrpSpPr>
          <p:grpSpPr bwMode="auto">
            <a:xfrm>
              <a:off x="7723680" y="2829900"/>
              <a:ext cx="228600" cy="228600"/>
              <a:chOff x="762000" y="1270000"/>
              <a:chExt cx="254000" cy="254000"/>
            </a:xfrm>
          </p:grpSpPr>
          <p:sp>
            <p:nvSpPr>
              <p:cNvPr id="208" name="Oval 207">
                <a:extLst>
                  <a:ext uri="{FF2B5EF4-FFF2-40B4-BE49-F238E27FC236}">
                    <a16:creationId xmlns:a16="http://schemas.microsoft.com/office/drawing/2014/main" id="{02817204-A58B-BC70-C494-A94B5BE111DC}"/>
                  </a:ext>
                </a:extLst>
              </p:cNvPr>
              <p:cNvSpPr/>
              <p:nvPr>
                <p:custDataLst>
                  <p:tags r:id="rId29"/>
                </p:custDataLst>
              </p:nvPr>
            </p:nvSpPr>
            <p:spPr>
              <a:xfrm>
                <a:off x="762000" y="1269572"/>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09" name="Arc 208">
                <a:extLst>
                  <a:ext uri="{FF2B5EF4-FFF2-40B4-BE49-F238E27FC236}">
                    <a16:creationId xmlns:a16="http://schemas.microsoft.com/office/drawing/2014/main" id="{0DA1E213-BED3-55A2-12AA-17F337B63137}"/>
                  </a:ext>
                </a:extLst>
              </p:cNvPr>
              <p:cNvSpPr/>
              <p:nvPr>
                <p:custDataLst>
                  <p:tags r:id="rId30"/>
                </p:custDataLst>
              </p:nvPr>
            </p:nvSpPr>
            <p:spPr>
              <a:xfrm>
                <a:off x="762000" y="1269572"/>
                <a:ext cx="253899" cy="253984"/>
              </a:xfrm>
              <a:prstGeom prst="arc">
                <a:avLst>
                  <a:gd name="adj1" fmla="val 16200000"/>
                  <a:gd name="adj2" fmla="val 108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nvGrpSpPr>
            <p:cNvPr id="1061" name="MoonLegend5">
              <a:extLst>
                <a:ext uri="{FF2B5EF4-FFF2-40B4-BE49-F238E27FC236}">
                  <a16:creationId xmlns:a16="http://schemas.microsoft.com/office/drawing/2014/main" id="{C4830BF8-C85B-7D04-5625-8E571FC6E198}"/>
                </a:ext>
              </a:extLst>
            </p:cNvPr>
            <p:cNvGrpSpPr>
              <a:grpSpLocks noChangeAspect="1"/>
            </p:cNvGrpSpPr>
            <p:nvPr>
              <p:custDataLst>
                <p:tags r:id="rId26"/>
              </p:custDataLst>
            </p:nvPr>
          </p:nvGrpSpPr>
          <p:grpSpPr bwMode="auto">
            <a:xfrm>
              <a:off x="7723680" y="3205716"/>
              <a:ext cx="228600" cy="228600"/>
              <a:chOff x="762000" y="1270000"/>
              <a:chExt cx="254000" cy="254000"/>
            </a:xfrm>
          </p:grpSpPr>
          <p:sp>
            <p:nvSpPr>
              <p:cNvPr id="206" name="Oval 205">
                <a:extLst>
                  <a:ext uri="{FF2B5EF4-FFF2-40B4-BE49-F238E27FC236}">
                    <a16:creationId xmlns:a16="http://schemas.microsoft.com/office/drawing/2014/main" id="{6B5239E1-8F27-37A4-1533-FE5942938E3A}"/>
                  </a:ext>
                </a:extLst>
              </p:cNvPr>
              <p:cNvSpPr/>
              <p:nvPr>
                <p:custDataLst>
                  <p:tags r:id="rId27"/>
                </p:custDataLst>
              </p:nvPr>
            </p:nvSpPr>
            <p:spPr>
              <a:xfrm>
                <a:off x="762000" y="1270016"/>
                <a:ext cx="253899" cy="253984"/>
              </a:xfrm>
              <a:prstGeom prst="ellipse">
                <a:avLst/>
              </a:prstGeom>
              <a:solidFill>
                <a:srgbClr val="D0D0D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07" name="Arc 206">
                <a:extLst>
                  <a:ext uri="{FF2B5EF4-FFF2-40B4-BE49-F238E27FC236}">
                    <a16:creationId xmlns:a16="http://schemas.microsoft.com/office/drawing/2014/main" id="{67DDE26A-BD16-B996-7F0C-AF538C6717D7}"/>
                  </a:ext>
                </a:extLst>
              </p:cNvPr>
              <p:cNvSpPr/>
              <p:nvPr>
                <p:custDataLst>
                  <p:tags r:id="rId28"/>
                </p:custDataLst>
              </p:nvPr>
            </p:nvSpPr>
            <p:spPr>
              <a:xfrm>
                <a:off x="762000" y="1270016"/>
                <a:ext cx="253899" cy="253984"/>
              </a:xfrm>
              <a:prstGeom prst="arc">
                <a:avLst>
                  <a:gd name="adj1" fmla="val 16200000"/>
                  <a:gd name="adj2" fmla="val 16200000"/>
                </a:avLst>
              </a:prstGeom>
              <a:solidFill>
                <a:schemeClr val="accent1"/>
              </a:solidFill>
              <a:ln w="9525" cap="flat" cmpd="sng" algn="ctr">
                <a:noFill/>
                <a:prstDash val="solid"/>
              </a:ln>
              <a:effectLst/>
            </p:spPr>
            <p:style>
              <a:lnRef idx="1">
                <a:schemeClr val="accent1"/>
              </a:lnRef>
              <a:fillRef idx="0">
                <a:schemeClr val="accent1"/>
              </a:fillRef>
              <a:effectRef idx="0">
                <a:schemeClr val="accent1"/>
              </a:effectRef>
              <a:fontRef idx="minor">
                <a:schemeClr val="tx1"/>
              </a:fontRef>
            </p:style>
            <p:txBody>
              <a:bodyPr/>
              <a:lstStyle/>
              <a:p>
                <a:pPr algn="ctr" eaLnBrk="1" fontAlgn="auto" hangingPunct="1">
                  <a:spcBef>
                    <a:spcPts val="0"/>
                  </a:spcBef>
                  <a:spcAft>
                    <a:spcPts val="0"/>
                  </a:spcAft>
                  <a:defRPr/>
                </a:pPr>
                <a:endParaRPr lang="en-US" sz="1400"/>
              </a:p>
            </p:txBody>
          </p:sp>
        </p:grpSp>
      </p:grpSp>
      <p:grpSp>
        <p:nvGrpSpPr>
          <p:cNvPr id="1036" name="LegendBoxes" hidden="1">
            <a:extLst>
              <a:ext uri="{FF2B5EF4-FFF2-40B4-BE49-F238E27FC236}">
                <a16:creationId xmlns:a16="http://schemas.microsoft.com/office/drawing/2014/main" id="{72E80226-9E41-B600-A960-63325AF42859}"/>
              </a:ext>
            </a:extLst>
          </p:cNvPr>
          <p:cNvGrpSpPr>
            <a:grpSpLocks/>
          </p:cNvGrpSpPr>
          <p:nvPr userDrawn="1"/>
        </p:nvGrpSpPr>
        <p:grpSpPr bwMode="auto">
          <a:xfrm>
            <a:off x="10714038" y="4381500"/>
            <a:ext cx="923925" cy="1717675"/>
            <a:chOff x="10652400" y="4322824"/>
            <a:chExt cx="922463" cy="1717282"/>
          </a:xfrm>
        </p:grpSpPr>
        <p:sp>
          <p:nvSpPr>
            <p:cNvPr id="217" name="RectangleLegend1">
              <a:extLst>
                <a:ext uri="{FF2B5EF4-FFF2-40B4-BE49-F238E27FC236}">
                  <a16:creationId xmlns:a16="http://schemas.microsoft.com/office/drawing/2014/main" id="{C7A556A1-7BD4-1E30-DE3D-CA64AED8129E}"/>
                </a:ext>
              </a:extLst>
            </p:cNvPr>
            <p:cNvSpPr/>
            <p:nvPr/>
          </p:nvSpPr>
          <p:spPr>
            <a:xfrm>
              <a:off x="10652400" y="4343457"/>
              <a:ext cx="172763" cy="172997"/>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8" name="RectangleLegend2">
              <a:extLst>
                <a:ext uri="{FF2B5EF4-FFF2-40B4-BE49-F238E27FC236}">
                  <a16:creationId xmlns:a16="http://schemas.microsoft.com/office/drawing/2014/main" id="{8D875837-C748-8C8D-ED17-D2467855AD42}"/>
                </a:ext>
              </a:extLst>
            </p:cNvPr>
            <p:cNvSpPr/>
            <p:nvPr/>
          </p:nvSpPr>
          <p:spPr>
            <a:xfrm>
              <a:off x="10652400" y="4724370"/>
              <a:ext cx="172763" cy="171411"/>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19" name="RectangleLegend3">
              <a:extLst>
                <a:ext uri="{FF2B5EF4-FFF2-40B4-BE49-F238E27FC236}">
                  <a16:creationId xmlns:a16="http://schemas.microsoft.com/office/drawing/2014/main" id="{CDA949D9-36B2-2733-BF11-A8DD18A8BC7A}"/>
                </a:ext>
              </a:extLst>
            </p:cNvPr>
            <p:cNvSpPr/>
            <p:nvPr/>
          </p:nvSpPr>
          <p:spPr>
            <a:xfrm>
              <a:off x="10652400" y="5097347"/>
              <a:ext cx="172763" cy="172998"/>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20" name="RectangleLegend4">
              <a:extLst>
                <a:ext uri="{FF2B5EF4-FFF2-40B4-BE49-F238E27FC236}">
                  <a16:creationId xmlns:a16="http://schemas.microsoft.com/office/drawing/2014/main" id="{BAD8DA4C-1104-6A6B-752E-2D4A8179E92E}"/>
                </a:ext>
              </a:extLst>
            </p:cNvPr>
            <p:cNvSpPr/>
            <p:nvPr/>
          </p:nvSpPr>
          <p:spPr>
            <a:xfrm>
              <a:off x="10652400" y="5470324"/>
              <a:ext cx="172763" cy="172997"/>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221" name="RectangleLegend5">
              <a:extLst>
                <a:ext uri="{FF2B5EF4-FFF2-40B4-BE49-F238E27FC236}">
                  <a16:creationId xmlns:a16="http://schemas.microsoft.com/office/drawing/2014/main" id="{8222B941-A3B7-AB89-5F75-4A024ACDAD6E}"/>
                </a:ext>
              </a:extLst>
            </p:cNvPr>
            <p:cNvSpPr/>
            <p:nvPr/>
          </p:nvSpPr>
          <p:spPr>
            <a:xfrm>
              <a:off x="10652400" y="5844889"/>
              <a:ext cx="172763" cy="172997"/>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pPr algn="ctr" eaLnBrk="1" fontAlgn="auto" hangingPunct="1">
                <a:spcBef>
                  <a:spcPts val="0"/>
                </a:spcBef>
                <a:spcAft>
                  <a:spcPts val="0"/>
                </a:spcAft>
                <a:defRPr/>
              </a:pPr>
              <a:endParaRPr lang="en-US" sz="1400">
                <a:solidFill>
                  <a:schemeClr val="tx1"/>
                </a:solidFill>
              </a:endParaRPr>
            </a:p>
          </p:txBody>
        </p:sp>
        <p:sp>
          <p:nvSpPr>
            <p:cNvPr id="1047" name="Legend1">
              <a:extLst>
                <a:ext uri="{FF2B5EF4-FFF2-40B4-BE49-F238E27FC236}">
                  <a16:creationId xmlns:a16="http://schemas.microsoft.com/office/drawing/2014/main" id="{49B98ABF-6AFA-036D-D4F1-7856598E48B6}"/>
                </a:ext>
              </a:extLst>
            </p:cNvPr>
            <p:cNvSpPr txBox="1">
              <a:spLocks noChangeArrowheads="1"/>
            </p:cNvSpPr>
            <p:nvPr/>
          </p:nvSpPr>
          <p:spPr bwMode="auto">
            <a:xfrm>
              <a:off x="10978908" y="4322824"/>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48" name="Legend2">
              <a:extLst>
                <a:ext uri="{FF2B5EF4-FFF2-40B4-BE49-F238E27FC236}">
                  <a16:creationId xmlns:a16="http://schemas.microsoft.com/office/drawing/2014/main" id="{9A3C3DED-A34F-7CE9-8EC4-E874A6FD6038}"/>
                </a:ext>
              </a:extLst>
            </p:cNvPr>
            <p:cNvSpPr txBox="1">
              <a:spLocks noChangeArrowheads="1"/>
            </p:cNvSpPr>
            <p:nvPr/>
          </p:nvSpPr>
          <p:spPr bwMode="auto">
            <a:xfrm>
              <a:off x="10978908" y="4702150"/>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49" name="Legend3">
              <a:extLst>
                <a:ext uri="{FF2B5EF4-FFF2-40B4-BE49-F238E27FC236}">
                  <a16:creationId xmlns:a16="http://schemas.microsoft.com/office/drawing/2014/main" id="{E8601862-E70C-5B26-A78D-44FD01C4F81F}"/>
                </a:ext>
              </a:extLst>
            </p:cNvPr>
            <p:cNvSpPr txBox="1">
              <a:spLocks noChangeArrowheads="1"/>
            </p:cNvSpPr>
            <p:nvPr/>
          </p:nvSpPr>
          <p:spPr bwMode="auto">
            <a:xfrm>
              <a:off x="10978908" y="508147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0" name="Legend4">
              <a:extLst>
                <a:ext uri="{FF2B5EF4-FFF2-40B4-BE49-F238E27FC236}">
                  <a16:creationId xmlns:a16="http://schemas.microsoft.com/office/drawing/2014/main" id="{ED4A5478-679F-9447-7C68-2A826C154109}"/>
                </a:ext>
              </a:extLst>
            </p:cNvPr>
            <p:cNvSpPr txBox="1">
              <a:spLocks noChangeArrowheads="1"/>
            </p:cNvSpPr>
            <p:nvPr/>
          </p:nvSpPr>
          <p:spPr bwMode="auto">
            <a:xfrm>
              <a:off x="10978908" y="545286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sp>
          <p:nvSpPr>
            <p:cNvPr id="1051" name="Legend5">
              <a:extLst>
                <a:ext uri="{FF2B5EF4-FFF2-40B4-BE49-F238E27FC236}">
                  <a16:creationId xmlns:a16="http://schemas.microsoft.com/office/drawing/2014/main" id="{2AA2DDAD-117C-E56C-263F-7D4763EB4D97}"/>
                </a:ext>
              </a:extLst>
            </p:cNvPr>
            <p:cNvSpPr txBox="1">
              <a:spLocks noChangeArrowheads="1"/>
            </p:cNvSpPr>
            <p:nvPr/>
          </p:nvSpPr>
          <p:spPr bwMode="auto">
            <a:xfrm>
              <a:off x="10978908" y="5824255"/>
              <a:ext cx="595955" cy="215851"/>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Aft>
                  <a:spcPts val="600"/>
                </a:spcAft>
                <a:defRPr/>
              </a:pPr>
              <a:r>
                <a:rPr lang="en-US" altLang="en-US" sz="1400"/>
                <a:t>Legend</a:t>
              </a:r>
            </a:p>
          </p:txBody>
        </p:sp>
      </p:grpSp>
      <p:sp>
        <p:nvSpPr>
          <p:cNvPr id="9" name="TextBox 8">
            <a:extLst>
              <a:ext uri="{FF2B5EF4-FFF2-40B4-BE49-F238E27FC236}">
                <a16:creationId xmlns:a16="http://schemas.microsoft.com/office/drawing/2014/main" id="{8FDAB5C9-459E-B76F-B7B6-18EA202E4AFE}"/>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0" name="Footer Placeholder 2">
            <a:extLst>
              <a:ext uri="{FF2B5EF4-FFF2-40B4-BE49-F238E27FC236}">
                <a16:creationId xmlns:a16="http://schemas.microsoft.com/office/drawing/2014/main" id="{1ABE51FB-2725-04FD-CF73-0C9ABB79B29F}"/>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1B6E6">
                    <a:lumMod val="60000"/>
                    <a:lumOff val="40000"/>
                  </a:srgbClr>
                </a:solidFill>
                <a:effectLst/>
                <a:uLnTx/>
                <a:uFillTx/>
                <a:latin typeface="Arial" charset="0"/>
                <a:cs typeface="Arial" charset="0"/>
              </a:rPr>
              <a:t>Operational Planning and Performance Group</a:t>
            </a:r>
            <a:endParaRPr kumimoji="0" lang="en-US" sz="1200" b="0" i="0" u="none" strike="noStrike" kern="1200" cap="none" spc="0" normalizeH="0" baseline="0" noProof="0">
              <a:ln>
                <a:noFill/>
              </a:ln>
              <a:solidFill>
                <a:srgbClr val="41B6E6">
                  <a:lumMod val="60000"/>
                  <a:lumOff val="40000"/>
                </a:srgbClr>
              </a:solidFill>
              <a:effectLst/>
              <a:uLnTx/>
              <a:uFillTx/>
              <a:latin typeface="Arial" charset="0"/>
              <a:cs typeface="Arial" charset="0"/>
            </a:endParaRPr>
          </a:p>
        </p:txBody>
      </p:sp>
      <p:sp>
        <p:nvSpPr>
          <p:cNvPr id="11" name="Footer Placeholder 4">
            <a:extLst>
              <a:ext uri="{FF2B5EF4-FFF2-40B4-BE49-F238E27FC236}">
                <a16:creationId xmlns:a16="http://schemas.microsoft.com/office/drawing/2014/main" id="{5B17F942-B9AE-287A-BB70-C632CEF18420}"/>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Tree>
    <p:extLst>
      <p:ext uri="{BB962C8B-B14F-4D97-AF65-F5344CB8AC3E}">
        <p14:creationId xmlns:p14="http://schemas.microsoft.com/office/powerpoint/2010/main" val="2632610655"/>
      </p:ext>
    </p:extLst>
  </p:cSld>
  <p:clrMap bg1="lt1" tx1="dk1" bg2="lt2" tx2="dk2" accent1="accent1" accent2="accent2" accent3="accent3" accent4="accent4" accent5="accent5" accent6="accent6" hlink="hlink" folHlink="folHlink"/>
  <p:sldLayoutIdLst>
    <p:sldLayoutId id="2147485039" r:id="rId1"/>
    <p:sldLayoutId id="2147485040" r:id="rId2"/>
    <p:sldLayoutId id="2147485041" r:id="rId3"/>
    <p:sldLayoutId id="2147485042" r:id="rId4"/>
    <p:sldLayoutId id="2147485043" r:id="rId5"/>
    <p:sldLayoutId id="2147485044" r:id="rId6"/>
    <p:sldLayoutId id="2147485045" r:id="rId7"/>
    <p:sldLayoutId id="2147485046" r:id="rId8"/>
    <p:sldLayoutId id="2147485047" r:id="rId9"/>
    <p:sldLayoutId id="2147485048" r:id="rId10"/>
    <p:sldLayoutId id="2147485049" r:id="rId11"/>
    <p:sldLayoutId id="2147485050" r:id="rId12"/>
    <p:sldLayoutId id="2147485051" r:id="rId13"/>
    <p:sldLayoutId id="2147485052" r:id="rId14"/>
    <p:sldLayoutId id="2147485053" r:id="rId15"/>
    <p:sldLayoutId id="2147485054" r:id="rId16"/>
  </p:sldLayoutIdLst>
  <p:hf sldNum="0" hdr="0" dt="0"/>
  <p:txStyles>
    <p:titleStyle>
      <a:lvl1pPr algn="l" rtl="0" eaLnBrk="0" fontAlgn="base" hangingPunct="0">
        <a:spcBef>
          <a:spcPct val="0"/>
        </a:spcBef>
        <a:spcAft>
          <a:spcPct val="0"/>
        </a:spcAft>
        <a:defRPr lang="en-US" sz="2400" kern="1200" dirty="0">
          <a:ln w="6350" cap="flat">
            <a:noFill/>
            <a:miter lim="800000"/>
          </a:ln>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defRPr>
      </a:lvl2pPr>
      <a:lvl3pPr algn="l" rtl="0" eaLnBrk="0" fontAlgn="base" hangingPunct="0">
        <a:spcBef>
          <a:spcPct val="0"/>
        </a:spcBef>
        <a:spcAft>
          <a:spcPct val="0"/>
        </a:spcAft>
        <a:defRPr sz="2400">
          <a:solidFill>
            <a:schemeClr val="tx2"/>
          </a:solidFill>
          <a:latin typeface="Arial" panose="020B0604020202020204" pitchFamily="34" charset="0"/>
        </a:defRPr>
      </a:lvl3pPr>
      <a:lvl4pPr algn="l" rtl="0" eaLnBrk="0" fontAlgn="base" hangingPunct="0">
        <a:spcBef>
          <a:spcPct val="0"/>
        </a:spcBef>
        <a:spcAft>
          <a:spcPct val="0"/>
        </a:spcAft>
        <a:defRPr sz="2400">
          <a:solidFill>
            <a:schemeClr val="tx2"/>
          </a:solidFill>
          <a:latin typeface="Arial" panose="020B0604020202020204" pitchFamily="34" charset="0"/>
        </a:defRPr>
      </a:lvl4pPr>
      <a:lvl5pPr algn="l" rtl="0" eaLnBrk="0" fontAlgn="base" hangingPunct="0">
        <a:spcBef>
          <a:spcPct val="0"/>
        </a:spcBef>
        <a:spcAft>
          <a:spcPct val="0"/>
        </a:spcAft>
        <a:defRPr sz="2400">
          <a:solidFill>
            <a:schemeClr val="tx2"/>
          </a:solidFill>
          <a:latin typeface="Arial" panose="020B0604020202020204" pitchFamily="34" charset="0"/>
        </a:defRPr>
      </a:lvl5pPr>
      <a:lvl6pPr marL="457200" algn="l" rtl="0" fontAlgn="base">
        <a:spcBef>
          <a:spcPct val="0"/>
        </a:spcBef>
        <a:spcAft>
          <a:spcPct val="0"/>
        </a:spcAft>
        <a:defRPr sz="2400">
          <a:solidFill>
            <a:schemeClr val="tx2"/>
          </a:solidFill>
          <a:latin typeface="Arial" panose="020B0604020202020204" pitchFamily="34" charset="0"/>
        </a:defRPr>
      </a:lvl6pPr>
      <a:lvl7pPr marL="914400" algn="l" rtl="0" fontAlgn="base">
        <a:spcBef>
          <a:spcPct val="0"/>
        </a:spcBef>
        <a:spcAft>
          <a:spcPct val="0"/>
        </a:spcAft>
        <a:defRPr sz="2400">
          <a:solidFill>
            <a:schemeClr val="tx2"/>
          </a:solidFill>
          <a:latin typeface="Arial" panose="020B0604020202020204" pitchFamily="34" charset="0"/>
        </a:defRPr>
      </a:lvl7pPr>
      <a:lvl8pPr marL="1371600" algn="l" rtl="0" fontAlgn="base">
        <a:spcBef>
          <a:spcPct val="0"/>
        </a:spcBef>
        <a:spcAft>
          <a:spcPct val="0"/>
        </a:spcAft>
        <a:defRPr sz="2400">
          <a:solidFill>
            <a:schemeClr val="tx2"/>
          </a:solidFill>
          <a:latin typeface="Arial" panose="020B0604020202020204" pitchFamily="34" charset="0"/>
        </a:defRPr>
      </a:lvl8pPr>
      <a:lvl9pPr marL="1828800" algn="l" rtl="0" fontAlgn="base">
        <a:spcBef>
          <a:spcPct val="0"/>
        </a:spcBef>
        <a:spcAft>
          <a:spcPct val="0"/>
        </a:spcAft>
        <a:defRPr sz="2400">
          <a:solidFill>
            <a:schemeClr val="tx2"/>
          </a:solidFill>
          <a:latin typeface="Arial" panose="020B0604020202020204" pitchFamily="34" charset="0"/>
        </a:defRPr>
      </a:lvl9pPr>
    </p:titleStyle>
    <p:bodyStyle>
      <a:lvl1pPr algn="l" rtl="0" eaLnBrk="0" fontAlgn="base" hangingPunct="0">
        <a:spcBef>
          <a:spcPts val="300"/>
        </a:spcBef>
        <a:spcAft>
          <a:spcPts val="300"/>
        </a:spcAft>
        <a:buClr>
          <a:schemeClr val="tx1"/>
        </a:buClr>
        <a:buSzPct val="100000"/>
        <a:buFont typeface="Segoe UI" panose="020B0502040204020203" pitchFamily="34" charset="0"/>
        <a:buChar char="​"/>
        <a:defRPr lang="en-US" sz="1600" kern="1200" dirty="0">
          <a:solidFill>
            <a:schemeClr val="tx1"/>
          </a:solidFill>
          <a:latin typeface="+mn-lt"/>
          <a:ea typeface="+mn-ea"/>
          <a:cs typeface="Arial" panose="020B0604020202020204" pitchFamily="34" charset="0"/>
        </a:defRPr>
      </a:lvl1pPr>
      <a:lvl2pPr marL="228600" indent="-225425" algn="l" rtl="0" eaLnBrk="0" fontAlgn="base" hangingPunct="0">
        <a:spcBef>
          <a:spcPct val="0"/>
        </a:spcBef>
        <a:spcAft>
          <a:spcPts val="300"/>
        </a:spcAft>
        <a:buClr>
          <a:schemeClr val="tx2"/>
        </a:buClr>
        <a:buSzPct val="110000"/>
        <a:buFont typeface="Wingdings" panose="05000000000000000000" pitchFamily="2" charset="2"/>
        <a:buChar char=""/>
        <a:defRPr lang="en-US" sz="1600" kern="1200" dirty="0">
          <a:solidFill>
            <a:schemeClr val="tx1"/>
          </a:solidFill>
          <a:latin typeface="+mn-lt"/>
          <a:ea typeface="+mn-ea"/>
          <a:cs typeface="Arial" panose="020B0604020202020204" pitchFamily="34" charset="0"/>
        </a:defRPr>
      </a:lvl2pPr>
      <a:lvl3pPr marL="442913" indent="-214313" algn="l" rtl="0" eaLnBrk="0" fontAlgn="base" hangingPunct="0">
        <a:spcBef>
          <a:spcPct val="0"/>
        </a:spcBef>
        <a:spcAft>
          <a:spcPts val="300"/>
        </a:spcAft>
        <a:buClr>
          <a:schemeClr val="tx2"/>
        </a:buClr>
        <a:buSzPct val="11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3pPr>
      <a:lvl4pPr marL="598488" indent="-152400" algn="l" rtl="0" eaLnBrk="0" fontAlgn="base" hangingPunct="0">
        <a:spcBef>
          <a:spcPct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4pPr>
      <a:lvl5pPr marL="817563" indent="-147638" algn="l" rtl="0" eaLnBrk="0" fontAlgn="base" hangingPunct="0">
        <a:spcBef>
          <a:spcPct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24574AD-8404-48D7-8DB8-BCC9125C3396}" type="datetimeFigureOut">
              <a:rPr kumimoji="0" lang="en-GB" sz="1200" b="0" i="0" u="none" strike="noStrike" kern="1200" cap="none" spc="0" normalizeH="0" baseline="0" noProof="0" smtClean="0">
                <a:ln>
                  <a:noFill/>
                </a:ln>
                <a:solidFill>
                  <a:srgbClr val="231F2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21/02/2024</a:t>
            </a:fld>
            <a:endParaRPr kumimoji="0" lang="en-GB" sz="1200" b="0" i="0" u="none" strike="noStrike" kern="1200" cap="none" spc="0" normalizeH="0" baseline="0" noProof="0">
              <a:ln>
                <a:noFill/>
              </a:ln>
              <a:solidFill>
                <a:srgbClr val="231F20">
                  <a:tint val="75000"/>
                </a:srgbClr>
              </a:solidFill>
              <a:effectLst/>
              <a:uLnTx/>
              <a:uFillTx/>
              <a:latin typeface="Arial" panose="020B0604020202020204"/>
              <a:ea typeface="+mn-ea"/>
              <a:cs typeface="+mn-cs"/>
            </a:endParaRPr>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231F20">
                  <a:tint val="75000"/>
                </a:srgbClr>
              </a:solidFill>
              <a:effectLst/>
              <a:uLnTx/>
              <a:uFillTx/>
              <a:latin typeface="Arial" panose="020B0604020202020204"/>
              <a:ea typeface="+mn-ea"/>
              <a:cs typeface="+mn-cs"/>
            </a:endParaRPr>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8B67EA4-DCE3-FB49-A794-A4595EF638BC}" type="slidenum">
              <a:rPr kumimoji="0" lang="en-GB" sz="1200" b="0" i="0" u="none" strike="noStrike" kern="1200" cap="none" spc="0" normalizeH="0" baseline="0" noProof="0" smtClean="0">
                <a:ln>
                  <a:noFill/>
                </a:ln>
                <a:solidFill>
                  <a:srgbClr val="231F20">
                    <a:tint val="75000"/>
                  </a:srgb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905267999"/>
      </p:ext>
    </p:extLst>
  </p:cSld>
  <p:clrMap bg1="dk1" tx1="lt1" bg2="dk2" tx2="lt2" accent1="accent1" accent2="accent2" accent3="accent3" accent4="accent4" accent5="accent5" accent6="accent6" hlink="hlink" folHlink="folHlink"/>
  <p:sldLayoutIdLst>
    <p:sldLayoutId id="2147485057" r:id="rId1"/>
    <p:sldLayoutId id="2147485058" r:id="rId2"/>
    <p:sldLayoutId id="2147485059" r:id="rId3"/>
    <p:sldLayoutId id="2147485060" r:id="rId4"/>
    <p:sldLayoutId id="2147485061" r:id="rId5"/>
    <p:sldLayoutId id="2147485062" r:id="rId6"/>
    <p:sldLayoutId id="2147485063" r:id="rId7"/>
    <p:sldLayoutId id="2147485064" r:id="rId8"/>
    <p:sldLayoutId id="2147485065" r:id="rId9"/>
    <p:sldLayoutId id="2147485066" r:id="rId10"/>
    <p:sldLayoutId id="2147485067" r:id="rId11"/>
    <p:sldLayoutId id="2147485068" r:id="rId12"/>
    <p:sldLayoutId id="2147485069" r:id="rId13"/>
    <p:sldLayoutId id="2147485070" r:id="rId14"/>
    <p:sldLayoutId id="2147485071" r:id="rId15"/>
    <p:sldLayoutId id="2147485072" r:id="rId16"/>
    <p:sldLayoutId id="2147485073" r:id="rId17"/>
    <p:sldLayoutId id="2147485074" r:id="rId18"/>
    <p:sldLayoutId id="2147485075" r:id="rId19"/>
    <p:sldLayoutId id="2147485076" r:id="rId20"/>
    <p:sldLayoutId id="2147485077" r:id="rId21"/>
    <p:sldLayoutId id="2147485078" r:id="rId22"/>
    <p:sldLayoutId id="2147485079" r:id="rId23"/>
    <p:sldLayoutId id="2147485080" r:id="rId24"/>
    <p:sldLayoutId id="2147485081" r:id="rId25"/>
    <p:sldLayoutId id="2147485082" r:id="rId26"/>
    <p:sldLayoutId id="2147485083" r:id="rId27"/>
    <p:sldLayoutId id="2147485084" r:id="rId28"/>
    <p:sldLayoutId id="2147485085" r:id="rId29"/>
    <p:sldLayoutId id="2147485086" r:id="rId30"/>
    <p:sldLayoutId id="2147485087" r:id="rId31"/>
    <p:sldLayoutId id="2147485088" r:id="rId32"/>
    <p:sldLayoutId id="2147485089" r:id="rId33"/>
    <p:sldLayoutId id="2147485090" r:id="rId34"/>
    <p:sldLayoutId id="2147485091" r:id="rId35"/>
    <p:sldLayoutId id="2147485092" r:id="rId36"/>
    <p:sldLayoutId id="2147485093" r:id="rId37"/>
    <p:sldLayoutId id="2147485094" r:id="rId38"/>
    <p:sldLayoutId id="2147485095" r:id="rId39"/>
    <p:sldLayoutId id="2147485096" r:id="rId40"/>
    <p:sldLayoutId id="2147485097" r:id="rId41"/>
    <p:sldLayoutId id="2147485098" r:id="rId42"/>
    <p:sldLayoutId id="2147485099" r:id="rId43"/>
    <p:sldLayoutId id="2147485100" r:id="rId4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231F20">
                  <a:tint val="75000"/>
                </a:srgbClr>
              </a:solidFill>
              <a:effectLst/>
              <a:uLnTx/>
              <a:uFillTx/>
              <a:latin typeface="Arial" panose="020B0604020202020204"/>
              <a:ea typeface="+mn-ea"/>
              <a:cs typeface="+mn-cs"/>
            </a:endParaRPr>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231F20">
                  <a:tint val="75000"/>
                </a:srgbClr>
              </a:solidFill>
              <a:effectLst/>
              <a:uLnTx/>
              <a:uFillTx/>
              <a:latin typeface="Arial" panose="020B0604020202020204"/>
              <a:ea typeface="+mn-ea"/>
              <a:cs typeface="+mn-cs"/>
            </a:endParaRPr>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8B67EA4-DCE3-FB49-A794-A4595EF638BC}" type="slidenum">
              <a:rPr kumimoji="0" lang="en-GB" sz="1200" b="0" i="0" u="none" strike="noStrike" kern="1200" cap="none" spc="0" normalizeH="0" baseline="0" noProof="0" smtClean="0">
                <a:ln>
                  <a:noFill/>
                </a:ln>
                <a:solidFill>
                  <a:srgbClr val="231F20">
                    <a:tint val="75000"/>
                  </a:srgb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srgbClr val="231F2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744496729"/>
      </p:ext>
    </p:extLst>
  </p:cSld>
  <p:clrMap bg1="dk1" tx1="lt1" bg2="dk2" tx2="lt2" accent1="accent1" accent2="accent2" accent3="accent3" accent4="accent4" accent5="accent5" accent6="accent6" hlink="hlink" folHlink="folHlink"/>
  <p:sldLayoutIdLst>
    <p:sldLayoutId id="2147485120" r:id="rId1"/>
    <p:sldLayoutId id="2147485121" r:id="rId2"/>
    <p:sldLayoutId id="2147485122" r:id="rId3"/>
    <p:sldLayoutId id="2147485123" r:id="rId4"/>
    <p:sldLayoutId id="2147485124" r:id="rId5"/>
    <p:sldLayoutId id="2147485125" r:id="rId6"/>
    <p:sldLayoutId id="2147485126" r:id="rId7"/>
    <p:sldLayoutId id="2147485127" r:id="rId8"/>
    <p:sldLayoutId id="2147485128" r:id="rId9"/>
    <p:sldLayoutId id="2147485129" r:id="rId10"/>
    <p:sldLayoutId id="2147485130" r:id="rId11"/>
    <p:sldLayoutId id="2147485131" r:id="rId12"/>
    <p:sldLayoutId id="2147485132" r:id="rId13"/>
    <p:sldLayoutId id="2147485133" r:id="rId14"/>
    <p:sldLayoutId id="2147485134" r:id="rId15"/>
    <p:sldLayoutId id="2147485135" r:id="rId16"/>
    <p:sldLayoutId id="2147485136" r:id="rId17"/>
    <p:sldLayoutId id="2147485137" r:id="rId18"/>
    <p:sldLayoutId id="2147485138" r:id="rId19"/>
    <p:sldLayoutId id="2147485139" r:id="rId20"/>
    <p:sldLayoutId id="2147485140" r:id="rId21"/>
    <p:sldLayoutId id="2147485141" r:id="rId22"/>
    <p:sldLayoutId id="2147485142" r:id="rId23"/>
    <p:sldLayoutId id="2147485143" r:id="rId24"/>
    <p:sldLayoutId id="2147485144" r:id="rId25"/>
    <p:sldLayoutId id="2147485145" r:id="rId26"/>
    <p:sldLayoutId id="2147485146" r:id="rId27"/>
    <p:sldLayoutId id="2147485147" r:id="rId28"/>
    <p:sldLayoutId id="2147485148" r:id="rId29"/>
    <p:sldLayoutId id="2147485149" r:id="rId30"/>
    <p:sldLayoutId id="2147485150" r:id="rId31"/>
    <p:sldLayoutId id="2147485151" r:id="rId32"/>
    <p:sldLayoutId id="2147485152" r:id="rId33"/>
    <p:sldLayoutId id="2147485153" r:id="rId34"/>
    <p:sldLayoutId id="2147485154" r:id="rId35"/>
    <p:sldLayoutId id="2147485155" r:id="rId36"/>
    <p:sldLayoutId id="2147485156" r:id="rId37"/>
    <p:sldLayoutId id="2147485157" r:id="rId38"/>
    <p:sldLayoutId id="2147485158" r:id="rId39"/>
    <p:sldLayoutId id="2147485159" r:id="rId40"/>
    <p:sldLayoutId id="2147485160" r:id="rId41"/>
    <p:sldLayoutId id="2147485161" r:id="rId4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21/02/2024</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1299424741"/>
      </p:ext>
    </p:extLst>
  </p:cSld>
  <p:clrMap bg1="dk1" tx1="lt1" bg2="dk2" tx2="lt2" accent1="accent1" accent2="accent2" accent3="accent3" accent4="accent4" accent5="accent5" accent6="accent6" hlink="hlink" folHlink="folHlink"/>
  <p:sldLayoutIdLst>
    <p:sldLayoutId id="2147485188" r:id="rId1"/>
    <p:sldLayoutId id="2147485190" r:id="rId2"/>
    <p:sldLayoutId id="2147485191" r:id="rId3"/>
    <p:sldLayoutId id="2147485192" r:id="rId4"/>
    <p:sldLayoutId id="2147485193" r:id="rId5"/>
    <p:sldLayoutId id="2147485194" r:id="rId6"/>
    <p:sldLayoutId id="2147485195" r:id="rId7"/>
    <p:sldLayoutId id="2147485196" r:id="rId8"/>
    <p:sldLayoutId id="2147485197" r:id="rId9"/>
    <p:sldLayoutId id="2147485198" r:id="rId10"/>
    <p:sldLayoutId id="2147485199" r:id="rId11"/>
    <p:sldLayoutId id="2147485200" r:id="rId12"/>
    <p:sldLayoutId id="2147485201" r:id="rId13"/>
    <p:sldLayoutId id="2147485202" r:id="rId14"/>
    <p:sldLayoutId id="2147485203" r:id="rId15"/>
    <p:sldLayoutId id="2147485204" r:id="rId16"/>
    <p:sldLayoutId id="2147485205" r:id="rId17"/>
    <p:sldLayoutId id="2147485206" r:id="rId18"/>
    <p:sldLayoutId id="2147485207" r:id="rId19"/>
    <p:sldLayoutId id="2147485208" r:id="rId20"/>
    <p:sldLayoutId id="2147485209" r:id="rId21"/>
    <p:sldLayoutId id="2147485210" r:id="rId22"/>
    <p:sldLayoutId id="2147485211" r:id="rId23"/>
    <p:sldLayoutId id="2147485212" r:id="rId24"/>
    <p:sldLayoutId id="2147485213" r:id="rId25"/>
    <p:sldLayoutId id="2147485214" r:id="rId26"/>
    <p:sldLayoutId id="2147485215" r:id="rId27"/>
    <p:sldLayoutId id="2147485216" r:id="rId28"/>
    <p:sldLayoutId id="2147485217" r:id="rId29"/>
    <p:sldLayoutId id="2147485218" r:id="rId30"/>
    <p:sldLayoutId id="2147485219" r:id="rId31"/>
    <p:sldLayoutId id="2147485220" r:id="rId32"/>
    <p:sldLayoutId id="2147485221" r:id="rId33"/>
    <p:sldLayoutId id="2147485222" r:id="rId34"/>
    <p:sldLayoutId id="2147485223" r:id="rId35"/>
    <p:sldLayoutId id="2147485224" r:id="rId36"/>
    <p:sldLayoutId id="2147485225" r:id="rId37"/>
    <p:sldLayoutId id="2147485226" r:id="rId38"/>
    <p:sldLayoutId id="2147485227" r:id="rId39"/>
    <p:sldLayoutId id="2147485228" r:id="rId40"/>
    <p:sldLayoutId id="2147485229" r:id="rId41"/>
    <p:sldLayoutId id="2147485230" r:id="rId42"/>
    <p:sldLayoutId id="2147485231" r:id="rId43"/>
    <p:sldLayoutId id="2147485232" r:id="rId44"/>
    <p:sldLayoutId id="2147485233" r:id="rId45"/>
    <p:sldLayoutId id="2147485234" r:id="rId46"/>
    <p:sldLayoutId id="2147485235" r:id="rId47"/>
    <p:sldLayoutId id="2147485236" r:id="rId48"/>
    <p:sldLayoutId id="2147485237" r:id="rId49"/>
    <p:sldLayoutId id="2147485238" r:id="rId50"/>
    <p:sldLayoutId id="2147485240" r:id="rId51"/>
    <p:sldLayoutId id="2147485241" r:id="rId52"/>
    <p:sldLayoutId id="2147485242" r:id="rId53"/>
    <p:sldLayoutId id="2147485243" r:id="rId54"/>
    <p:sldLayoutId id="2147485244" r:id="rId55"/>
    <p:sldLayoutId id="2147485245" r:id="rId5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4BC40847-AF8B-4097-9A07-2349A751A051}"/>
              </a:ext>
            </a:extLst>
          </p:cNvPr>
          <p:cNvGraphicFramePr>
            <a:graphicFrameLocks noChangeAspect="1"/>
          </p:cNvGraphicFramePr>
          <p:nvPr>
            <p:custDataLst>
              <p:tags r:id="rId17"/>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37" imgW="413" imgH="416" progId="TCLayout.ActiveDocument.1">
                  <p:embed/>
                </p:oleObj>
              </mc:Choice>
              <mc:Fallback>
                <p:oleObj name="think-cell Slide" r:id="rId37" imgW="413" imgH="416" progId="TCLayout.ActiveDocument.1">
                  <p:embed/>
                  <p:pic>
                    <p:nvPicPr>
                      <p:cNvPr id="3" name="Object 6" hidden="1">
                        <a:extLst>
                          <a:ext uri="{FF2B5EF4-FFF2-40B4-BE49-F238E27FC236}">
                            <a16:creationId xmlns:a16="http://schemas.microsoft.com/office/drawing/2014/main" id="{4BC40847-AF8B-4097-9A07-2349A751A051}"/>
                          </a:ext>
                        </a:extLst>
                      </p:cNvPr>
                      <p:cNvPicPr/>
                      <p:nvPr/>
                    </p:nvPicPr>
                    <p:blipFill>
                      <a:blip r:embed="rId38"/>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5B28737-798E-48D4-BBDB-8EB35CB9FFFB}"/>
              </a:ext>
            </a:extLst>
          </p:cNvPr>
          <p:cNvSpPr/>
          <p:nvPr>
            <p:custDataLst>
              <p:tags r:id="rId18"/>
            </p:custDataLst>
          </p:nvPr>
        </p:nvSpPr>
        <p:spPr>
          <a:xfrm>
            <a:off x="1" y="0"/>
            <a:ext cx="158751"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225"/>
              </a:spcBef>
              <a:spcAft>
                <a:spcPts val="225"/>
              </a:spcAft>
            </a:pPr>
            <a:endParaRPr lang="en-US" sz="1800" b="0" i="0" baseline="0">
              <a:solidFill>
                <a:schemeClr val="bg1"/>
              </a:solidFill>
              <a:latin typeface="Arial" panose="020B0604020202020204" pitchFamily="34" charset="0"/>
              <a:ea typeface="+mj-ea"/>
              <a:cs typeface="+mj-cs"/>
              <a:sym typeface="Arial" panose="020B0604020202020204" pitchFamily="34" charset="0"/>
            </a:endParaRPr>
          </a:p>
        </p:txBody>
      </p:sp>
      <p:grpSp>
        <p:nvGrpSpPr>
          <p:cNvPr id="59" name="Grid" hidden="1">
            <a:extLst>
              <a:ext uri="{FF2B5EF4-FFF2-40B4-BE49-F238E27FC236}">
                <a16:creationId xmlns:a16="http://schemas.microsoft.com/office/drawing/2014/main" id="{D35250B8-D61E-4F1A-9ACD-6E1BB958B78E}"/>
              </a:ext>
            </a:extLst>
          </p:cNvPr>
          <p:cNvGrpSpPr/>
          <p:nvPr/>
        </p:nvGrpSpPr>
        <p:grpSpPr>
          <a:xfrm>
            <a:off x="1" y="0"/>
            <a:ext cx="12190476" cy="6858000"/>
            <a:chOff x="0" y="0"/>
            <a:chExt cx="12190476" cy="6858000"/>
          </a:xfrm>
        </p:grpSpPr>
        <p:sp>
          <p:nvSpPr>
            <p:cNvPr id="60" name="slide margin">
              <a:extLst>
                <a:ext uri="{FF2B5EF4-FFF2-40B4-BE49-F238E27FC236}">
                  <a16:creationId xmlns:a16="http://schemas.microsoft.com/office/drawing/2014/main" id="{B96EBE04-E01D-4922-8601-F1AD43DC4DA0}"/>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a:solidFill>
                  <a:schemeClr val="tx1"/>
                </a:solidFill>
                <a:latin typeface="+mn-lt"/>
              </a:endParaRPr>
            </a:p>
          </p:txBody>
        </p:sp>
        <p:cxnSp>
          <p:nvCxnSpPr>
            <p:cNvPr id="61" name="Straight Connector 60">
              <a:extLst>
                <a:ext uri="{FF2B5EF4-FFF2-40B4-BE49-F238E27FC236}">
                  <a16:creationId xmlns:a16="http://schemas.microsoft.com/office/drawing/2014/main" id="{5CA037B0-2A91-4357-A969-80F65F949266}"/>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1BD7C67-EF90-4AA0-BA50-51299E7EEE4C}"/>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719564A-5227-44A7-ABC0-4C6BBC1E2D6F}"/>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FD85D0C-74E8-4603-86B8-FCC481122CE8}"/>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F8BF8BD-68B4-4717-8162-382FFCC9BC9A}"/>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9DB0B65-FCD8-4DD7-833A-DEED6A420E2A}"/>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18151F3-D51F-4302-95BF-AE8E806F628D}"/>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5A6B330-5ACC-486B-8131-B7F5407825B2}"/>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E7AD-CCFE-4A85-9421-C7CEA9F80DEC}"/>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E2A9A81-75D1-41A9-9821-54FC36E753C1}"/>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6FE52AA-2DD1-4D00-A984-41CDC38B2D7F}"/>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5C9FC50-7177-43E6-9E56-DC9A2E6B7E6E}"/>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BC97F85A-62E2-4591-B8D0-4F068B177B5D}"/>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74" name="Freeform: Shape 73">
              <a:extLst>
                <a:ext uri="{FF2B5EF4-FFF2-40B4-BE49-F238E27FC236}">
                  <a16:creationId xmlns:a16="http://schemas.microsoft.com/office/drawing/2014/main" id="{7F4B967A-CF91-473D-8A35-2BE771F9F59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75" name="Freeform: Shape 74">
              <a:extLst>
                <a:ext uri="{FF2B5EF4-FFF2-40B4-BE49-F238E27FC236}">
                  <a16:creationId xmlns:a16="http://schemas.microsoft.com/office/drawing/2014/main" id="{5AC41621-77EA-4492-8E68-0BE34108294A}"/>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76" name="Freeform: Shape 75">
              <a:extLst>
                <a:ext uri="{FF2B5EF4-FFF2-40B4-BE49-F238E27FC236}">
                  <a16:creationId xmlns:a16="http://schemas.microsoft.com/office/drawing/2014/main" id="{31A06AD2-A9EA-45D9-B15C-089884A54107}"/>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77" name="Freeform: Shape 76">
              <a:extLst>
                <a:ext uri="{FF2B5EF4-FFF2-40B4-BE49-F238E27FC236}">
                  <a16:creationId xmlns:a16="http://schemas.microsoft.com/office/drawing/2014/main" id="{3A7B39CC-379F-4224-9E59-81B1690088A0}"/>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78" name="Freeform: Shape 77">
              <a:extLst>
                <a:ext uri="{FF2B5EF4-FFF2-40B4-BE49-F238E27FC236}">
                  <a16:creationId xmlns:a16="http://schemas.microsoft.com/office/drawing/2014/main" id="{F8002ACB-1459-4214-B28A-B38E8A1FF8A6}"/>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79" name="Freeform: Shape 78">
              <a:extLst>
                <a:ext uri="{FF2B5EF4-FFF2-40B4-BE49-F238E27FC236}">
                  <a16:creationId xmlns:a16="http://schemas.microsoft.com/office/drawing/2014/main" id="{71D59E94-AA3C-4DE0-8345-20C71667A205}"/>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0" name="Freeform: Shape 79">
              <a:extLst>
                <a:ext uri="{FF2B5EF4-FFF2-40B4-BE49-F238E27FC236}">
                  <a16:creationId xmlns:a16="http://schemas.microsoft.com/office/drawing/2014/main" id="{5805F09B-786C-43E4-8288-B1AAF94C8ADE}"/>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1" name="Freeform: Shape 80">
              <a:extLst>
                <a:ext uri="{FF2B5EF4-FFF2-40B4-BE49-F238E27FC236}">
                  <a16:creationId xmlns:a16="http://schemas.microsoft.com/office/drawing/2014/main" id="{5FB23B6E-567C-4896-8B32-DA4C452B4AE7}"/>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2" name="Freeform: Shape 81">
              <a:extLst>
                <a:ext uri="{FF2B5EF4-FFF2-40B4-BE49-F238E27FC236}">
                  <a16:creationId xmlns:a16="http://schemas.microsoft.com/office/drawing/2014/main" id="{9B792231-972E-4476-BAF2-761E10463BA8}"/>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3" name="Freeform: Shape 82">
              <a:extLst>
                <a:ext uri="{FF2B5EF4-FFF2-40B4-BE49-F238E27FC236}">
                  <a16:creationId xmlns:a16="http://schemas.microsoft.com/office/drawing/2014/main" id="{908370B7-3D11-4F78-B977-D8F0DE2694ED}"/>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4" name="Freeform: Shape 83">
              <a:extLst>
                <a:ext uri="{FF2B5EF4-FFF2-40B4-BE49-F238E27FC236}">
                  <a16:creationId xmlns:a16="http://schemas.microsoft.com/office/drawing/2014/main" id="{C11EA99D-D15D-43C2-BF4E-36554B346AB6}"/>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5" name="Freeform: Shape 84">
              <a:extLst>
                <a:ext uri="{FF2B5EF4-FFF2-40B4-BE49-F238E27FC236}">
                  <a16:creationId xmlns:a16="http://schemas.microsoft.com/office/drawing/2014/main" id="{3A72B2F6-0AFF-4E6E-AFFF-60767DB3FA63}"/>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6" name="Freeform: Shape 85">
              <a:extLst>
                <a:ext uri="{FF2B5EF4-FFF2-40B4-BE49-F238E27FC236}">
                  <a16:creationId xmlns:a16="http://schemas.microsoft.com/office/drawing/2014/main" id="{A68F8E74-3AE4-4AF9-9F36-63344C9076D2}"/>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7" name="Freeform: Shape 86">
              <a:extLst>
                <a:ext uri="{FF2B5EF4-FFF2-40B4-BE49-F238E27FC236}">
                  <a16:creationId xmlns:a16="http://schemas.microsoft.com/office/drawing/2014/main" id="{31D5F169-E1D4-48A3-AE5B-F5F1BEF2E7CF}"/>
                </a:ext>
              </a:extLst>
            </p:cNvPr>
            <p:cNvSpPr/>
            <p:nvPr/>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8" name="Freeform: Shape 87">
              <a:extLst>
                <a:ext uri="{FF2B5EF4-FFF2-40B4-BE49-F238E27FC236}">
                  <a16:creationId xmlns:a16="http://schemas.microsoft.com/office/drawing/2014/main" id="{4230F928-F9B2-4955-9800-74DE09DCE6F2}"/>
                </a:ext>
              </a:extLst>
            </p:cNvPr>
            <p:cNvSpPr/>
            <p:nvPr/>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89" name="Freeform: Shape 88">
              <a:extLst>
                <a:ext uri="{FF2B5EF4-FFF2-40B4-BE49-F238E27FC236}">
                  <a16:creationId xmlns:a16="http://schemas.microsoft.com/office/drawing/2014/main" id="{37C829A9-6808-4531-8C12-A84988E6DEE1}"/>
                </a:ext>
              </a:extLst>
            </p:cNvPr>
            <p:cNvSpPr/>
            <p:nvPr/>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90" name="Freeform: Shape 89">
              <a:extLst>
                <a:ext uri="{FF2B5EF4-FFF2-40B4-BE49-F238E27FC236}">
                  <a16:creationId xmlns:a16="http://schemas.microsoft.com/office/drawing/2014/main" id="{7FA5964C-E9C5-4C2F-BD6E-47BAFB5B6D17}"/>
                </a:ext>
              </a:extLst>
            </p:cNvPr>
            <p:cNvSpPr/>
            <p:nvPr/>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91" name="Freeform: Shape 90">
              <a:extLst>
                <a:ext uri="{FF2B5EF4-FFF2-40B4-BE49-F238E27FC236}">
                  <a16:creationId xmlns:a16="http://schemas.microsoft.com/office/drawing/2014/main" id="{3C168D8D-76CE-4BE5-BE95-79B96300EA3F}"/>
                </a:ext>
              </a:extLst>
            </p:cNvPr>
            <p:cNvSpPr/>
            <p:nvPr/>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92" name="Freeform: Shape 91">
              <a:extLst>
                <a:ext uri="{FF2B5EF4-FFF2-40B4-BE49-F238E27FC236}">
                  <a16:creationId xmlns:a16="http://schemas.microsoft.com/office/drawing/2014/main" id="{6749465C-813A-45F9-8C3E-5D06C8584929}"/>
                </a:ext>
              </a:extLst>
            </p:cNvPr>
            <p:cNvSpPr/>
            <p:nvPr/>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93" name="Freeform: Shape 92">
              <a:extLst>
                <a:ext uri="{FF2B5EF4-FFF2-40B4-BE49-F238E27FC236}">
                  <a16:creationId xmlns:a16="http://schemas.microsoft.com/office/drawing/2014/main" id="{53894C26-2473-4C24-B082-48DD1E92241C}"/>
                </a:ext>
              </a:extLst>
            </p:cNvPr>
            <p:cNvSpPr/>
            <p:nvPr/>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94" name="Freeform: Shape 93">
              <a:extLst>
                <a:ext uri="{FF2B5EF4-FFF2-40B4-BE49-F238E27FC236}">
                  <a16:creationId xmlns:a16="http://schemas.microsoft.com/office/drawing/2014/main" id="{BFDA0320-8435-46CA-B1B3-5203F54A419F}"/>
                </a:ext>
              </a:extLst>
            </p:cNvPr>
            <p:cNvSpPr/>
            <p:nvPr/>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95" name="Freeform: Shape 94">
              <a:extLst>
                <a:ext uri="{FF2B5EF4-FFF2-40B4-BE49-F238E27FC236}">
                  <a16:creationId xmlns:a16="http://schemas.microsoft.com/office/drawing/2014/main" id="{A42721E4-5D12-459C-AC2E-7CE148AF9062}"/>
                </a:ext>
              </a:extLst>
            </p:cNvPr>
            <p:cNvSpPr/>
            <p:nvPr/>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96" name="Freeform: Shape 95">
              <a:extLst>
                <a:ext uri="{FF2B5EF4-FFF2-40B4-BE49-F238E27FC236}">
                  <a16:creationId xmlns:a16="http://schemas.microsoft.com/office/drawing/2014/main" id="{8BF7D46B-3779-49D0-BCB4-F2DCE091958D}"/>
                </a:ext>
              </a:extLst>
            </p:cNvPr>
            <p:cNvSpPr/>
            <p:nvPr/>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sp>
          <p:nvSpPr>
            <p:cNvPr id="97" name="Freeform: Shape 96">
              <a:extLst>
                <a:ext uri="{FF2B5EF4-FFF2-40B4-BE49-F238E27FC236}">
                  <a16:creationId xmlns:a16="http://schemas.microsoft.com/office/drawing/2014/main" id="{634464F0-BD7F-4488-85F0-EC20C24BECAA}"/>
                </a:ext>
              </a:extLst>
            </p:cNvPr>
            <p:cNvSpPr/>
            <p:nvPr/>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992">
                <a:solidFill>
                  <a:schemeClr val="tx1"/>
                </a:solidFill>
                <a:latin typeface="+mn-lt"/>
              </a:endParaRPr>
            </a:p>
          </p:txBody>
        </p:sp>
        <p:cxnSp>
          <p:nvCxnSpPr>
            <p:cNvPr id="98" name="Straight Connector 97">
              <a:extLst>
                <a:ext uri="{FF2B5EF4-FFF2-40B4-BE49-F238E27FC236}">
                  <a16:creationId xmlns:a16="http://schemas.microsoft.com/office/drawing/2014/main" id="{82B54541-0CDD-4724-8101-AABFF1207033}"/>
                </a:ext>
              </a:extLst>
            </p:cNvPr>
            <p:cNvCxnSpPr/>
            <p:nvPr/>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45070398-8D55-4EE2-8CA4-47428E2AF03F}"/>
                </a:ext>
              </a:extLst>
            </p:cNvPr>
            <p:cNvCxnSpPr/>
            <p:nvPr/>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42166891-56D0-4EBC-B681-501401DEF9D4}"/>
                </a:ext>
              </a:extLst>
            </p:cNvPr>
            <p:cNvCxnSpPr/>
            <p:nvPr/>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13A87E3-D106-41FF-A8CD-C27DABF0103D}"/>
                </a:ext>
              </a:extLst>
            </p:cNvPr>
            <p:cNvCxnSpPr/>
            <p:nvPr/>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2164477D-838D-4C70-ADD7-37AD79A844AA}"/>
                </a:ext>
              </a:extLst>
            </p:cNvPr>
            <p:cNvCxnSpPr/>
            <p:nvPr/>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2B193C0-8980-4BB2-8E91-7A1C9ABE0B6C}"/>
                </a:ext>
              </a:extLst>
            </p:cNvPr>
            <p:cNvCxnSpPr/>
            <p:nvPr/>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1A94AAA-1D98-4233-842E-2A2F52812358}"/>
                </a:ext>
              </a:extLst>
            </p:cNvPr>
            <p:cNvCxnSpPr/>
            <p:nvPr/>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21F2B43-A2DC-42F4-8EA4-A8A4DA6D6FA7}"/>
                </a:ext>
              </a:extLst>
            </p:cNvPr>
            <p:cNvCxnSpPr/>
            <p:nvPr/>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60F0923-6896-405D-AD16-F097448F3E3D}"/>
                </a:ext>
              </a:extLst>
            </p:cNvPr>
            <p:cNvCxnSpPr/>
            <p:nvPr/>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C70D5B1-47D7-451F-B83A-973A26731A22}"/>
                </a:ext>
              </a:extLst>
            </p:cNvPr>
            <p:cNvCxnSpPr/>
            <p:nvPr/>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FD9A464-81FE-4829-A1C5-5CCEE42448B3}"/>
                </a:ext>
              </a:extLst>
            </p:cNvPr>
            <p:cNvCxnSpPr/>
            <p:nvPr/>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F55CAB0-53A2-417F-9F66-C0437933E98B}"/>
                </a:ext>
              </a:extLst>
            </p:cNvPr>
            <p:cNvCxnSpPr/>
            <p:nvPr/>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547EE77-7495-47CB-BEC9-D5C742DF2B2C}"/>
                </a:ext>
              </a:extLst>
            </p:cNvPr>
            <p:cNvCxnSpPr/>
            <p:nvPr/>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CA942184-696A-4A78-BB9D-3D619B990987}"/>
                </a:ext>
              </a:extLst>
            </p:cNvPr>
            <p:cNvCxnSpPr/>
            <p:nvPr/>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B5F4EE6-4D4C-4488-80DE-36C83D540765}"/>
                </a:ext>
              </a:extLst>
            </p:cNvPr>
            <p:cNvCxnSpPr/>
            <p:nvPr/>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CD3A42E3-1ED2-4BBE-8B0B-CEA491522F0A}"/>
                </a:ext>
              </a:extLst>
            </p:cNvPr>
            <p:cNvCxnSpPr/>
            <p:nvPr/>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94162AD8-9037-4220-B19F-7B3A0F44E941}"/>
                </a:ext>
              </a:extLst>
            </p:cNvPr>
            <p:cNvCxnSpPr/>
            <p:nvPr/>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C20FB70-03E4-4D7E-BA41-546EAAB33089}"/>
                </a:ext>
              </a:extLst>
            </p:cNvPr>
            <p:cNvCxnSpPr/>
            <p:nvPr/>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84D3C92-FDAE-47DB-9457-A9B216922E98}"/>
                </a:ext>
              </a:extLst>
            </p:cNvPr>
            <p:cNvCxnSpPr/>
            <p:nvPr/>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5DF0860-265F-4ABC-9F65-0C1D385DAA19}"/>
                </a:ext>
              </a:extLst>
            </p:cNvPr>
            <p:cNvCxnSpPr/>
            <p:nvPr/>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D878D1D5-E6E5-4FA6-AF6E-95E8AF796777}"/>
                </a:ext>
              </a:extLst>
            </p:cNvPr>
            <p:cNvCxnSpPr/>
            <p:nvPr/>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E11FF29A-4B39-4335-9BD5-ED902309BF79}"/>
                </a:ext>
              </a:extLst>
            </p:cNvPr>
            <p:cNvCxnSpPr/>
            <p:nvPr/>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A82A803-5E70-4523-9F20-67F308765C7E}"/>
                </a:ext>
              </a:extLst>
            </p:cNvPr>
            <p:cNvCxnSpPr/>
            <p:nvPr/>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4208CB2-5882-4416-87C9-284BDAF3367A}"/>
                </a:ext>
              </a:extLst>
            </p:cNvPr>
            <p:cNvCxnSpPr/>
            <p:nvPr/>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D4116CD-6422-4E26-9703-D3F7C10FCD56}"/>
                </a:ext>
              </a:extLst>
            </p:cNvPr>
            <p:cNvCxnSpPr/>
            <p:nvPr/>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B3A35-E2FF-4178-896B-F08E77092825}"/>
                </a:ext>
              </a:extLst>
            </p:cNvPr>
            <p:cNvCxnSpPr/>
            <p:nvPr/>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179C539-DD6F-48AA-8F80-27BC682014AF}"/>
                </a:ext>
              </a:extLst>
            </p:cNvPr>
            <p:cNvCxnSpPr/>
            <p:nvPr/>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784004E-3271-4D1C-B1EA-CA1E334E0D03}"/>
                </a:ext>
              </a:extLst>
            </p:cNvPr>
            <p:cNvCxnSpPr/>
            <p:nvPr/>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3657725E-FBF6-491D-9BA1-E6A9727F4F2D}"/>
                </a:ext>
              </a:extLst>
            </p:cNvPr>
            <p:cNvCxnSpPr/>
            <p:nvPr/>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1244567-76A7-47AF-9353-403D05D533F0}"/>
                </a:ext>
              </a:extLst>
            </p:cNvPr>
            <p:cNvCxnSpPr/>
            <p:nvPr/>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EEC47A2A-ED3B-4AD0-ACD5-F8ED92644229}"/>
                </a:ext>
              </a:extLst>
            </p:cNvPr>
            <p:cNvCxnSpPr/>
            <p:nvPr/>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0F3E01E5-F569-4020-BCB0-083537701AB0}"/>
                </a:ext>
              </a:extLst>
            </p:cNvPr>
            <p:cNvCxnSpPr/>
            <p:nvPr/>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1121A42-5912-44C8-B9A3-FDEC8EA70284}"/>
                </a:ext>
              </a:extLst>
            </p:cNvPr>
            <p:cNvCxnSpPr/>
            <p:nvPr/>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59B1DE7-25C8-4743-8284-FA656D339F55}"/>
                </a:ext>
              </a:extLst>
            </p:cNvPr>
            <p:cNvCxnSpPr/>
            <p:nvPr/>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526249F1-59FB-44FC-8AF9-D7F90AFBEE2C}"/>
                </a:ext>
              </a:extLst>
            </p:cNvPr>
            <p:cNvCxnSpPr/>
            <p:nvPr/>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6D42779-D977-4405-A149-D8DE5B52134A}"/>
                </a:ext>
              </a:extLst>
            </p:cNvPr>
            <p:cNvCxnSpPr/>
            <p:nvPr/>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7EE8A2F-6AD9-4AE7-B04B-7892891F84AC}"/>
                </a:ext>
              </a:extLst>
            </p:cNvPr>
            <p:cNvCxnSpPr/>
            <p:nvPr/>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8F4A59A-16C3-4C3A-AB79-FE22721EA641}"/>
                </a:ext>
              </a:extLst>
            </p:cNvPr>
            <p:cNvCxnSpPr/>
            <p:nvPr/>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CA3A6CC-1A49-42F6-A318-99D9224BDC91}"/>
                </a:ext>
              </a:extLst>
            </p:cNvPr>
            <p:cNvCxnSpPr/>
            <p:nvPr/>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DC3484E-5EF8-49C4-B1F6-75C854D50C80}"/>
                </a:ext>
              </a:extLst>
            </p:cNvPr>
            <p:cNvCxnSpPr/>
            <p:nvPr/>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33461A54-E77E-414D-B7E0-7364070D9566}"/>
                </a:ext>
              </a:extLst>
            </p:cNvPr>
            <p:cNvCxnSpPr/>
            <p:nvPr/>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9C48517-171B-43FD-A41C-58C9B531BDB5}"/>
                </a:ext>
              </a:extLst>
            </p:cNvPr>
            <p:cNvCxnSpPr/>
            <p:nvPr/>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429932A-1238-48FC-B171-20A3AA531D40}"/>
                </a:ext>
              </a:extLst>
            </p:cNvPr>
            <p:cNvCxnSpPr/>
            <p:nvPr/>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BED7651-AF04-41D4-9476-5A43476D85BB}"/>
                </a:ext>
              </a:extLst>
            </p:cNvPr>
            <p:cNvCxnSpPr/>
            <p:nvPr/>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100DE417-9DB9-4840-8370-B716FFA27760}"/>
                </a:ext>
              </a:extLst>
            </p:cNvPr>
            <p:cNvSpPr/>
            <p:nvPr/>
          </p:nvSpPr>
          <p:spPr bwMode="invGray">
            <a:xfrm>
              <a:off x="382016" y="1401262"/>
              <a:ext cx="11462676" cy="4661210"/>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992">
                <a:solidFill>
                  <a:schemeClr val="tx1"/>
                </a:solidFill>
                <a:latin typeface="+mn-lt"/>
              </a:endParaRPr>
            </a:p>
          </p:txBody>
        </p:sp>
        <p:cxnSp>
          <p:nvCxnSpPr>
            <p:cNvPr id="146" name="Straight Connector 145">
              <a:extLst>
                <a:ext uri="{FF2B5EF4-FFF2-40B4-BE49-F238E27FC236}">
                  <a16:creationId xmlns:a16="http://schemas.microsoft.com/office/drawing/2014/main" id="{B93A1E2B-8C80-482F-83BE-384344D09839}"/>
                </a:ext>
              </a:extLst>
            </p:cNvPr>
            <p:cNvCxnSpPr>
              <a:cxnSpLocks/>
            </p:cNvCxnSpPr>
            <p:nvPr/>
          </p:nvCxnSpPr>
          <p:spPr bwMode="invGray">
            <a:xfrm>
              <a:off x="382016" y="1863471"/>
              <a:ext cx="11462676" cy="0"/>
            </a:xfrm>
            <a:prstGeom prst="line">
              <a:avLst/>
            </a:prstGeom>
            <a:noFill/>
            <a:ln w="12700">
              <a:solidFill>
                <a:srgbClr val="19D3C5">
                  <a:alpha val="50000"/>
                </a:srgbClr>
              </a:solidFill>
            </a:ln>
          </p:spPr>
        </p:cxnSp>
        <p:cxnSp>
          <p:nvCxnSpPr>
            <p:cNvPr id="147" name="Straight Connector 146">
              <a:extLst>
                <a:ext uri="{FF2B5EF4-FFF2-40B4-BE49-F238E27FC236}">
                  <a16:creationId xmlns:a16="http://schemas.microsoft.com/office/drawing/2014/main" id="{BEAB22C5-0A46-4041-9158-6DC76EA2F350}"/>
                </a:ext>
              </a:extLst>
            </p:cNvPr>
            <p:cNvCxnSpPr/>
            <p:nvPr/>
          </p:nvCxnSpPr>
          <p:spPr bwMode="invGray">
            <a:xfrm>
              <a:off x="554736" y="1397128"/>
              <a:ext cx="11082528" cy="0"/>
            </a:xfrm>
            <a:prstGeom prst="line">
              <a:avLst/>
            </a:prstGeom>
            <a:noFill/>
            <a:ln w="12700">
              <a:solidFill>
                <a:srgbClr val="19D3C5">
                  <a:alpha val="50000"/>
                </a:srgbClr>
              </a:solidFill>
            </a:ln>
          </p:spPr>
        </p:cxnSp>
      </p:grpSp>
      <p:sp>
        <p:nvSpPr>
          <p:cNvPr id="16" name="4. Footnote" hidden="1">
            <a:extLst>
              <a:ext uri="{FF2B5EF4-FFF2-40B4-BE49-F238E27FC236}">
                <a16:creationId xmlns:a16="http://schemas.microsoft.com/office/drawing/2014/main" id="{772E4927-517C-4D61-9929-9FFDE5F31A03}"/>
              </a:ext>
            </a:extLst>
          </p:cNvPr>
          <p:cNvSpPr txBox="1"/>
          <p:nvPr>
            <p:custDataLst>
              <p:tags r:id="rId19"/>
            </p:custDataLst>
          </p:nvPr>
        </p:nvSpPr>
        <p:spPr>
          <a:xfrm>
            <a:off x="382016" y="6084893"/>
            <a:ext cx="7278624" cy="123111"/>
          </a:xfrm>
          <a:prstGeom prst="rect">
            <a:avLst/>
          </a:prstGeom>
          <a:noFill/>
        </p:spPr>
        <p:txBody>
          <a:bodyPr wrap="square" lIns="0" tIns="0" rIns="0" bIns="0" rtlCol="0" anchor="b">
            <a:noAutofit/>
          </a:bodyPr>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lvl="0"/>
            <a:r>
              <a:rPr lang="en-US" sz="600"/>
              <a:t>Footnotes</a:t>
            </a:r>
          </a:p>
        </p:txBody>
      </p:sp>
      <p:sp>
        <p:nvSpPr>
          <p:cNvPr id="57" name="2. Slide Title">
            <a:extLst>
              <a:ext uri="{FF2B5EF4-FFF2-40B4-BE49-F238E27FC236}">
                <a16:creationId xmlns:a16="http://schemas.microsoft.com/office/drawing/2014/main" id="{98FF70AE-7EF6-4E5B-9FFE-B44C852C9FBA}"/>
              </a:ext>
            </a:extLst>
          </p:cNvPr>
          <p:cNvSpPr>
            <a:spLocks noGrp="1"/>
          </p:cNvSpPr>
          <p:nvPr>
            <p:ph type="title"/>
            <p:custDataLst>
              <p:tags r:id="rId20"/>
            </p:custDataLst>
          </p:nvPr>
        </p:nvSpPr>
        <p:spPr>
          <a:xfrm>
            <a:off x="382016" y="379152"/>
            <a:ext cx="8436888" cy="276999"/>
          </a:xfrm>
          <a:prstGeom prst="rect">
            <a:avLst/>
          </a:prstGeom>
        </p:spPr>
        <p:txBody>
          <a:bodyPr vert="horz" wrap="square" lIns="0" tIns="0" rIns="0" bIns="0" rtlCol="0" anchor="ctr" anchorCtr="0">
            <a:spAutoFit/>
          </a:bodyPr>
          <a:lstStyle/>
          <a:p>
            <a:pPr lvl="0"/>
            <a:r>
              <a:rPr lang="en-GB"/>
              <a:t>Click to edit Master title style</a:t>
            </a:r>
            <a:endParaRPr lang="en-US"/>
          </a:p>
        </p:txBody>
      </p:sp>
      <p:sp>
        <p:nvSpPr>
          <p:cNvPr id="4" name="Sticker" hidden="1">
            <a:extLst>
              <a:ext uri="{FF2B5EF4-FFF2-40B4-BE49-F238E27FC236}">
                <a16:creationId xmlns:a16="http://schemas.microsoft.com/office/drawing/2014/main" id="{F9BB011A-568C-4B05-AE57-EB000B2FD8BB}"/>
              </a:ext>
            </a:extLst>
          </p:cNvPr>
          <p:cNvSpPr txBox="1"/>
          <p:nvPr/>
        </p:nvSpPr>
        <p:spPr>
          <a:xfrm>
            <a:off x="382016" y="994494"/>
            <a:ext cx="338234" cy="92333"/>
          </a:xfrm>
          <a:prstGeom prst="rect">
            <a:avLst/>
          </a:prstGeom>
          <a:noFill/>
          <a:ln w="6350">
            <a:noFill/>
            <a:miter lim="800000"/>
          </a:ln>
        </p:spPr>
        <p:txBody>
          <a:bodyPr vert="horz" wrap="none" lIns="0" tIns="0" rIns="0" bIns="0" rtlCol="0">
            <a:spAutoFit/>
          </a:bodyPr>
          <a:lstStyle>
            <a:defPPr>
              <a:defRPr lang="en-US"/>
            </a:defPPr>
            <a:lvl1pPr>
              <a:spcBef>
                <a:spcPts val="300"/>
              </a:spcBef>
              <a:spcAft>
                <a:spcPts val="300"/>
              </a:spcAft>
              <a:buNone/>
              <a:defRPr sz="800" b="1" cap="all" baseline="0"/>
            </a:lvl1pPr>
          </a:lstStyle>
          <a:p>
            <a:pPr lvl="0"/>
            <a:r>
              <a:rPr lang="en-US" sz="600"/>
              <a:t>STICKER</a:t>
            </a:r>
          </a:p>
        </p:txBody>
      </p:sp>
      <p:sp>
        <p:nvSpPr>
          <p:cNvPr id="169" name="ACET" hidden="1">
            <a:extLst>
              <a:ext uri="{FF2B5EF4-FFF2-40B4-BE49-F238E27FC236}">
                <a16:creationId xmlns:a16="http://schemas.microsoft.com/office/drawing/2014/main" id="{62CF7362-20CB-4908-AFFE-D4E2B9A5DF3B}"/>
              </a:ext>
            </a:extLst>
          </p:cNvPr>
          <p:cNvSpPr txBox="1"/>
          <p:nvPr>
            <p:custDataLst>
              <p:tags r:id="rId21"/>
            </p:custDataLst>
          </p:nvPr>
        </p:nvSpPr>
        <p:spPr>
          <a:xfrm>
            <a:off x="5987739" y="2170800"/>
            <a:ext cx="3049253" cy="446276"/>
          </a:xfrm>
          <a:prstGeom prst="rect">
            <a:avLst/>
          </a:prstGeom>
        </p:spPr>
        <p:txBody>
          <a:bodyPr vert="horz" wrap="square" lIns="0" tIns="0" rIns="0" bIns="0" rtlCol="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sz="1200"/>
              <a:t>Above Chart Exhibit Title</a:t>
            </a:r>
          </a:p>
          <a:p>
            <a:pPr lvl="0"/>
            <a:r>
              <a:rPr lang="en-US" sz="1200" b="0"/>
              <a:t>Unit of Measure</a:t>
            </a:r>
          </a:p>
        </p:txBody>
      </p:sp>
      <p:sp>
        <p:nvSpPr>
          <p:cNvPr id="5" name="Text Placeholder 4">
            <a:extLst>
              <a:ext uri="{FF2B5EF4-FFF2-40B4-BE49-F238E27FC236}">
                <a16:creationId xmlns:a16="http://schemas.microsoft.com/office/drawing/2014/main" id="{4C1F3293-4EFE-461D-940D-7EE66BAE31C5}"/>
              </a:ext>
            </a:extLst>
          </p:cNvPr>
          <p:cNvSpPr>
            <a:spLocks noGrp="1"/>
          </p:cNvSpPr>
          <p:nvPr>
            <p:ph type="body" idx="1"/>
          </p:nvPr>
        </p:nvSpPr>
        <p:spPr>
          <a:xfrm>
            <a:off x="382017" y="2170801"/>
            <a:ext cx="3157811" cy="1025922"/>
          </a:xfrm>
          <a:prstGeom prst="rect">
            <a:avLst/>
          </a:prstGeom>
        </p:spPr>
        <p:txBody>
          <a:bodyPr vert="horz" wrap="square" lIns="0" tIns="0" rIns="0" bIns="0" rtlCol="0">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grpSp>
        <p:nvGrpSpPr>
          <p:cNvPr id="170" name="LegendLines" hidden="1">
            <a:extLst>
              <a:ext uri="{FF2B5EF4-FFF2-40B4-BE49-F238E27FC236}">
                <a16:creationId xmlns:a16="http://schemas.microsoft.com/office/drawing/2014/main" id="{A7CF08AC-6FAE-4FCF-9693-315C06E39091}"/>
              </a:ext>
            </a:extLst>
          </p:cNvPr>
          <p:cNvGrpSpPr/>
          <p:nvPr/>
        </p:nvGrpSpPr>
        <p:grpSpPr>
          <a:xfrm>
            <a:off x="10317302" y="3150225"/>
            <a:ext cx="1175691" cy="904425"/>
            <a:chOff x="10162879" y="3243772"/>
            <a:chExt cx="1175691" cy="904425"/>
          </a:xfrm>
        </p:grpSpPr>
        <p:sp>
          <p:nvSpPr>
            <p:cNvPr id="171" name="Legend1">
              <a:extLst>
                <a:ext uri="{FF2B5EF4-FFF2-40B4-BE49-F238E27FC236}">
                  <a16:creationId xmlns:a16="http://schemas.microsoft.com/office/drawing/2014/main" id="{5CA98577-B386-4569-AB0E-D4EA87253DA4}"/>
                </a:ext>
              </a:extLst>
            </p:cNvPr>
            <p:cNvSpPr txBox="1"/>
            <p:nvPr/>
          </p:nvSpPr>
          <p:spPr>
            <a:xfrm>
              <a:off x="10886523" y="3243772"/>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172" name="Legend2">
              <a:extLst>
                <a:ext uri="{FF2B5EF4-FFF2-40B4-BE49-F238E27FC236}">
                  <a16:creationId xmlns:a16="http://schemas.microsoft.com/office/drawing/2014/main" id="{3A62A676-A25E-42D0-880A-9DBE700B239E}"/>
                </a:ext>
              </a:extLst>
            </p:cNvPr>
            <p:cNvSpPr txBox="1"/>
            <p:nvPr/>
          </p:nvSpPr>
          <p:spPr>
            <a:xfrm>
              <a:off x="10886521" y="3615193"/>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173" name="Legend3">
              <a:extLst>
                <a:ext uri="{FF2B5EF4-FFF2-40B4-BE49-F238E27FC236}">
                  <a16:creationId xmlns:a16="http://schemas.microsoft.com/office/drawing/2014/main" id="{5CDD3142-1287-4C80-961C-8703533044F8}"/>
                </a:ext>
              </a:extLst>
            </p:cNvPr>
            <p:cNvSpPr txBox="1"/>
            <p:nvPr/>
          </p:nvSpPr>
          <p:spPr>
            <a:xfrm>
              <a:off x="10886521" y="3986614"/>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174" name="LineLegend3">
              <a:extLst>
                <a:ext uri="{FF2B5EF4-FFF2-40B4-BE49-F238E27FC236}">
                  <a16:creationId xmlns:a16="http://schemas.microsoft.com/office/drawing/2014/main" id="{92575892-571E-431F-8CC7-A1D8EDA9A915}"/>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050" baseline="0">
                <a:ea typeface="+mn-ea"/>
              </a:endParaRPr>
            </a:p>
          </p:txBody>
        </p:sp>
        <p:sp>
          <p:nvSpPr>
            <p:cNvPr id="175" name="LineLegend2">
              <a:extLst>
                <a:ext uri="{FF2B5EF4-FFF2-40B4-BE49-F238E27FC236}">
                  <a16:creationId xmlns:a16="http://schemas.microsoft.com/office/drawing/2014/main" id="{5ED663E6-8398-449A-BB4D-3B6C8F74B39D}"/>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050" baseline="0">
                <a:ea typeface="+mn-ea"/>
              </a:endParaRPr>
            </a:p>
          </p:txBody>
        </p:sp>
        <p:sp>
          <p:nvSpPr>
            <p:cNvPr id="176" name="LineLegend1">
              <a:extLst>
                <a:ext uri="{FF2B5EF4-FFF2-40B4-BE49-F238E27FC236}">
                  <a16:creationId xmlns:a16="http://schemas.microsoft.com/office/drawing/2014/main" id="{99C6A417-D5A4-441A-A448-D5FBCC69848E}"/>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050" baseline="0">
                <a:ea typeface="+mn-ea"/>
              </a:endParaRPr>
            </a:p>
          </p:txBody>
        </p:sp>
      </p:grpSp>
      <p:grpSp>
        <p:nvGrpSpPr>
          <p:cNvPr id="177" name="LegendMoons" hidden="1">
            <a:extLst>
              <a:ext uri="{FF2B5EF4-FFF2-40B4-BE49-F238E27FC236}">
                <a16:creationId xmlns:a16="http://schemas.microsoft.com/office/drawing/2014/main" id="{64BED792-B868-42E8-81AD-BD3F8DD3E5D2}"/>
              </a:ext>
            </a:extLst>
          </p:cNvPr>
          <p:cNvGrpSpPr/>
          <p:nvPr/>
        </p:nvGrpSpPr>
        <p:grpSpPr>
          <a:xfrm>
            <a:off x="10688312" y="1145373"/>
            <a:ext cx="804678" cy="1731859"/>
            <a:chOff x="7723680" y="1702457"/>
            <a:chExt cx="804679" cy="1731859"/>
          </a:xfrm>
        </p:grpSpPr>
        <p:sp>
          <p:nvSpPr>
            <p:cNvPr id="178" name="Legend1">
              <a:extLst>
                <a:ext uri="{FF2B5EF4-FFF2-40B4-BE49-F238E27FC236}">
                  <a16:creationId xmlns:a16="http://schemas.microsoft.com/office/drawing/2014/main" id="{6FE753B7-EDF1-4A8E-A6A3-2D1C5B266B00}"/>
                </a:ext>
              </a:extLst>
            </p:cNvPr>
            <p:cNvSpPr txBox="1"/>
            <p:nvPr/>
          </p:nvSpPr>
          <p:spPr>
            <a:xfrm>
              <a:off x="8076312" y="1709816"/>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186" name="Legend2">
              <a:extLst>
                <a:ext uri="{FF2B5EF4-FFF2-40B4-BE49-F238E27FC236}">
                  <a16:creationId xmlns:a16="http://schemas.microsoft.com/office/drawing/2014/main" id="{D1F2AE42-EFF8-461A-B787-4D0E90BD019A}"/>
                </a:ext>
              </a:extLst>
            </p:cNvPr>
            <p:cNvSpPr txBox="1"/>
            <p:nvPr/>
          </p:nvSpPr>
          <p:spPr>
            <a:xfrm>
              <a:off x="8076312" y="2085275"/>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198" name="Legend3">
              <a:extLst>
                <a:ext uri="{FF2B5EF4-FFF2-40B4-BE49-F238E27FC236}">
                  <a16:creationId xmlns:a16="http://schemas.microsoft.com/office/drawing/2014/main" id="{80E6160F-06C8-4D0C-BE08-CFDE23F3E932}"/>
                </a:ext>
              </a:extLst>
            </p:cNvPr>
            <p:cNvSpPr txBox="1"/>
            <p:nvPr/>
          </p:nvSpPr>
          <p:spPr>
            <a:xfrm>
              <a:off x="8076312" y="2460734"/>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199" name="Legend4">
              <a:extLst>
                <a:ext uri="{FF2B5EF4-FFF2-40B4-BE49-F238E27FC236}">
                  <a16:creationId xmlns:a16="http://schemas.microsoft.com/office/drawing/2014/main" id="{07FF479A-51D0-4DA9-B0CE-52804ADAEF07}"/>
                </a:ext>
              </a:extLst>
            </p:cNvPr>
            <p:cNvSpPr txBox="1"/>
            <p:nvPr/>
          </p:nvSpPr>
          <p:spPr>
            <a:xfrm>
              <a:off x="8076312" y="2836193"/>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200" name="Legend5">
              <a:extLst>
                <a:ext uri="{FF2B5EF4-FFF2-40B4-BE49-F238E27FC236}">
                  <a16:creationId xmlns:a16="http://schemas.microsoft.com/office/drawing/2014/main" id="{8D531B20-E718-4F2A-AA39-3515E685A35B}"/>
                </a:ext>
              </a:extLst>
            </p:cNvPr>
            <p:cNvSpPr txBox="1"/>
            <p:nvPr/>
          </p:nvSpPr>
          <p:spPr>
            <a:xfrm>
              <a:off x="8076312" y="3211654"/>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grpSp>
          <p:nvGrpSpPr>
            <p:cNvPr id="201" name="MoonLegend1">
              <a:extLst>
                <a:ext uri="{FF2B5EF4-FFF2-40B4-BE49-F238E27FC236}">
                  <a16:creationId xmlns:a16="http://schemas.microsoft.com/office/drawing/2014/main" id="{FF135417-EDA0-4289-9644-CCE2EB2DFB3D}"/>
                </a:ext>
              </a:extLst>
            </p:cNvPr>
            <p:cNvGrpSpPr>
              <a:grpSpLocks noChangeAspect="1"/>
            </p:cNvGrpSpPr>
            <p:nvPr>
              <p:custDataLst>
                <p:tags r:id="rId22"/>
              </p:custDataLst>
            </p:nvPr>
          </p:nvGrpSpPr>
          <p:grpSpPr>
            <a:xfrm>
              <a:off x="7723680" y="1702457"/>
              <a:ext cx="228600" cy="228600"/>
              <a:chOff x="762000" y="1270000"/>
              <a:chExt cx="254000" cy="254000"/>
            </a:xfrm>
          </p:grpSpPr>
          <p:sp>
            <p:nvSpPr>
              <p:cNvPr id="214" name="Oval 213">
                <a:extLst>
                  <a:ext uri="{FF2B5EF4-FFF2-40B4-BE49-F238E27FC236}">
                    <a16:creationId xmlns:a16="http://schemas.microsoft.com/office/drawing/2014/main" id="{03EF3250-BDDB-4AF4-850D-218EFC1680D2}"/>
                  </a:ext>
                </a:extLst>
              </p:cNvPr>
              <p:cNvSpPr/>
              <p:nvPr>
                <p:custDataLst>
                  <p:tags r:id="rId35"/>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50">
                  <a:solidFill>
                    <a:schemeClr val="tx1"/>
                  </a:solidFill>
                </a:endParaRPr>
              </a:p>
            </p:txBody>
          </p:sp>
          <p:sp>
            <p:nvSpPr>
              <p:cNvPr id="215" name="Arc 214">
                <a:extLst>
                  <a:ext uri="{FF2B5EF4-FFF2-40B4-BE49-F238E27FC236}">
                    <a16:creationId xmlns:a16="http://schemas.microsoft.com/office/drawing/2014/main" id="{F3A6347B-30BB-4968-9B68-CFC7976D1798}"/>
                  </a:ext>
                </a:extLst>
              </p:cNvPr>
              <p:cNvSpPr/>
              <p:nvPr>
                <p:custDataLst>
                  <p:tags r:id="rId36"/>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050"/>
              </a:p>
            </p:txBody>
          </p:sp>
        </p:grpSp>
        <p:grpSp>
          <p:nvGrpSpPr>
            <p:cNvPr id="202" name="MoonLegend2">
              <a:extLst>
                <a:ext uri="{FF2B5EF4-FFF2-40B4-BE49-F238E27FC236}">
                  <a16:creationId xmlns:a16="http://schemas.microsoft.com/office/drawing/2014/main" id="{A06D8259-AC81-4066-A6B8-1F88A01E8715}"/>
                </a:ext>
              </a:extLst>
            </p:cNvPr>
            <p:cNvGrpSpPr>
              <a:grpSpLocks noChangeAspect="1"/>
            </p:cNvGrpSpPr>
            <p:nvPr>
              <p:custDataLst>
                <p:tags r:id="rId23"/>
              </p:custDataLst>
            </p:nvPr>
          </p:nvGrpSpPr>
          <p:grpSpPr>
            <a:xfrm>
              <a:off x="7723680" y="2078270"/>
              <a:ext cx="228600" cy="228600"/>
              <a:chOff x="762000" y="1270000"/>
              <a:chExt cx="254000" cy="254000"/>
            </a:xfrm>
          </p:grpSpPr>
          <p:sp>
            <p:nvSpPr>
              <p:cNvPr id="212" name="Oval 211">
                <a:extLst>
                  <a:ext uri="{FF2B5EF4-FFF2-40B4-BE49-F238E27FC236}">
                    <a16:creationId xmlns:a16="http://schemas.microsoft.com/office/drawing/2014/main" id="{91D2DFAC-148D-4EB8-9F6C-1D14EA799DD9}"/>
                  </a:ext>
                </a:extLst>
              </p:cNvPr>
              <p:cNvSpPr/>
              <p:nvPr>
                <p:custDataLst>
                  <p:tags r:id="rId33"/>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50">
                  <a:solidFill>
                    <a:schemeClr val="tx1"/>
                  </a:solidFill>
                </a:endParaRPr>
              </a:p>
            </p:txBody>
          </p:sp>
          <p:sp>
            <p:nvSpPr>
              <p:cNvPr id="213" name="Arc 212">
                <a:extLst>
                  <a:ext uri="{FF2B5EF4-FFF2-40B4-BE49-F238E27FC236}">
                    <a16:creationId xmlns:a16="http://schemas.microsoft.com/office/drawing/2014/main" id="{684F5EFC-1767-4190-AAD6-7A06D607558D}"/>
                  </a:ext>
                </a:extLst>
              </p:cNvPr>
              <p:cNvSpPr/>
              <p:nvPr>
                <p:custDataLst>
                  <p:tags r:id="rId34"/>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050"/>
              </a:p>
            </p:txBody>
          </p:sp>
        </p:grpSp>
        <p:grpSp>
          <p:nvGrpSpPr>
            <p:cNvPr id="203" name="MoonLegend3">
              <a:extLst>
                <a:ext uri="{FF2B5EF4-FFF2-40B4-BE49-F238E27FC236}">
                  <a16:creationId xmlns:a16="http://schemas.microsoft.com/office/drawing/2014/main" id="{573950CF-6634-4A6B-8BAA-493BBD487C07}"/>
                </a:ext>
              </a:extLst>
            </p:cNvPr>
            <p:cNvGrpSpPr>
              <a:grpSpLocks noChangeAspect="1"/>
            </p:cNvGrpSpPr>
            <p:nvPr>
              <p:custDataLst>
                <p:tags r:id="rId24"/>
              </p:custDataLst>
            </p:nvPr>
          </p:nvGrpSpPr>
          <p:grpSpPr>
            <a:xfrm>
              <a:off x="7723680" y="2454085"/>
              <a:ext cx="228600" cy="228600"/>
              <a:chOff x="762000" y="1270000"/>
              <a:chExt cx="254000" cy="254000"/>
            </a:xfrm>
          </p:grpSpPr>
          <p:sp>
            <p:nvSpPr>
              <p:cNvPr id="210" name="Oval 209">
                <a:extLst>
                  <a:ext uri="{FF2B5EF4-FFF2-40B4-BE49-F238E27FC236}">
                    <a16:creationId xmlns:a16="http://schemas.microsoft.com/office/drawing/2014/main" id="{FF1E7C09-2D78-4FEF-A2A2-087B680475EF}"/>
                  </a:ext>
                </a:extLst>
              </p:cNvPr>
              <p:cNvSpPr/>
              <p:nvPr>
                <p:custDataLst>
                  <p:tags r:id="rId31"/>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50">
                  <a:solidFill>
                    <a:schemeClr val="tx1"/>
                  </a:solidFill>
                </a:endParaRPr>
              </a:p>
            </p:txBody>
          </p:sp>
          <p:sp>
            <p:nvSpPr>
              <p:cNvPr id="211" name="Arc 210">
                <a:extLst>
                  <a:ext uri="{FF2B5EF4-FFF2-40B4-BE49-F238E27FC236}">
                    <a16:creationId xmlns:a16="http://schemas.microsoft.com/office/drawing/2014/main" id="{371294D2-4B37-4538-B3F8-DAB937E401AF}"/>
                  </a:ext>
                </a:extLst>
              </p:cNvPr>
              <p:cNvSpPr/>
              <p:nvPr>
                <p:custDataLst>
                  <p:tags r:id="rId32"/>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050"/>
              </a:p>
            </p:txBody>
          </p:sp>
        </p:grpSp>
        <p:grpSp>
          <p:nvGrpSpPr>
            <p:cNvPr id="204" name="MoonLegend4">
              <a:extLst>
                <a:ext uri="{FF2B5EF4-FFF2-40B4-BE49-F238E27FC236}">
                  <a16:creationId xmlns:a16="http://schemas.microsoft.com/office/drawing/2014/main" id="{FB6E8A35-1C53-438C-A512-595E6BB8459F}"/>
                </a:ext>
              </a:extLst>
            </p:cNvPr>
            <p:cNvGrpSpPr>
              <a:grpSpLocks noChangeAspect="1"/>
            </p:cNvGrpSpPr>
            <p:nvPr>
              <p:custDataLst>
                <p:tags r:id="rId25"/>
              </p:custDataLst>
            </p:nvPr>
          </p:nvGrpSpPr>
          <p:grpSpPr>
            <a:xfrm>
              <a:off x="7723680" y="2829900"/>
              <a:ext cx="228600" cy="228600"/>
              <a:chOff x="762000" y="1270000"/>
              <a:chExt cx="254000" cy="254000"/>
            </a:xfrm>
          </p:grpSpPr>
          <p:sp>
            <p:nvSpPr>
              <p:cNvPr id="208" name="Oval 207">
                <a:extLst>
                  <a:ext uri="{FF2B5EF4-FFF2-40B4-BE49-F238E27FC236}">
                    <a16:creationId xmlns:a16="http://schemas.microsoft.com/office/drawing/2014/main" id="{2D7FE586-37C8-4EC9-87AC-779C4EDDFDA0}"/>
                  </a:ext>
                </a:extLst>
              </p:cNvPr>
              <p:cNvSpPr/>
              <p:nvPr>
                <p:custDataLst>
                  <p:tags r:id="rId29"/>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50">
                  <a:solidFill>
                    <a:schemeClr val="tx1"/>
                  </a:solidFill>
                </a:endParaRPr>
              </a:p>
            </p:txBody>
          </p:sp>
          <p:sp>
            <p:nvSpPr>
              <p:cNvPr id="209" name="Arc 208">
                <a:extLst>
                  <a:ext uri="{FF2B5EF4-FFF2-40B4-BE49-F238E27FC236}">
                    <a16:creationId xmlns:a16="http://schemas.microsoft.com/office/drawing/2014/main" id="{8ED97294-9BEA-4A39-B161-262206762FFE}"/>
                  </a:ext>
                </a:extLst>
              </p:cNvPr>
              <p:cNvSpPr/>
              <p:nvPr>
                <p:custDataLst>
                  <p:tags r:id="rId30"/>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050"/>
              </a:p>
            </p:txBody>
          </p:sp>
        </p:grpSp>
        <p:grpSp>
          <p:nvGrpSpPr>
            <p:cNvPr id="205" name="MoonLegend5">
              <a:extLst>
                <a:ext uri="{FF2B5EF4-FFF2-40B4-BE49-F238E27FC236}">
                  <a16:creationId xmlns:a16="http://schemas.microsoft.com/office/drawing/2014/main" id="{E1486518-CEAB-4BAF-B232-2B4E1884F1CD}"/>
                </a:ext>
              </a:extLst>
            </p:cNvPr>
            <p:cNvGrpSpPr>
              <a:grpSpLocks noChangeAspect="1"/>
            </p:cNvGrpSpPr>
            <p:nvPr>
              <p:custDataLst>
                <p:tags r:id="rId26"/>
              </p:custDataLst>
            </p:nvPr>
          </p:nvGrpSpPr>
          <p:grpSpPr>
            <a:xfrm>
              <a:off x="7723680" y="3205716"/>
              <a:ext cx="228600" cy="228600"/>
              <a:chOff x="762000" y="1270000"/>
              <a:chExt cx="254000" cy="254000"/>
            </a:xfrm>
          </p:grpSpPr>
          <p:sp>
            <p:nvSpPr>
              <p:cNvPr id="206" name="Oval 205">
                <a:extLst>
                  <a:ext uri="{FF2B5EF4-FFF2-40B4-BE49-F238E27FC236}">
                    <a16:creationId xmlns:a16="http://schemas.microsoft.com/office/drawing/2014/main" id="{B0683042-B698-4DB4-9AC8-7B548541837F}"/>
                  </a:ext>
                </a:extLst>
              </p:cNvPr>
              <p:cNvSpPr/>
              <p:nvPr>
                <p:custDataLst>
                  <p:tags r:id="rId27"/>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50">
                  <a:solidFill>
                    <a:schemeClr val="tx1"/>
                  </a:solidFill>
                </a:endParaRPr>
              </a:p>
            </p:txBody>
          </p:sp>
          <p:sp>
            <p:nvSpPr>
              <p:cNvPr id="207" name="Arc 206">
                <a:extLst>
                  <a:ext uri="{FF2B5EF4-FFF2-40B4-BE49-F238E27FC236}">
                    <a16:creationId xmlns:a16="http://schemas.microsoft.com/office/drawing/2014/main" id="{30AE91C0-8146-4B05-B721-01832038C078}"/>
                  </a:ext>
                </a:extLst>
              </p:cNvPr>
              <p:cNvSpPr/>
              <p:nvPr>
                <p:custDataLst>
                  <p:tags r:id="rId28"/>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050"/>
              </a:p>
            </p:txBody>
          </p:sp>
        </p:grpSp>
      </p:grpSp>
      <p:grpSp>
        <p:nvGrpSpPr>
          <p:cNvPr id="216" name="LegendBoxes" hidden="1">
            <a:extLst>
              <a:ext uri="{FF2B5EF4-FFF2-40B4-BE49-F238E27FC236}">
                <a16:creationId xmlns:a16="http://schemas.microsoft.com/office/drawing/2014/main" id="{F19E7DF6-F517-47E3-B223-DD3794FD2E65}"/>
              </a:ext>
            </a:extLst>
          </p:cNvPr>
          <p:cNvGrpSpPr/>
          <p:nvPr/>
        </p:nvGrpSpPr>
        <p:grpSpPr>
          <a:xfrm>
            <a:off x="10714798" y="4381502"/>
            <a:ext cx="778194" cy="1694373"/>
            <a:chOff x="10652400" y="4322824"/>
            <a:chExt cx="778194" cy="1694373"/>
          </a:xfrm>
        </p:grpSpPr>
        <p:sp>
          <p:nvSpPr>
            <p:cNvPr id="217" name="RectangleLegend1">
              <a:extLst>
                <a:ext uri="{FF2B5EF4-FFF2-40B4-BE49-F238E27FC236}">
                  <a16:creationId xmlns:a16="http://schemas.microsoft.com/office/drawing/2014/main" id="{CC35EE87-B76A-40C5-A317-AEACF1D7640C}"/>
                </a:ext>
              </a:extLst>
            </p:cNvPr>
            <p:cNvSpPr/>
            <p:nvPr/>
          </p:nvSpPr>
          <p:spPr>
            <a:xfrm>
              <a:off x="10652400" y="4344182"/>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050">
                <a:solidFill>
                  <a:schemeClr val="tx1"/>
                </a:solidFill>
              </a:endParaRPr>
            </a:p>
          </p:txBody>
        </p:sp>
        <p:sp>
          <p:nvSpPr>
            <p:cNvPr id="218" name="RectangleLegend2">
              <a:extLst>
                <a:ext uri="{FF2B5EF4-FFF2-40B4-BE49-F238E27FC236}">
                  <a16:creationId xmlns:a16="http://schemas.microsoft.com/office/drawing/2014/main" id="{56EEC1DB-7D8C-4329-BEC6-819B3FA98C5F}"/>
                </a:ext>
              </a:extLst>
            </p:cNvPr>
            <p:cNvSpPr/>
            <p:nvPr/>
          </p:nvSpPr>
          <p:spPr>
            <a:xfrm>
              <a:off x="10652400" y="4723680"/>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050">
                <a:solidFill>
                  <a:schemeClr val="tx1"/>
                </a:solidFill>
              </a:endParaRPr>
            </a:p>
          </p:txBody>
        </p:sp>
        <p:sp>
          <p:nvSpPr>
            <p:cNvPr id="219" name="RectangleLegend3">
              <a:extLst>
                <a:ext uri="{FF2B5EF4-FFF2-40B4-BE49-F238E27FC236}">
                  <a16:creationId xmlns:a16="http://schemas.microsoft.com/office/drawing/2014/main" id="{22E43479-20E8-41DC-9EC9-6214E5C8CE06}"/>
                </a:ext>
              </a:extLst>
            </p:cNvPr>
            <p:cNvSpPr/>
            <p:nvPr/>
          </p:nvSpPr>
          <p:spPr>
            <a:xfrm>
              <a:off x="10652400" y="5097276"/>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050">
                <a:solidFill>
                  <a:schemeClr val="tx1"/>
                </a:solidFill>
              </a:endParaRPr>
            </a:p>
          </p:txBody>
        </p:sp>
        <p:sp>
          <p:nvSpPr>
            <p:cNvPr id="220" name="RectangleLegend4">
              <a:extLst>
                <a:ext uri="{FF2B5EF4-FFF2-40B4-BE49-F238E27FC236}">
                  <a16:creationId xmlns:a16="http://schemas.microsoft.com/office/drawing/2014/main" id="{0EDBF957-EF88-4BCF-91B7-1B75448A9C00}"/>
                </a:ext>
              </a:extLst>
            </p:cNvPr>
            <p:cNvSpPr/>
            <p:nvPr/>
          </p:nvSpPr>
          <p:spPr>
            <a:xfrm>
              <a:off x="10652400" y="5470872"/>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050">
                <a:solidFill>
                  <a:schemeClr val="tx1"/>
                </a:solidFill>
              </a:endParaRPr>
            </a:p>
          </p:txBody>
        </p:sp>
        <p:sp>
          <p:nvSpPr>
            <p:cNvPr id="221" name="RectangleLegend5">
              <a:extLst>
                <a:ext uri="{FF2B5EF4-FFF2-40B4-BE49-F238E27FC236}">
                  <a16:creationId xmlns:a16="http://schemas.microsoft.com/office/drawing/2014/main" id="{D1EB84DF-CBD2-42A0-9E15-6A9973FAAD25}"/>
                </a:ext>
              </a:extLst>
            </p:cNvPr>
            <p:cNvSpPr/>
            <p:nvPr/>
          </p:nvSpPr>
          <p:spPr>
            <a:xfrm>
              <a:off x="10652400" y="5844468"/>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050">
                <a:solidFill>
                  <a:schemeClr val="tx1"/>
                </a:solidFill>
              </a:endParaRPr>
            </a:p>
          </p:txBody>
        </p:sp>
        <p:sp>
          <p:nvSpPr>
            <p:cNvPr id="222" name="Legend1">
              <a:extLst>
                <a:ext uri="{FF2B5EF4-FFF2-40B4-BE49-F238E27FC236}">
                  <a16:creationId xmlns:a16="http://schemas.microsoft.com/office/drawing/2014/main" id="{1016E086-75BB-4589-9972-99558D4944B9}"/>
                </a:ext>
              </a:extLst>
            </p:cNvPr>
            <p:cNvSpPr txBox="1"/>
            <p:nvPr/>
          </p:nvSpPr>
          <p:spPr>
            <a:xfrm>
              <a:off x="10978547" y="4322824"/>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223" name="Legend2">
              <a:extLst>
                <a:ext uri="{FF2B5EF4-FFF2-40B4-BE49-F238E27FC236}">
                  <a16:creationId xmlns:a16="http://schemas.microsoft.com/office/drawing/2014/main" id="{7B4F2351-E975-4979-94A0-57C34433C52A}"/>
                </a:ext>
              </a:extLst>
            </p:cNvPr>
            <p:cNvSpPr txBox="1"/>
            <p:nvPr/>
          </p:nvSpPr>
          <p:spPr>
            <a:xfrm>
              <a:off x="10978547" y="4702322"/>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224" name="Legend3">
              <a:extLst>
                <a:ext uri="{FF2B5EF4-FFF2-40B4-BE49-F238E27FC236}">
                  <a16:creationId xmlns:a16="http://schemas.microsoft.com/office/drawing/2014/main" id="{03C1E086-12E5-45F6-9960-80B47ED962C3}"/>
                </a:ext>
              </a:extLst>
            </p:cNvPr>
            <p:cNvSpPr txBox="1"/>
            <p:nvPr/>
          </p:nvSpPr>
          <p:spPr>
            <a:xfrm>
              <a:off x="10978547" y="5081820"/>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225" name="Legend4">
              <a:extLst>
                <a:ext uri="{FF2B5EF4-FFF2-40B4-BE49-F238E27FC236}">
                  <a16:creationId xmlns:a16="http://schemas.microsoft.com/office/drawing/2014/main" id="{01108041-0045-49F4-98E8-DA7BDB75D0DA}"/>
                </a:ext>
              </a:extLst>
            </p:cNvPr>
            <p:cNvSpPr txBox="1"/>
            <p:nvPr/>
          </p:nvSpPr>
          <p:spPr>
            <a:xfrm>
              <a:off x="10978547" y="5453241"/>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sp>
          <p:nvSpPr>
            <p:cNvPr id="226" name="Legend5">
              <a:extLst>
                <a:ext uri="{FF2B5EF4-FFF2-40B4-BE49-F238E27FC236}">
                  <a16:creationId xmlns:a16="http://schemas.microsoft.com/office/drawing/2014/main" id="{2BFE0092-2848-47B1-988F-287F33A86B9C}"/>
                </a:ext>
              </a:extLst>
            </p:cNvPr>
            <p:cNvSpPr txBox="1"/>
            <p:nvPr/>
          </p:nvSpPr>
          <p:spPr>
            <a:xfrm>
              <a:off x="10978545" y="5824662"/>
              <a:ext cx="452047" cy="161583"/>
            </a:xfrm>
            <a:prstGeom prst="rect">
              <a:avLst/>
            </a:prstGeom>
            <a:noFill/>
            <a:ln>
              <a:noFill/>
              <a:miter lim="800000"/>
            </a:ln>
          </p:spPr>
          <p:txBody>
            <a:bodyPr wrap="none" lIns="0" tIns="0" rIns="0" bIns="0" rtlCol="0" anchor="t" anchorCtr="0">
              <a:spAutoFit/>
            </a:bodyPr>
            <a:lstStyle/>
            <a:p>
              <a:pPr>
                <a:spcAft>
                  <a:spcPts val="450"/>
                </a:spcAft>
              </a:pPr>
              <a:r>
                <a:rPr lang="en-US" sz="1050"/>
                <a:t>Legend</a:t>
              </a:r>
            </a:p>
          </p:txBody>
        </p:sp>
      </p:grpSp>
      <p:sp>
        <p:nvSpPr>
          <p:cNvPr id="179" name="Footer Placeholder 4">
            <a:extLst>
              <a:ext uri="{FF2B5EF4-FFF2-40B4-BE49-F238E27FC236}">
                <a16:creationId xmlns:a16="http://schemas.microsoft.com/office/drawing/2014/main" id="{01BFA9A4-D7B2-432C-9FF1-8D8BA5A1E48D}"/>
              </a:ext>
            </a:extLst>
          </p:cNvPr>
          <p:cNvSpPr txBox="1">
            <a:spLocks/>
          </p:cNvSpPr>
          <p:nvPr/>
        </p:nvSpPr>
        <p:spPr>
          <a:xfrm>
            <a:off x="9126416" y="6356352"/>
            <a:ext cx="2718277" cy="365125"/>
          </a:xfrm>
          <a:prstGeom prst="rect">
            <a:avLst/>
          </a:prstGeom>
        </p:spPr>
        <p:txBody>
          <a:bodyPr vert="horz" lIns="68580" tIns="34290" rIns="68580" bIns="3429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25">
                <a:solidFill>
                  <a:srgbClr val="FF0000"/>
                </a:solidFill>
              </a:rPr>
              <a:t>OFFICIAL SENSITIVE: COMMERCIAL</a:t>
            </a:r>
          </a:p>
        </p:txBody>
      </p:sp>
      <p:sp>
        <p:nvSpPr>
          <p:cNvPr id="184" name="TextBox 183">
            <a:extLst>
              <a:ext uri="{FF2B5EF4-FFF2-40B4-BE49-F238E27FC236}">
                <a16:creationId xmlns:a16="http://schemas.microsoft.com/office/drawing/2014/main" id="{DC310DF8-22F9-4618-B80A-9A2FD8D6FF54}"/>
              </a:ext>
            </a:extLst>
          </p:cNvPr>
          <p:cNvSpPr txBox="1"/>
          <p:nvPr/>
        </p:nvSpPr>
        <p:spPr>
          <a:xfrm>
            <a:off x="308566" y="6372536"/>
            <a:ext cx="382111" cy="230832"/>
          </a:xfrm>
          <a:prstGeom prst="rect">
            <a:avLst/>
          </a:prstGeom>
          <a:noFill/>
        </p:spPr>
        <p:txBody>
          <a:bodyPr wrap="square" rtlCol="0">
            <a:spAutoFit/>
          </a:bodyPr>
          <a:lstStyle/>
          <a:p>
            <a:pPr algn="l"/>
            <a:fld id="{34F92BC6-D7C3-584B-87F2-0B845776A5AD}" type="slidenum">
              <a:rPr lang="en-GB"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900">
                <a:solidFill>
                  <a:schemeClr val="accent3">
                    <a:lumMod val="60000"/>
                    <a:lumOff val="40000"/>
                  </a:schemeClr>
                </a:solidFill>
                <a:latin typeface="Arial" panose="020B0604020202020204" pitchFamily="34" charset="0"/>
                <a:cs typeface="Arial" panose="020B0604020202020204" pitchFamily="34" charset="0"/>
              </a:rPr>
              <a:t> </a:t>
            </a:r>
            <a:endParaRPr lang="en-GB" sz="900">
              <a:solidFill>
                <a:schemeClr val="accent3"/>
              </a:solidFill>
              <a:latin typeface="Arial" panose="020B0604020202020204" pitchFamily="34" charset="0"/>
              <a:cs typeface="Arial" panose="020B0604020202020204" pitchFamily="34" charset="0"/>
            </a:endParaRPr>
          </a:p>
        </p:txBody>
      </p:sp>
      <p:sp>
        <p:nvSpPr>
          <p:cNvPr id="189" name="Footer Placeholder 1">
            <a:extLst>
              <a:ext uri="{FF2B5EF4-FFF2-40B4-BE49-F238E27FC236}">
                <a16:creationId xmlns:a16="http://schemas.microsoft.com/office/drawing/2014/main" id="{0A97A338-4BDE-4FB9-BBC9-903C3F8C1A4A}"/>
              </a:ext>
            </a:extLst>
          </p:cNvPr>
          <p:cNvSpPr>
            <a:spLocks noGrp="1"/>
          </p:cNvSpPr>
          <p:nvPr>
            <p:ph type="ftr" sz="quarter" idx="3"/>
          </p:nvPr>
        </p:nvSpPr>
        <p:spPr>
          <a:xfrm>
            <a:off x="690677" y="6377503"/>
            <a:ext cx="5723164" cy="230832"/>
          </a:xfrm>
          <a:prstGeom prst="rect">
            <a:avLst/>
          </a:prstGeom>
        </p:spPr>
        <p:txBody>
          <a:bodyPr>
            <a:spAutoFit/>
          </a:bodyPr>
          <a:lstStyle>
            <a:lvl1pPr algn="l">
              <a:defRPr sz="900" baseline="0">
                <a:solidFill>
                  <a:srgbClr val="34BCEE"/>
                </a:solidFill>
              </a:defRPr>
            </a:lvl1pPr>
          </a:lstStyle>
          <a:p>
            <a:endParaRPr lang="en-GB"/>
          </a:p>
        </p:txBody>
      </p:sp>
      <p:sp>
        <p:nvSpPr>
          <p:cNvPr id="190" name="TextBox 189">
            <a:extLst>
              <a:ext uri="{FF2B5EF4-FFF2-40B4-BE49-F238E27FC236}">
                <a16:creationId xmlns:a16="http://schemas.microsoft.com/office/drawing/2014/main" id="{B307130C-5E67-41B7-931D-8C6BBC545D6C}"/>
              </a:ext>
            </a:extLst>
          </p:cNvPr>
          <p:cNvSpPr txBox="1"/>
          <p:nvPr/>
        </p:nvSpPr>
        <p:spPr>
          <a:xfrm>
            <a:off x="586597" y="6361834"/>
            <a:ext cx="295283" cy="230832"/>
          </a:xfrm>
          <a:prstGeom prst="rect">
            <a:avLst/>
          </a:prstGeom>
          <a:noFill/>
        </p:spPr>
        <p:txBody>
          <a:bodyPr wrap="square" rtlCol="0">
            <a:spAutoFit/>
          </a:bodyPr>
          <a:lstStyle/>
          <a:p>
            <a:pPr algn="l"/>
            <a:r>
              <a:rPr lang="en-GB" sz="900">
                <a:solidFill>
                  <a:srgbClr val="005EB8"/>
                </a:solidFill>
                <a:latin typeface="Arial" panose="020B0604020202020204" pitchFamily="34" charset="0"/>
                <a:cs typeface="Arial" panose="020B0604020202020204" pitchFamily="34" charset="0"/>
              </a:rPr>
              <a:t>|</a:t>
            </a:r>
            <a:endParaRPr lang="en-GB" sz="900">
              <a:solidFill>
                <a:schemeClr val="accent3"/>
              </a:solidFill>
              <a:latin typeface="Arial" panose="020B0604020202020204" pitchFamily="34" charset="0"/>
              <a:cs typeface="Arial" panose="020B0604020202020204" pitchFamily="34" charset="0"/>
            </a:endParaRPr>
          </a:p>
        </p:txBody>
      </p:sp>
      <p:pic>
        <p:nvPicPr>
          <p:cNvPr id="228" name="Picture 391">
            <a:extLst>
              <a:ext uri="{FF2B5EF4-FFF2-40B4-BE49-F238E27FC236}">
                <a16:creationId xmlns:a16="http://schemas.microsoft.com/office/drawing/2014/main" id="{A1466D10-EC54-40C7-AB3A-83310E851296}"/>
              </a:ext>
            </a:extLst>
          </p:cNvPr>
          <p:cNvPicPr>
            <a:picLocks noChangeAspect="1" noChangeArrowheads="1"/>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10946981"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5FF02F1-3956-645B-3A66-9DC47CC4961E}"/>
              </a:ext>
            </a:extLst>
          </p:cNvPr>
          <p:cNvSpPr txBox="1"/>
          <p:nvPr>
            <p:extLst>
              <p:ext uri="{1162E1C5-73C7-4A58-AE30-91384D911F3F}">
                <p184:classification xmlns:p184="http://schemas.microsoft.com/office/powerpoint/2018/4/main" val="ftr"/>
              </p:ext>
            </p:extLst>
          </p:nvPr>
        </p:nvSpPr>
        <p:spPr>
          <a:xfrm>
            <a:off x="0" y="6736080"/>
            <a:ext cx="528638" cy="121920"/>
          </a:xfrm>
          <a:prstGeom prst="rect">
            <a:avLst/>
          </a:prstGeom>
        </p:spPr>
        <p:txBody>
          <a:bodyPr horzOverflow="overflow" lIns="0" tIns="0" rIns="0" bIns="0">
            <a:spAutoFit/>
          </a:bodyPr>
          <a:lstStyle/>
          <a:p>
            <a:pPr algn="l"/>
            <a:r>
              <a:rPr lang="en-GB" sz="800">
                <a:solidFill>
                  <a:srgbClr val="0000FF"/>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1790797304"/>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 id="2147483958" r:id="rId14"/>
    <p:sldLayoutId id="2147483961" r:id="rId15"/>
  </p:sldLayoutIdLst>
  <p:txStyles>
    <p:titleStyle>
      <a:lvl1pPr algn="l" defTabSz="685800" rtl="0" eaLnBrk="1" latinLnBrk="0" hangingPunct="1">
        <a:lnSpc>
          <a:spcPct val="100000"/>
        </a:lnSpc>
        <a:spcBef>
          <a:spcPct val="0"/>
        </a:spcBef>
        <a:buNone/>
        <a:defRPr lang="en-US" sz="1800" b="0" kern="1200" spc="0" baseline="0" dirty="0">
          <a:ln w="6350" cap="flat">
            <a:noFill/>
            <a:miter lim="800000"/>
          </a:ln>
          <a:solidFill>
            <a:schemeClr val="tx2"/>
          </a:solidFill>
          <a:latin typeface="+mj-lt"/>
          <a:ea typeface="+mj-ea"/>
          <a:cs typeface="+mj-cs"/>
        </a:defRPr>
      </a:lvl1pPr>
    </p:titleStyle>
    <p:bodyStyle>
      <a:lvl1pPr marL="0" indent="0" algn="l" defTabSz="685800" rtl="0" eaLnBrk="1" latinLnBrk="0" hangingPunct="1">
        <a:lnSpc>
          <a:spcPct val="100000"/>
        </a:lnSpc>
        <a:spcBef>
          <a:spcPts val="225"/>
        </a:spcBef>
        <a:spcAft>
          <a:spcPts val="225"/>
        </a:spcAft>
        <a:buClr>
          <a:schemeClr val="tx1"/>
        </a:buClr>
        <a:buSzPct val="100000"/>
        <a:buFont typeface="Segoe UI" panose="020B0502040204020203" pitchFamily="34" charset="0"/>
        <a:buChar char="​"/>
        <a:defRPr lang="en-US" sz="1200" kern="1200" dirty="0">
          <a:solidFill>
            <a:schemeClr val="tx1"/>
          </a:solidFill>
          <a:latin typeface="+mn-lt"/>
          <a:ea typeface="+mn-ea"/>
          <a:cs typeface="Arial" panose="020B0604020202020204" pitchFamily="34" charset="0"/>
        </a:defRPr>
      </a:lvl1pPr>
      <a:lvl2pPr marL="171450" indent="-169069" algn="l" defTabSz="685800" rtl="0" eaLnBrk="1" latinLnBrk="0" hangingPunct="1">
        <a:lnSpc>
          <a:spcPct val="100000"/>
        </a:lnSpc>
        <a:spcBef>
          <a:spcPts val="0"/>
        </a:spcBef>
        <a:spcAft>
          <a:spcPts val="225"/>
        </a:spcAft>
        <a:buClr>
          <a:schemeClr val="tx2"/>
        </a:buClr>
        <a:buSzPct val="110000"/>
        <a:buFont typeface="Wingdings" panose="05000000000000000000" pitchFamily="2" charset="2"/>
        <a:buChar char=""/>
        <a:defRPr lang="en-US" sz="1200" kern="1200" dirty="0">
          <a:solidFill>
            <a:schemeClr val="tx1"/>
          </a:solidFill>
          <a:latin typeface="+mn-lt"/>
          <a:ea typeface="+mn-ea"/>
          <a:cs typeface="+mn-cs"/>
        </a:defRPr>
      </a:lvl2pPr>
      <a:lvl3pPr marL="332185" indent="-160735" algn="l" defTabSz="685800" rtl="0" eaLnBrk="1" latinLnBrk="0" hangingPunct="1">
        <a:lnSpc>
          <a:spcPct val="100000"/>
        </a:lnSpc>
        <a:spcBef>
          <a:spcPts val="0"/>
        </a:spcBef>
        <a:spcAft>
          <a:spcPts val="225"/>
        </a:spcAft>
        <a:buClr>
          <a:schemeClr val="tx2"/>
        </a:buClr>
        <a:buSzPct val="110000"/>
        <a:buFont typeface="Arial" panose="020B0604020202020204" pitchFamily="34" charset="0"/>
        <a:buChar char="‒"/>
        <a:defRPr lang="en-US" sz="1200" kern="1200" dirty="0">
          <a:solidFill>
            <a:schemeClr val="tx1"/>
          </a:solidFill>
          <a:latin typeface="+mn-lt"/>
          <a:ea typeface="+mn-ea"/>
          <a:cs typeface="+mn-cs"/>
        </a:defRPr>
      </a:lvl3pPr>
      <a:lvl4pPr marL="448866" indent="-114300" algn="l" defTabSz="685800" rtl="0" eaLnBrk="1" latinLnBrk="0" hangingPunct="1">
        <a:lnSpc>
          <a:spcPct val="100000"/>
        </a:lnSpc>
        <a:spcBef>
          <a:spcPts val="0"/>
        </a:spcBef>
        <a:spcAft>
          <a:spcPts val="225"/>
        </a:spcAft>
        <a:buClr>
          <a:schemeClr val="tx2"/>
        </a:buClr>
        <a:buSzPct val="100000"/>
        <a:buFont typeface="Arial" panose="020B0604020202020204" pitchFamily="34" charset="0"/>
        <a:buChar char="•"/>
        <a:defRPr lang="en-US" sz="1200" kern="1200" dirty="0">
          <a:solidFill>
            <a:schemeClr val="tx1"/>
          </a:solidFill>
          <a:latin typeface="+mn-lt"/>
          <a:ea typeface="+mn-ea"/>
          <a:cs typeface="+mn-cs"/>
        </a:defRPr>
      </a:lvl4pPr>
      <a:lvl5pPr marL="613172" indent="-110729" algn="l" defTabSz="685800" rtl="0" eaLnBrk="1" latinLnBrk="0" hangingPunct="1">
        <a:lnSpc>
          <a:spcPct val="100000"/>
        </a:lnSpc>
        <a:spcBef>
          <a:spcPts val="0"/>
        </a:spcBef>
        <a:spcAft>
          <a:spcPts val="225"/>
        </a:spcAft>
        <a:buClr>
          <a:schemeClr val="tx2"/>
        </a:buClr>
        <a:buSzPct val="100000"/>
        <a:buFont typeface="Arial" panose="020B0604020202020204" pitchFamily="34" charset="0"/>
        <a:buChar char="̶"/>
        <a:defRPr lang="en-US" sz="1200" kern="1200" dirty="0">
          <a:solidFill>
            <a:schemeClr val="tx1"/>
          </a:solidFill>
          <a:latin typeface="+mn-lt"/>
          <a:ea typeface="+mn-ea"/>
          <a:cs typeface="+mn-cs"/>
        </a:defRPr>
      </a:lvl5pPr>
      <a:lvl6pPr marL="814388" indent="-128588" algn="l" defTabSz="685800" rtl="0" eaLnBrk="1" latinLnBrk="0" hangingPunct="1">
        <a:lnSpc>
          <a:spcPct val="100000"/>
        </a:lnSpc>
        <a:spcBef>
          <a:spcPts val="0"/>
        </a:spcBef>
        <a:spcAft>
          <a:spcPts val="225"/>
        </a:spcAft>
        <a:buSzPct val="100000"/>
        <a:buFont typeface="Arial" panose="020B0604020202020204" pitchFamily="34" charset="0"/>
        <a:buChar char="▫"/>
        <a:defRPr sz="1200" kern="1200">
          <a:solidFill>
            <a:schemeClr val="tx1"/>
          </a:solidFill>
          <a:latin typeface="+mn-lt"/>
          <a:ea typeface="+mn-ea"/>
          <a:cs typeface="Arial" panose="020B0604020202020204" pitchFamily="34" charset="0"/>
        </a:defRPr>
      </a:lvl6pPr>
      <a:lvl7pPr marL="814388" indent="-128588" algn="l" defTabSz="685800" rtl="0" eaLnBrk="1" latinLnBrk="0" hangingPunct="1">
        <a:lnSpc>
          <a:spcPct val="100000"/>
        </a:lnSpc>
        <a:spcBef>
          <a:spcPts val="0"/>
        </a:spcBef>
        <a:spcAft>
          <a:spcPts val="225"/>
        </a:spcAft>
        <a:buSzPct val="100000"/>
        <a:buFont typeface="Arial" panose="020B0604020202020204" pitchFamily="34" charset="0"/>
        <a:buChar char="▫"/>
        <a:defRPr sz="1200" kern="1200">
          <a:solidFill>
            <a:schemeClr val="tx1"/>
          </a:solidFill>
          <a:latin typeface="+mn-lt"/>
          <a:ea typeface="+mn-ea"/>
          <a:cs typeface="Arial" panose="020B0604020202020204" pitchFamily="34" charset="0"/>
        </a:defRPr>
      </a:lvl7pPr>
      <a:lvl8pPr marL="814388" indent="-128588" algn="l" defTabSz="685800" rtl="0" eaLnBrk="1" latinLnBrk="0" hangingPunct="1">
        <a:lnSpc>
          <a:spcPct val="100000"/>
        </a:lnSpc>
        <a:spcBef>
          <a:spcPts val="0"/>
        </a:spcBef>
        <a:spcAft>
          <a:spcPts val="225"/>
        </a:spcAft>
        <a:buSzPct val="100000"/>
        <a:buFont typeface="Arial" panose="020B0604020202020204" pitchFamily="34" charset="0"/>
        <a:buChar char="▫"/>
        <a:defRPr sz="1200" kern="1200">
          <a:solidFill>
            <a:schemeClr val="tx1"/>
          </a:solidFill>
          <a:latin typeface="+mn-lt"/>
          <a:ea typeface="+mn-ea"/>
          <a:cs typeface="Arial" panose="020B0604020202020204" pitchFamily="34" charset="0"/>
        </a:defRPr>
      </a:lvl8pPr>
      <a:lvl9pPr marL="814388" indent="-128588" algn="l" defTabSz="685800" rtl="0" eaLnBrk="1" latinLnBrk="0" hangingPunct="1">
        <a:lnSpc>
          <a:spcPct val="100000"/>
        </a:lnSpc>
        <a:spcBef>
          <a:spcPts val="0"/>
        </a:spcBef>
        <a:spcAft>
          <a:spcPts val="225"/>
        </a:spcAft>
        <a:buSzPct val="100000"/>
        <a:buFont typeface="Arial" panose="020B0604020202020204" pitchFamily="34" charset="0"/>
        <a:buChar char="▫"/>
        <a:defRPr sz="1200" kern="1200">
          <a:solidFill>
            <a:schemeClr val="tx1"/>
          </a:solidFill>
          <a:latin typeface="+mn-lt"/>
          <a:ea typeface="+mn-ea"/>
          <a:cs typeface="Arial" panose="020B0604020202020204" pitchFamily="34" charset="0"/>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9772">
          <p15:clr>
            <a:srgbClr val="F26B43"/>
          </p15:clr>
        </p15:guide>
        <p15:guide id="6" pos="460">
          <p15:clr>
            <a:srgbClr val="F26B43"/>
          </p15:clr>
        </p15:guide>
        <p15:guide id="8" orient="horz" pos="4063">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77.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thinking-of-getting-pregnant-make-sure-you-re-protected-against-german-measles" TargetMode="External"/><Relationship Id="rId2" Type="http://schemas.openxmlformats.org/officeDocument/2006/relationships/hyperlink" Target="https://www.gov.uk/government/publications/rubella-the-green-book-chapter-28" TargetMode="External"/><Relationship Id="rId1" Type="http://schemas.openxmlformats.org/officeDocument/2006/relationships/slideLayout" Target="../slideLayouts/slideLayout190.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mmr-for-all-general-leaflet/mmr-for-all-general-guide" TargetMode="External"/><Relationship Id="rId2" Type="http://schemas.openxmlformats.org/officeDocument/2006/relationships/hyperlink" Target="https://assets.publishing.service.gov.uk/government/uploads/system/uploads/attachment_data/file/855154/Greenbook_chapter_21_Measles_December_2019.pdf" TargetMode="External"/><Relationship Id="rId1" Type="http://schemas.openxmlformats.org/officeDocument/2006/relationships/slideLayout" Target="../slideLayouts/slideLayout190.xml"/><Relationship Id="rId6" Type="http://schemas.openxmlformats.org/officeDocument/2006/relationships/hyperlink" Target="https://learninghub.nhs.uk/" TargetMode="External"/><Relationship Id="rId5" Type="http://schemas.openxmlformats.org/officeDocument/2006/relationships/hyperlink" Target="https://assets.publishing.service.gov.uk/media/65bb924dcc6fd600145dbe4d/20240123_national-measles-guidelines-February-2024.pdf" TargetMode="External"/><Relationship Id="rId4" Type="http://schemas.openxmlformats.org/officeDocument/2006/relationships/hyperlink" Target="https://www.gov.uk/government/publications/vaccination-of-individuals-with-uncertain-or-incomplete-immunisation-status/vaccination-of-individuals-with-uncertain-or-incomplete-immunisation-status-from-1-september-2023"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0.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mmr-for-all-general-leaflet/mmr-for-all-general-guide" TargetMode="External"/><Relationship Id="rId1" Type="http://schemas.openxmlformats.org/officeDocument/2006/relationships/slideLayout" Target="../slideLayouts/slideLayout190.xml"/></Relationships>
</file>

<file path=ppt/slides/_rels/slide4.xml.rels><?xml version="1.0" encoding="UTF-8" standalone="yes"?>
<Relationships xmlns="http://schemas.openxmlformats.org/package/2006/relationships"><Relationship Id="rId2" Type="http://schemas.openxmlformats.org/officeDocument/2006/relationships/hyperlink" Target="https://www.gov.uk/government/publications/mmr-for-all-general-leaflet/mmr-for-all-general-guide" TargetMode="External"/><Relationship Id="rId1" Type="http://schemas.openxmlformats.org/officeDocument/2006/relationships/slideLayout" Target="../slideLayouts/slideLayout190.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use-of-human-and-animal-products-in-vaccines/guide-to-the-use-of-human-and-animal-products-in-vaccines" TargetMode="External"/><Relationship Id="rId2" Type="http://schemas.openxmlformats.org/officeDocument/2006/relationships/notesSlide" Target="../notesSlides/notesSlide1.xml"/><Relationship Id="rId1" Type="http://schemas.openxmlformats.org/officeDocument/2006/relationships/slideLayout" Target="../slideLayouts/slideLayout190.xml"/><Relationship Id="rId4" Type="http://schemas.openxmlformats.org/officeDocument/2006/relationships/hyperlink" Target="https://www.gov.uk/government/publications/vaccines-and-porcine-gelatine/vaccines-and-porcine-gelatine"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79084/UKHSA-12599-algorithm-immunisation-status-from-1September2023.pdf" TargetMode="External"/><Relationship Id="rId2" Type="http://schemas.openxmlformats.org/officeDocument/2006/relationships/notesSlide" Target="../notesSlides/notesSlide2.xml"/><Relationship Id="rId1" Type="http://schemas.openxmlformats.org/officeDocument/2006/relationships/slideLayout" Target="../slideLayouts/slideLayout190.xml"/></Relationships>
</file>

<file path=ppt/slides/_rels/slide7.xml.rels><?xml version="1.0" encoding="UTF-8" standalone="yes"?>
<Relationships xmlns="http://schemas.openxmlformats.org/package/2006/relationships"><Relationship Id="rId2" Type="http://schemas.openxmlformats.org/officeDocument/2006/relationships/hyperlink" Target="https://assets.publishing.service.gov.uk/government/uploads/system/uploads/attachment_data/file/1179084/UKHSA-12599-algorithm-immunisation-status-from-1September2023.pdf" TargetMode="External"/><Relationship Id="rId1" Type="http://schemas.openxmlformats.org/officeDocument/2006/relationships/slideLayout" Target="../slideLayouts/slideLayout190.xml"/></Relationships>
</file>

<file path=ppt/slides/_rels/slide8.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855154/Greenbook_chapter_21_Measles_December_2019.pdf" TargetMode="External"/><Relationship Id="rId2" Type="http://schemas.openxmlformats.org/officeDocument/2006/relationships/hyperlink" Target="https://assets.publishing.service.gov.uk/media/5a7abc09e5274a319e77a5b9/Green-Book-Chapter-12.pdf" TargetMode="External"/><Relationship Id="rId1" Type="http://schemas.openxmlformats.org/officeDocument/2006/relationships/slideLayout" Target="../slideLayouts/slideLayout190.xml"/></Relationships>
</file>

<file path=ppt/slides/_rels/slide9.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855154/Greenbook_chapter_21_Measles_December_2019.pdf" TargetMode="External"/><Relationship Id="rId2" Type="http://schemas.openxmlformats.org/officeDocument/2006/relationships/notesSlide" Target="../notesSlides/notesSlide3.xml"/><Relationship Id="rId1" Type="http://schemas.openxmlformats.org/officeDocument/2006/relationships/slideLayout" Target="../slideLayouts/slideLayout1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4E0B915-4109-9BFF-F222-4A61755BE4AD}"/>
              </a:ext>
            </a:extLst>
          </p:cNvPr>
          <p:cNvSpPr txBox="1">
            <a:spLocks/>
          </p:cNvSpPr>
          <p:nvPr/>
        </p:nvSpPr>
        <p:spPr>
          <a:xfrm>
            <a:off x="5577840" y="1085850"/>
            <a:ext cx="5944533" cy="3007043"/>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4800">
                <a:solidFill>
                  <a:srgbClr val="002060"/>
                </a:solidFill>
              </a:rPr>
              <a:t>Measles, Mumps and Rubella (MMR) Vaccine </a:t>
            </a:r>
          </a:p>
          <a:p>
            <a:endParaRPr lang="en-GB" sz="2400">
              <a:solidFill>
                <a:srgbClr val="002060"/>
              </a:solidFill>
            </a:endParaRPr>
          </a:p>
          <a:p>
            <a:r>
              <a:rPr lang="en-GB" sz="2400">
                <a:solidFill>
                  <a:srgbClr val="002060"/>
                </a:solidFill>
              </a:rPr>
              <a:t>Frequently Asked Questions (FAQs)</a:t>
            </a:r>
          </a:p>
        </p:txBody>
      </p:sp>
      <p:sp>
        <p:nvSpPr>
          <p:cNvPr id="2" name="TextBox 1">
            <a:extLst>
              <a:ext uri="{FF2B5EF4-FFF2-40B4-BE49-F238E27FC236}">
                <a16:creationId xmlns:a16="http://schemas.microsoft.com/office/drawing/2014/main" id="{0156A490-6755-E6F3-E944-65B8BF6B0FF0}"/>
              </a:ext>
            </a:extLst>
          </p:cNvPr>
          <p:cNvSpPr txBox="1"/>
          <p:nvPr/>
        </p:nvSpPr>
        <p:spPr>
          <a:xfrm>
            <a:off x="5495778" y="4004903"/>
            <a:ext cx="2396971" cy="369332"/>
          </a:xfrm>
          <a:prstGeom prst="rect">
            <a:avLst/>
          </a:prstGeom>
          <a:noFill/>
        </p:spPr>
        <p:txBody>
          <a:bodyPr wrap="square" rtlCol="0">
            <a:spAutoFit/>
          </a:bodyPr>
          <a:lstStyle/>
          <a:p>
            <a:r>
              <a:rPr lang="en-GB">
                <a:solidFill>
                  <a:srgbClr val="002060"/>
                </a:solidFill>
              </a:rPr>
              <a:t>February 2024</a:t>
            </a:r>
          </a:p>
        </p:txBody>
      </p:sp>
      <p:pic>
        <p:nvPicPr>
          <p:cNvPr id="8" name="Picture 7">
            <a:extLst>
              <a:ext uri="{FF2B5EF4-FFF2-40B4-BE49-F238E27FC236}">
                <a16:creationId xmlns:a16="http://schemas.microsoft.com/office/drawing/2014/main" id="{6601588F-C836-6D12-65AF-86BC3336CE15}"/>
              </a:ext>
            </a:extLst>
          </p:cNvPr>
          <p:cNvPicPr>
            <a:picLocks noChangeAspect="1"/>
          </p:cNvPicPr>
          <p:nvPr/>
        </p:nvPicPr>
        <p:blipFill>
          <a:blip r:embed="rId2"/>
          <a:stretch>
            <a:fillRect/>
          </a:stretch>
        </p:blipFill>
        <p:spPr>
          <a:xfrm>
            <a:off x="0" y="0"/>
            <a:ext cx="4825030" cy="6858000"/>
          </a:xfrm>
          <a:prstGeom prst="rect">
            <a:avLst/>
          </a:prstGeom>
        </p:spPr>
      </p:pic>
    </p:spTree>
    <p:extLst>
      <p:ext uri="{BB962C8B-B14F-4D97-AF65-F5344CB8AC3E}">
        <p14:creationId xmlns:p14="http://schemas.microsoft.com/office/powerpoint/2010/main" val="675274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52436603-654E-7FAC-C2EC-AA4DF61B3949}"/>
              </a:ext>
            </a:extLst>
          </p:cNvPr>
          <p:cNvSpPr txBox="1">
            <a:spLocks/>
          </p:cNvSpPr>
          <p:nvPr/>
        </p:nvSpPr>
        <p:spPr>
          <a:xfrm>
            <a:off x="547287" y="1061330"/>
            <a:ext cx="10515600" cy="3510670"/>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0"/>
              </a:spcBef>
              <a:spcAft>
                <a:spcPts val="600"/>
              </a:spcAft>
              <a:buClr>
                <a:srgbClr val="231F20"/>
              </a:buClr>
              <a:buSzTx/>
              <a:buFont typeface="Arial" panose="020B0604020202020204" pitchFamily="34" charset="0"/>
              <a:buChar char="•"/>
              <a:tabLst/>
              <a:defRPr/>
            </a:pPr>
            <a:r>
              <a:rPr kumimoji="0" lang="en-US" sz="1600" b="0" i="0" u="none" strike="noStrike" kern="1200" cap="none" spc="0" normalizeH="0" baseline="0" noProof="0">
                <a:ln>
                  <a:noFill/>
                </a:ln>
                <a:solidFill>
                  <a:srgbClr val="231F20"/>
                </a:solidFill>
                <a:effectLst/>
                <a:uLnTx/>
                <a:uFillTx/>
                <a:latin typeface="Arial" panose="020B0604020202020204"/>
                <a:ea typeface="+mn-ea"/>
                <a:cs typeface="+mn-cs"/>
              </a:rPr>
              <a:t>Rubella is very serious if a pregnant woman catches it in the early stages of pregnancy, because it can profoundly damage the unborn child. </a:t>
            </a:r>
            <a:endParaRPr kumimoji="0" lang="en-GB" sz="1600" b="0" i="0" u="none" strike="noStrike" kern="1200" cap="none" spc="0" normalizeH="0" baseline="0" noProof="0">
              <a:ln>
                <a:noFill/>
              </a:ln>
              <a:solidFill>
                <a:srgbClr val="231F20"/>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600"/>
              </a:spcAft>
              <a:buClr>
                <a:srgbClr val="231F20"/>
              </a:buClr>
              <a:buSzTx/>
              <a:buFont typeface="Arial" panose="020B0604020202020204" pitchFamily="34" charset="0"/>
              <a:buChar char="•"/>
              <a:tabLst/>
              <a:defRPr/>
            </a:pPr>
            <a:r>
              <a:rPr kumimoji="0" lang="en-GB" sz="1600" b="0" i="0" u="none" strike="noStrike" kern="1200" cap="none" spc="0" normalizeH="0" baseline="0" noProof="0">
                <a:ln>
                  <a:noFill/>
                </a:ln>
                <a:solidFill>
                  <a:srgbClr val="231F20"/>
                </a:solidFill>
                <a:effectLst/>
                <a:uLnTx/>
                <a:uFillTx/>
                <a:latin typeface="Arial" panose="020B0604020202020204"/>
                <a:ea typeface="+mn-ea"/>
                <a:cs typeface="+mn-cs"/>
              </a:rPr>
              <a:t>As the MMR vaccine is live, it is contraindicated in pregnancy.</a:t>
            </a:r>
          </a:p>
          <a:p>
            <a:pPr marL="342900" marR="0" lvl="0" indent="-342900" algn="l" defTabSz="914400" rtl="0" eaLnBrk="1" fontAlgn="auto" latinLnBrk="0" hangingPunct="1">
              <a:lnSpc>
                <a:spcPct val="100000"/>
              </a:lnSpc>
              <a:spcBef>
                <a:spcPts val="0"/>
              </a:spcBef>
              <a:spcAft>
                <a:spcPts val="600"/>
              </a:spcAft>
              <a:buClr>
                <a:srgbClr val="231F20"/>
              </a:buClr>
              <a:buSzTx/>
              <a:buFont typeface="Arial" panose="020B0604020202020204" pitchFamily="34" charset="0"/>
              <a:buChar char="•"/>
              <a:tabLst/>
              <a:defRPr/>
            </a:pPr>
            <a:r>
              <a:rPr kumimoji="0" lang="en-GB" sz="1600" b="0" i="0" u="none" strike="noStrike" kern="1200" cap="none" spc="0" normalizeH="0" baseline="0" noProof="0">
                <a:ln>
                  <a:noFill/>
                </a:ln>
                <a:solidFill>
                  <a:srgbClr val="231F20"/>
                </a:solidFill>
                <a:effectLst/>
                <a:uLnTx/>
                <a:uFillTx/>
                <a:latin typeface="Arial" panose="020B0604020202020204"/>
                <a:ea typeface="+mn-ea"/>
                <a:cs typeface="+mn-cs"/>
              </a:rPr>
              <a:t>Before pregnancy women should</a:t>
            </a:r>
            <a:r>
              <a:rPr kumimoji="0" lang="en-US" sz="1600" b="0" i="0" u="none" strike="noStrike" kern="1200" cap="none" spc="0" normalizeH="0" baseline="0" noProof="0">
                <a:ln>
                  <a:noFill/>
                </a:ln>
                <a:solidFill>
                  <a:srgbClr val="231F20"/>
                </a:solidFill>
                <a:effectLst/>
                <a:uLnTx/>
                <a:uFillTx/>
                <a:latin typeface="Arial" panose="020B0604020202020204"/>
                <a:ea typeface="+mn-ea"/>
                <a:cs typeface="+mn-cs"/>
              </a:rPr>
              <a:t> have had two doses of MMR vaccine. If they are not sure, they should check with their GP.</a:t>
            </a:r>
          </a:p>
          <a:p>
            <a:pPr marL="342900" marR="0" lvl="0" indent="-342900" algn="l" defTabSz="914400" rtl="0" eaLnBrk="1" fontAlgn="auto" latinLnBrk="0" hangingPunct="1">
              <a:lnSpc>
                <a:spcPct val="100000"/>
              </a:lnSpc>
              <a:spcBef>
                <a:spcPts val="0"/>
              </a:spcBef>
              <a:spcAft>
                <a:spcPts val="600"/>
              </a:spcAft>
              <a:buClr>
                <a:srgbClr val="231F20"/>
              </a:buClr>
              <a:buSzTx/>
              <a:buFont typeface="Arial" panose="020B0604020202020204" pitchFamily="34" charset="0"/>
              <a:buChar char="•"/>
              <a:tabLst/>
              <a:defRPr/>
            </a:pPr>
            <a:r>
              <a:rPr kumimoji="0" lang="en-US" sz="1600" b="0" i="0" u="none" strike="noStrike" kern="1200" cap="none" spc="0" normalizeH="0" baseline="0" noProof="0">
                <a:ln>
                  <a:noFill/>
                </a:ln>
                <a:solidFill>
                  <a:srgbClr val="231F20"/>
                </a:solidFill>
                <a:effectLst/>
                <a:uLnTx/>
                <a:uFillTx/>
                <a:latin typeface="Arial" panose="020B0604020202020204"/>
                <a:ea typeface="+mn-ea"/>
                <a:cs typeface="+mn-cs"/>
              </a:rPr>
              <a:t>During pregnancy the MMR vaccine is not recommended.</a:t>
            </a:r>
          </a:p>
          <a:p>
            <a:pPr marL="342900" marR="0" lvl="0" indent="-342900" algn="l" defTabSz="914400" rtl="0" eaLnBrk="1" fontAlgn="auto" latinLnBrk="0" hangingPunct="1">
              <a:lnSpc>
                <a:spcPct val="100000"/>
              </a:lnSpc>
              <a:spcBef>
                <a:spcPts val="0"/>
              </a:spcBef>
              <a:spcAft>
                <a:spcPts val="600"/>
              </a:spcAft>
              <a:buClr>
                <a:srgbClr val="231F20"/>
              </a:buClr>
              <a:buSzTx/>
              <a:buFont typeface="Arial" panose="020B0604020202020204" pitchFamily="34" charset="0"/>
              <a:buChar char="•"/>
              <a:tabLst/>
              <a:defRPr/>
            </a:pPr>
            <a:r>
              <a:rPr kumimoji="0" lang="en-US" sz="1600" b="0" i="0" u="none" strike="noStrike" kern="1200" cap="none" spc="0" normalizeH="0" baseline="0" noProof="0">
                <a:ln>
                  <a:noFill/>
                </a:ln>
                <a:solidFill>
                  <a:srgbClr val="231F20"/>
                </a:solidFill>
                <a:effectLst/>
                <a:uLnTx/>
                <a:uFillTx/>
                <a:latin typeface="Arial" panose="020B0604020202020204"/>
                <a:ea typeface="+mn-ea"/>
                <a:cs typeface="+mn-cs"/>
              </a:rPr>
              <a:t>After baby has been born, MMR vaccinations can be given so that the future pregnancies are protected</a:t>
            </a:r>
          </a:p>
          <a:p>
            <a:pPr marL="342900" marR="0" lvl="0" indent="-342900" algn="l" defTabSz="914400" rtl="0" eaLnBrk="1" fontAlgn="auto" latinLnBrk="0" hangingPunct="1">
              <a:lnSpc>
                <a:spcPct val="100000"/>
              </a:lnSpc>
              <a:spcBef>
                <a:spcPts val="0"/>
              </a:spcBef>
              <a:spcAft>
                <a:spcPts val="600"/>
              </a:spcAft>
              <a:buClr>
                <a:srgbClr val="231F20"/>
              </a:buClr>
              <a:buSzTx/>
              <a:buFont typeface="Arial" panose="020B0604020202020204" pitchFamily="34" charset="0"/>
              <a:buChar char="•"/>
              <a:tabLst/>
              <a:defRPr/>
            </a:pPr>
            <a:r>
              <a:rPr kumimoji="0" lang="en-US" sz="1600" b="0" i="0" u="none" strike="noStrike" kern="1200" cap="none" spc="0" normalizeH="0" baseline="0" noProof="0">
                <a:ln>
                  <a:noFill/>
                </a:ln>
                <a:solidFill>
                  <a:srgbClr val="231F20"/>
                </a:solidFill>
                <a:effectLst/>
                <a:uLnTx/>
                <a:uFillTx/>
                <a:latin typeface="Arial" panose="020B0604020202020204"/>
                <a:ea typeface="+mn-ea"/>
                <a:cs typeface="+mn-cs"/>
              </a:rPr>
              <a:t>MMR vaccine can safely be given to breast-feeding women.</a:t>
            </a:r>
            <a:endParaRPr kumimoji="0" lang="en-GB" sz="1600" b="0" i="0" u="none" strike="noStrike" kern="1200" cap="none" spc="0" normalizeH="0" baseline="0" noProof="0">
              <a:ln>
                <a:noFill/>
              </a:ln>
              <a:solidFill>
                <a:srgbClr val="231F20"/>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600"/>
              </a:spcAft>
              <a:buClr>
                <a:srgbClr val="231F20"/>
              </a:buClr>
              <a:buSzTx/>
              <a:buFont typeface="Arial" panose="020B0604020202020204" pitchFamily="34" charset="0"/>
              <a:buChar char="•"/>
              <a:tabLst/>
              <a:defRPr/>
            </a:pPr>
            <a:endParaRPr kumimoji="0" lang="en-GB" sz="20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CAEA4605-E4DD-839E-2DF2-1C05739DCCB9}"/>
              </a:ext>
            </a:extLst>
          </p:cNvPr>
          <p:cNvSpPr txBox="1"/>
          <p:nvPr/>
        </p:nvSpPr>
        <p:spPr>
          <a:xfrm>
            <a:off x="278394" y="4487097"/>
            <a:ext cx="11364277" cy="146193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31F20"/>
                </a:solidFill>
                <a:effectLst/>
                <a:uLnTx/>
                <a:uFillTx/>
                <a:latin typeface="Arial" panose="020B0604020202020204"/>
                <a:ea typeface="+mn-ea"/>
                <a:cs typeface="+mn-cs"/>
              </a:rPr>
              <a:t>Green book. Chapter 28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31F20"/>
                </a:solidFill>
                <a:effectLst/>
                <a:uLnTx/>
                <a:uFillTx/>
                <a:latin typeface="Arial" panose="020B0604020202020204"/>
                <a:ea typeface="+mn-ea"/>
                <a:cs typeface="+mn-cs"/>
                <a:hlinkClick r:id="rId2"/>
              </a:rPr>
              <a:t>https://www.gov.uk/government/publications/rubella-the-green-book-chapter-28</a:t>
            </a:r>
            <a:endParaRPr kumimoji="0" lang="en-GB" sz="1400" b="0" i="0" u="none" strike="noStrike" kern="1200" cap="none" spc="0" normalizeH="0" baseline="0" noProof="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600"/>
              </a:spcAft>
              <a:buClr>
                <a:srgbClr val="231F20"/>
              </a:buClr>
              <a:buSzTx/>
              <a:buFontTx/>
              <a:buNone/>
              <a:tabLst/>
              <a:defRPr/>
            </a:pPr>
            <a:r>
              <a:rPr kumimoji="0" lang="en-GB" sz="1400" b="0" i="0" u="none" strike="noStrike" kern="1200" cap="none" spc="0" normalizeH="0" baseline="0" noProof="0">
                <a:ln>
                  <a:noFill/>
                </a:ln>
                <a:solidFill>
                  <a:srgbClr val="231F20"/>
                </a:solidFill>
                <a:effectLst/>
                <a:uLnTx/>
                <a:uFillTx/>
                <a:latin typeface="Arial" panose="020B0604020202020204"/>
                <a:ea typeface="+mn-ea"/>
                <a:cs typeface="+mn-cs"/>
              </a:rPr>
              <a:t>Thinking of getting pregnant? </a:t>
            </a:r>
            <a:r>
              <a:rPr kumimoji="0" lang="en-US" sz="1400" b="0" i="0" u="none" strike="noStrike" kern="1200" cap="none" spc="0" normalizeH="0" baseline="0" noProof="0">
                <a:ln>
                  <a:noFill/>
                </a:ln>
                <a:solidFill>
                  <a:srgbClr val="231F20"/>
                </a:solidFill>
                <a:effectLst/>
                <a:uLnTx/>
                <a:uFillTx/>
                <a:latin typeface="Arial" panose="020B0604020202020204"/>
                <a:ea typeface="+mn-ea"/>
                <a:cs typeface="+mn-cs"/>
              </a:rPr>
              <a:t>Leaflet to encourage women thinking about getting pregnant to get vaccinated against German measles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31F20"/>
                </a:solidFill>
                <a:effectLst/>
                <a:uLnTx/>
                <a:uFillTx/>
                <a:latin typeface="Arial" panose="020B0604020202020204"/>
                <a:ea typeface="+mn-ea"/>
                <a:cs typeface="+mn-cs"/>
                <a:hlinkClick r:id="rId3"/>
              </a:rPr>
              <a:t>https://www.gov.uk/government/publications/thinking-of-getting-pregnant-make-sure-you-re-protected-against-german-measles</a:t>
            </a:r>
            <a:endParaRPr kumimoji="0" lang="en-GB" sz="1400" b="0" i="0" u="none" strike="noStrike" kern="1200" cap="none" spc="0" normalizeH="0" baseline="0" noProof="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2" name="TextBox 11">
            <a:extLst>
              <a:ext uri="{FF2B5EF4-FFF2-40B4-BE49-F238E27FC236}">
                <a16:creationId xmlns:a16="http://schemas.microsoft.com/office/drawing/2014/main" id="{A15DB3D2-C921-01C4-6947-99E981177D37}"/>
              </a:ext>
            </a:extLst>
          </p:cNvPr>
          <p:cNvSpPr txBox="1"/>
          <p:nvPr/>
        </p:nvSpPr>
        <p:spPr>
          <a:xfrm>
            <a:off x="413861" y="262634"/>
            <a:ext cx="6143624" cy="523220"/>
          </a:xfrm>
          <a:prstGeom prst="rect">
            <a:avLst/>
          </a:prstGeom>
          <a:noFill/>
        </p:spPr>
        <p:txBody>
          <a:bodyPr wrap="square">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800" b="1" i="0" u="none" strike="noStrike" kern="1200" cap="none" spc="0" normalizeH="0" baseline="0" noProof="0">
                <a:ln>
                  <a:noFill/>
                </a:ln>
                <a:solidFill>
                  <a:srgbClr val="0070C0"/>
                </a:solidFill>
                <a:effectLst/>
                <a:uLnTx/>
                <a:uFillTx/>
                <a:latin typeface="Arial" panose="020B0604020202020204"/>
                <a:ea typeface="+mn-ea"/>
                <a:cs typeface="+mn-cs"/>
              </a:rPr>
              <a:t> </a:t>
            </a:r>
            <a:r>
              <a:rPr kumimoji="0" lang="en-GB" sz="2800" b="1" i="0" u="none" strike="noStrike" kern="1200" cap="none" spc="0" normalizeH="0" baseline="0" noProof="0">
                <a:ln>
                  <a:noFill/>
                </a:ln>
                <a:solidFill>
                  <a:srgbClr val="002060"/>
                </a:solidFill>
                <a:effectLst/>
                <a:uLnTx/>
                <a:uFillTx/>
                <a:latin typeface="Arial" panose="020B0604020202020204"/>
                <a:ea typeface="+mn-ea"/>
                <a:cs typeface="+mn-cs"/>
              </a:rPr>
              <a:t>Pregnancy and breast-feeding </a:t>
            </a:r>
          </a:p>
        </p:txBody>
      </p:sp>
    </p:spTree>
    <p:extLst>
      <p:ext uri="{BB962C8B-B14F-4D97-AF65-F5344CB8AC3E}">
        <p14:creationId xmlns:p14="http://schemas.microsoft.com/office/powerpoint/2010/main" val="3483788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4B6042-53E0-FFE7-3D81-B2969BD32BDE}"/>
              </a:ext>
            </a:extLst>
          </p:cNvPr>
          <p:cNvSpPr>
            <a:spLocks noGrp="1"/>
          </p:cNvSpPr>
          <p:nvPr>
            <p:ph type="title"/>
          </p:nvPr>
        </p:nvSpPr>
        <p:spPr>
          <a:xfrm>
            <a:off x="731463" y="293239"/>
            <a:ext cx="10515600" cy="387798"/>
          </a:xfrm>
          <a:noFill/>
        </p:spPr>
        <p:txBody>
          <a:bodyPr wrap="square">
            <a:spAutoFit/>
          </a:bodyPr>
          <a:lstStyle/>
          <a:p>
            <a:r>
              <a:rPr lang="en-GB" sz="2800">
                <a:solidFill>
                  <a:srgbClr val="002060"/>
                </a:solidFill>
                <a:latin typeface="+mn-lt"/>
              </a:rPr>
              <a:t>Resources </a:t>
            </a:r>
          </a:p>
        </p:txBody>
      </p:sp>
      <p:sp>
        <p:nvSpPr>
          <p:cNvPr id="6" name="Content Placeholder 2">
            <a:extLst>
              <a:ext uri="{FF2B5EF4-FFF2-40B4-BE49-F238E27FC236}">
                <a16:creationId xmlns:a16="http://schemas.microsoft.com/office/drawing/2014/main" id="{281232CA-3A24-3F99-9642-CAFA14AF51A0}"/>
              </a:ext>
            </a:extLst>
          </p:cNvPr>
          <p:cNvSpPr>
            <a:spLocks noGrp="1"/>
          </p:cNvSpPr>
          <p:nvPr>
            <p:ph idx="1"/>
          </p:nvPr>
        </p:nvSpPr>
        <p:spPr>
          <a:xfrm>
            <a:off x="731462" y="929239"/>
            <a:ext cx="11317783" cy="5448411"/>
          </a:xfrm>
        </p:spPr>
        <p:txBody>
          <a:bodyPr>
            <a:noAutofit/>
          </a:bodyPr>
          <a:lstStyle/>
          <a:p>
            <a:r>
              <a:rPr lang="en-GB" sz="1600" b="1">
                <a:solidFill>
                  <a:srgbClr val="002060"/>
                </a:solidFill>
              </a:rPr>
              <a:t>Green book </a:t>
            </a:r>
            <a:r>
              <a:rPr lang="en-GB" sz="1600">
                <a:hlinkClick r:id="rId2"/>
              </a:rPr>
              <a:t>https://assets.publishing.service.gov.uk/government/uploads/system/uploads/attachment_data/file/855154/Greenbook_chapter_21_Measles_December_2019.pdf</a:t>
            </a:r>
            <a:endParaRPr lang="en-GB" sz="1600"/>
          </a:p>
          <a:p>
            <a:pPr marL="285750" indent="-285750">
              <a:buFont typeface="Arial" panose="020B0604020202020204" pitchFamily="34" charset="0"/>
              <a:buChar char="•"/>
            </a:pPr>
            <a:endParaRPr lang="en-GB" sz="1600"/>
          </a:p>
          <a:p>
            <a:r>
              <a:rPr lang="en-GB" sz="1600" b="1">
                <a:solidFill>
                  <a:srgbClr val="002060"/>
                </a:solidFill>
              </a:rPr>
              <a:t>MMR General Guide </a:t>
            </a:r>
          </a:p>
          <a:p>
            <a:r>
              <a:rPr lang="en-GB" sz="1600">
                <a:hlinkClick r:id="rId3"/>
              </a:rPr>
              <a:t>https://www.gov.uk/government/publications/mmr-for-all-general-leaflet/mmr-for-all-general-guide</a:t>
            </a:r>
            <a:endParaRPr lang="en-GB" sz="1600"/>
          </a:p>
          <a:p>
            <a:pPr marL="285750" indent="-285750">
              <a:buFont typeface="Arial" panose="020B0604020202020204" pitchFamily="34" charset="0"/>
              <a:buChar char="•"/>
            </a:pPr>
            <a:endParaRPr lang="en-GB" sz="1600"/>
          </a:p>
          <a:p>
            <a:r>
              <a:rPr lang="en-GB" sz="1600" b="1">
                <a:solidFill>
                  <a:srgbClr val="002060"/>
                </a:solidFill>
              </a:rPr>
              <a:t>Vaccination of individuals with uncertain or incomplete immunisation status: from 1 September 2023 Incomplete immunisation </a:t>
            </a:r>
          </a:p>
          <a:p>
            <a:r>
              <a:rPr lang="en-GB" sz="1600">
                <a:hlinkClick r:id="rId4"/>
              </a:rPr>
              <a:t>https://www.gov.uk/government/publications/vaccination-of-individuals-with-uncertain-or-incomplete-immunisation-status/vaccination-of-individuals-with-uncertain-or-incomplete-immunisation-status-from-1-september-2023</a:t>
            </a:r>
            <a:endParaRPr lang="en-GB" sz="1600"/>
          </a:p>
          <a:p>
            <a:endParaRPr lang="en-GB" sz="1600" b="1">
              <a:solidFill>
                <a:srgbClr val="002060"/>
              </a:solidFill>
            </a:endParaRPr>
          </a:p>
          <a:p>
            <a:r>
              <a:rPr lang="en-GB" sz="1600" b="1">
                <a:solidFill>
                  <a:srgbClr val="002060"/>
                </a:solidFill>
              </a:rPr>
              <a:t>National Measles Guidelines </a:t>
            </a:r>
          </a:p>
          <a:p>
            <a:r>
              <a:rPr lang="en-GB" sz="1600">
                <a:hlinkClick r:id="rId5"/>
              </a:rPr>
              <a:t>https://assets.publishing.service.gov.uk/media/65bb924dcc6fd600145dbe4d/20240123_national-measles-guidelines-February-2024.pdf</a:t>
            </a:r>
            <a:endParaRPr lang="en-GB" sz="1600"/>
          </a:p>
          <a:p>
            <a:pPr>
              <a:lnSpc>
                <a:spcPct val="100000"/>
              </a:lnSpc>
            </a:pPr>
            <a:endParaRPr lang="en-GB" sz="1600"/>
          </a:p>
          <a:p>
            <a:pPr>
              <a:lnSpc>
                <a:spcPct val="100000"/>
              </a:lnSpc>
            </a:pPr>
            <a:r>
              <a:rPr lang="en-GB" sz="1600" b="1" err="1">
                <a:solidFill>
                  <a:srgbClr val="002060"/>
                </a:solidFill>
              </a:rPr>
              <a:t>Elearning</a:t>
            </a:r>
            <a:r>
              <a:rPr lang="en-GB" sz="1600" b="1">
                <a:solidFill>
                  <a:srgbClr val="002060"/>
                </a:solidFill>
              </a:rPr>
              <a:t> for Health – Vaccine preventable disease Measle Mumps and Rubella </a:t>
            </a:r>
          </a:p>
          <a:p>
            <a:pPr>
              <a:lnSpc>
                <a:spcPct val="100000"/>
              </a:lnSpc>
            </a:pPr>
            <a:r>
              <a:rPr lang="en-GB" sz="1600">
                <a:hlinkClick r:id="rId6"/>
              </a:rPr>
              <a:t>https://learninghub.nhs.uk/</a:t>
            </a:r>
            <a:r>
              <a:rPr lang="en-GB" sz="1600"/>
              <a:t> </a:t>
            </a:r>
          </a:p>
          <a:p>
            <a:pPr marL="342900" indent="-342900">
              <a:buFont typeface="Arial" panose="020B0604020202020204" pitchFamily="34" charset="0"/>
              <a:buChar char="•"/>
            </a:pPr>
            <a:endParaRPr lang="en-GB" sz="1800"/>
          </a:p>
        </p:txBody>
      </p:sp>
    </p:spTree>
    <p:extLst>
      <p:ext uri="{BB962C8B-B14F-4D97-AF65-F5344CB8AC3E}">
        <p14:creationId xmlns:p14="http://schemas.microsoft.com/office/powerpoint/2010/main" val="5579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935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8F77F6-313C-D8A0-662C-42C4728EB3F5}"/>
              </a:ext>
            </a:extLst>
          </p:cNvPr>
          <p:cNvSpPr>
            <a:spLocks noGrp="1"/>
          </p:cNvSpPr>
          <p:nvPr>
            <p:ph type="title"/>
          </p:nvPr>
        </p:nvSpPr>
        <p:spPr>
          <a:xfrm>
            <a:off x="167640" y="34291"/>
            <a:ext cx="10515600" cy="800344"/>
          </a:xfrm>
        </p:spPr>
        <p:txBody>
          <a:bodyPr vert="horz" lIns="0" tIns="0" rIns="0" bIns="0" rtlCol="0" anchor="ctr">
            <a:normAutofit/>
          </a:bodyPr>
          <a:lstStyle/>
          <a:p>
            <a:r>
              <a:rPr lang="en-GB" sz="2800">
                <a:solidFill>
                  <a:srgbClr val="002060"/>
                </a:solidFill>
                <a:latin typeface="+mn-lt"/>
              </a:rPr>
              <a:t>MMR vaccine protects against three infections</a:t>
            </a:r>
          </a:p>
        </p:txBody>
      </p:sp>
      <p:sp>
        <p:nvSpPr>
          <p:cNvPr id="6" name="Content Placeholder 2">
            <a:extLst>
              <a:ext uri="{FF2B5EF4-FFF2-40B4-BE49-F238E27FC236}">
                <a16:creationId xmlns:a16="http://schemas.microsoft.com/office/drawing/2014/main" id="{3EDFD97F-6601-E07B-F290-74A1A3936440}"/>
              </a:ext>
            </a:extLst>
          </p:cNvPr>
          <p:cNvSpPr>
            <a:spLocks noGrp="1"/>
          </p:cNvSpPr>
          <p:nvPr>
            <p:ph idx="1"/>
          </p:nvPr>
        </p:nvSpPr>
        <p:spPr>
          <a:xfrm>
            <a:off x="167640" y="834634"/>
            <a:ext cx="12024360" cy="4990290"/>
          </a:xfrm>
        </p:spPr>
        <p:txBody>
          <a:bodyPr>
            <a:noAutofit/>
          </a:bodyPr>
          <a:lstStyle/>
          <a:p>
            <a:pPr marL="0" indent="0">
              <a:buNone/>
            </a:pPr>
            <a:r>
              <a:rPr lang="en-GB" sz="1600">
                <a:solidFill>
                  <a:schemeClr val="tx1"/>
                </a:solidFill>
              </a:rPr>
              <a:t>MMR vaccine protects against three infections measles, mumps and rubella. These are viral infections that can quickly spread to unprotected children and adults, they spread more easily than flu or the common cold.</a:t>
            </a:r>
          </a:p>
          <a:p>
            <a:pPr marL="0" indent="0">
              <a:buNone/>
            </a:pPr>
            <a:endParaRPr lang="en-GB" sz="1600">
              <a:solidFill>
                <a:schemeClr val="tx1"/>
              </a:solidFill>
              <a:ea typeface="+mj-ea"/>
              <a:cs typeface="+mj-cs"/>
            </a:endParaRPr>
          </a:p>
          <a:p>
            <a:r>
              <a:rPr lang="en-GB" b="1">
                <a:solidFill>
                  <a:srgbClr val="002060"/>
                </a:solidFill>
                <a:ea typeface="+mj-ea"/>
                <a:cs typeface="+mj-cs"/>
              </a:rPr>
              <a:t>Measles</a:t>
            </a:r>
            <a:r>
              <a:rPr lang="en-GB">
                <a:solidFill>
                  <a:schemeClr val="tx1"/>
                </a:solidFill>
                <a:ea typeface="+mj-ea"/>
                <a:cs typeface="+mj-cs"/>
              </a:rPr>
              <a:t> </a:t>
            </a:r>
            <a:endParaRPr lang="en-GB" sz="2200">
              <a:solidFill>
                <a:schemeClr val="tx1"/>
              </a:solidFill>
            </a:endParaRPr>
          </a:p>
          <a:p>
            <a:pPr marL="285750" indent="-285750">
              <a:buFont typeface="Arial" panose="020B0604020202020204" pitchFamily="34" charset="0"/>
              <a:buChar char="•"/>
            </a:pPr>
            <a:r>
              <a:rPr lang="en-GB" sz="1600">
                <a:solidFill>
                  <a:schemeClr val="tx1"/>
                </a:solidFill>
              </a:rPr>
              <a:t>Measles is a very infectious viral illness that is spread by coughs and sneezes. If you are not protected and have even passing contact with someone who has measles, the chances are that you will be infected too. If you catch measles, you will probably feel very poorly and be off school or work for around 10 days. There is no treatment or cure for measles.</a:t>
            </a:r>
          </a:p>
          <a:p>
            <a:pPr marL="285750" indent="-285750">
              <a:buFont typeface="Arial" panose="020B0604020202020204" pitchFamily="34" charset="0"/>
              <a:buChar char="•"/>
            </a:pPr>
            <a:r>
              <a:rPr lang="en-GB" sz="1600">
                <a:solidFill>
                  <a:schemeClr val="tx1"/>
                </a:solidFill>
              </a:rPr>
              <a:t>Symptoms of measles include fever, sore red eyes, and rash. It can be a very serious infection for some people.</a:t>
            </a:r>
          </a:p>
          <a:p>
            <a:pPr marL="285750" indent="-285750">
              <a:buFont typeface="Arial" panose="020B0604020202020204" pitchFamily="34" charset="0"/>
              <a:buChar char="•"/>
            </a:pPr>
            <a:r>
              <a:rPr lang="en-GB" sz="1600">
                <a:solidFill>
                  <a:schemeClr val="tx1"/>
                </a:solidFill>
              </a:rPr>
              <a:t>Complications are more likely to occur in certain groups including people with weakened immune systems, babies under one year old and pregnant women. Complications can include chest and ear infections, fits, diarrhoea, encephalitis (infection of the brain) and brain damage. Those who develop complications may need to be admitted to hospital for treatment.</a:t>
            </a:r>
          </a:p>
          <a:p>
            <a:pPr marL="285750" indent="-285750">
              <a:buFont typeface="Arial" panose="020B0604020202020204" pitchFamily="34" charset="0"/>
              <a:buChar char="•"/>
            </a:pPr>
            <a:r>
              <a:rPr lang="en-GB" sz="1600">
                <a:solidFill>
                  <a:schemeClr val="tx1"/>
                </a:solidFill>
              </a:rPr>
              <a:t>Measles is serious, around one in 5,000 individuals with measles is likely to die and since 2006, there have been 3 deaths from measles in England and Wales.</a:t>
            </a:r>
          </a:p>
        </p:txBody>
      </p:sp>
    </p:spTree>
    <p:extLst>
      <p:ext uri="{BB962C8B-B14F-4D97-AF65-F5344CB8AC3E}">
        <p14:creationId xmlns:p14="http://schemas.microsoft.com/office/powerpoint/2010/main" val="2486674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1472AFCE-758A-5817-0E1C-2847067F3D91}"/>
              </a:ext>
            </a:extLst>
          </p:cNvPr>
          <p:cNvSpPr txBox="1">
            <a:spLocks/>
          </p:cNvSpPr>
          <p:nvPr/>
        </p:nvSpPr>
        <p:spPr>
          <a:xfrm>
            <a:off x="81347" y="330905"/>
            <a:ext cx="12029305" cy="5970429"/>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a:solidFill>
                  <a:srgbClr val="002060"/>
                </a:solidFill>
                <a:ea typeface="+mj-ea"/>
                <a:cs typeface="+mj-cs"/>
              </a:rPr>
              <a:t>Mumps</a:t>
            </a:r>
          </a:p>
          <a:p>
            <a:pPr marL="342900" indent="-342900">
              <a:buFont typeface="Arial" panose="020B0604020202020204" pitchFamily="34" charset="0"/>
              <a:buChar char="•"/>
            </a:pPr>
            <a:r>
              <a:rPr lang="en-GB" sz="1600">
                <a:solidFill>
                  <a:schemeClr val="tx1"/>
                </a:solidFill>
              </a:rPr>
              <a:t>Mumps is a viral illness that is spread by coughs and sneezes or close contact with someone who already has the infection.</a:t>
            </a:r>
            <a:endParaRPr lang="en-GB" sz="1600">
              <a:solidFill>
                <a:schemeClr val="tx1"/>
              </a:solidFill>
              <a:cs typeface="Arial"/>
            </a:endParaRPr>
          </a:p>
          <a:p>
            <a:pPr marL="342900" indent="-342900">
              <a:buFont typeface="Arial" panose="020B0604020202020204" pitchFamily="34" charset="0"/>
              <a:buChar char="•"/>
            </a:pPr>
            <a:r>
              <a:rPr lang="en-GB" sz="1600">
                <a:solidFill>
                  <a:schemeClr val="tx1"/>
                </a:solidFill>
              </a:rPr>
              <a:t>Symptoms of mumps usually last around 2 weeks and can include headache and fever but the most common symptom is swelling of the glands at the side of the face. This can give you the appearance of having a ‘hamster face’ and can cause pain and difficulty swallowing.</a:t>
            </a:r>
            <a:endParaRPr lang="en-GB" sz="1600">
              <a:solidFill>
                <a:schemeClr val="tx1"/>
              </a:solidFill>
              <a:cs typeface="Arial"/>
            </a:endParaRPr>
          </a:p>
          <a:p>
            <a:pPr marL="342900" indent="-342900">
              <a:buFont typeface="Arial" panose="020B0604020202020204" pitchFamily="34" charset="0"/>
              <a:buChar char="•"/>
            </a:pPr>
            <a:r>
              <a:rPr lang="en-GB" sz="1600">
                <a:solidFill>
                  <a:schemeClr val="tx1"/>
                </a:solidFill>
              </a:rPr>
              <a:t>Complications of mumps can be very painful and can include inflammation of the ovaries or testicles, and in rarer cases, the pancreas. Mumps can also cause viral meningitis and encephalitis (infection of the brain). Although permanent hearing loss after mumps is rare, around one in 20 people infected may have temporary hearing loss.</a:t>
            </a:r>
            <a:endParaRPr lang="en-GB" sz="1600">
              <a:solidFill>
                <a:schemeClr val="tx1"/>
              </a:solidFill>
              <a:cs typeface="Arial"/>
            </a:endParaRPr>
          </a:p>
          <a:p>
            <a:pPr marL="342900" indent="-342900">
              <a:buFont typeface="Arial" panose="020B0604020202020204" pitchFamily="34" charset="0"/>
              <a:buChar char="•"/>
            </a:pPr>
            <a:r>
              <a:rPr lang="en-GB" sz="1600">
                <a:solidFill>
                  <a:schemeClr val="tx1"/>
                </a:solidFill>
              </a:rPr>
              <a:t>There is currently no medication to cure mumps so treatment is focused on relieving symptoms. If you develop mumps you will probably need some bed rest and painkillers during this time. You may also need to eat soft foods that do not require a lot of chewing. Most cases of mumps now occur in young adults who haven’t had 2 doses of MMR vaccine.</a:t>
            </a:r>
            <a:endParaRPr lang="en-GB" sz="2400">
              <a:solidFill>
                <a:schemeClr val="tx1"/>
              </a:solidFill>
              <a:ea typeface="+mj-ea"/>
              <a:cs typeface="+mj-cs"/>
            </a:endParaRPr>
          </a:p>
          <a:p>
            <a:r>
              <a:rPr lang="en-GB" sz="2400" b="1">
                <a:solidFill>
                  <a:srgbClr val="002060"/>
                </a:solidFill>
                <a:ea typeface="+mj-ea"/>
                <a:cs typeface="+mj-cs"/>
              </a:rPr>
              <a:t>Rubella</a:t>
            </a:r>
            <a:endParaRPr lang="en-GB" sz="2400" b="1">
              <a:solidFill>
                <a:srgbClr val="002060"/>
              </a:solidFill>
              <a:ea typeface="+mj-ea"/>
              <a:cs typeface="Arial"/>
            </a:endParaRPr>
          </a:p>
          <a:p>
            <a:pPr marL="342900" indent="-342900">
              <a:buFont typeface="Arial" panose="020B0604020202020204" pitchFamily="34" charset="0"/>
              <a:buChar char="•"/>
            </a:pPr>
            <a:r>
              <a:rPr lang="en-GB" sz="1600">
                <a:solidFill>
                  <a:schemeClr val="tx1"/>
                </a:solidFill>
              </a:rPr>
              <a:t>Rubella is a viral illness, often called German measles, that is now rare in the UK thanks to the success of the MMR vaccine. It is spread in a similar way to mumps and measles. For most people, it is usually a mild condition that gets better in 7 to 10 days without treatment. However, if pregnant women develop rubella it can be very serious for their unborn baby.</a:t>
            </a:r>
            <a:endParaRPr lang="en-GB" sz="1600">
              <a:solidFill>
                <a:schemeClr val="tx1"/>
              </a:solidFill>
              <a:cs typeface="Arial"/>
            </a:endParaRPr>
          </a:p>
          <a:p>
            <a:pPr marL="342900" indent="-342900">
              <a:buFont typeface="Arial" panose="020B0604020202020204" pitchFamily="34" charset="0"/>
              <a:buChar char="•"/>
            </a:pPr>
            <a:r>
              <a:rPr lang="en-GB" sz="1600">
                <a:solidFill>
                  <a:schemeClr val="tx1"/>
                </a:solidFill>
              </a:rPr>
              <a:t>Symptoms of rubella include a rash, cold-like symptoms, and aching joints.</a:t>
            </a:r>
            <a:endParaRPr lang="en-GB" sz="1600">
              <a:solidFill>
                <a:schemeClr val="tx1"/>
              </a:solidFill>
              <a:cs typeface="Arial"/>
            </a:endParaRPr>
          </a:p>
          <a:p>
            <a:pPr marL="342900" indent="-342900">
              <a:buFont typeface="Arial" panose="020B0604020202020204" pitchFamily="34" charset="0"/>
              <a:buChar char="•"/>
            </a:pPr>
            <a:r>
              <a:rPr lang="en-GB" sz="1600">
                <a:solidFill>
                  <a:schemeClr val="tx1"/>
                </a:solidFill>
              </a:rPr>
              <a:t>Complications of rubella are rare but if a pregnant woman catches rubella during pregnancy, there can be devastating consequences for her unborn baby which could lead to the baby being born with cataracts (eye problems), deafness, heart problems or brain damage</a:t>
            </a:r>
            <a:r>
              <a:rPr lang="en-GB" sz="1900"/>
              <a:t>.</a:t>
            </a:r>
            <a:endParaRPr lang="en-GB" sz="1100"/>
          </a:p>
          <a:p>
            <a:r>
              <a:rPr lang="en-GB" sz="1600">
                <a:hlinkClick r:id="rId2"/>
              </a:rPr>
              <a:t>https://www.gov.uk/government/publications/mmr-for-all-general-leaflet/mmr-for-all-general-guide</a:t>
            </a:r>
            <a:endParaRPr lang="en-GB" sz="1600">
              <a:cs typeface="Arial" panose="020B0604020202020204"/>
            </a:endParaRPr>
          </a:p>
          <a:p>
            <a:endParaRPr lang="en-GB" sz="1600"/>
          </a:p>
          <a:p>
            <a:endParaRPr lang="en-GB" sz="1600"/>
          </a:p>
        </p:txBody>
      </p:sp>
    </p:spTree>
    <p:extLst>
      <p:ext uri="{BB962C8B-B14F-4D97-AF65-F5344CB8AC3E}">
        <p14:creationId xmlns:p14="http://schemas.microsoft.com/office/powerpoint/2010/main" val="2790108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F823A-1896-8DA9-45AD-50D15E12A04B}"/>
              </a:ext>
            </a:extLst>
          </p:cNvPr>
          <p:cNvSpPr>
            <a:spLocks noGrp="1"/>
          </p:cNvSpPr>
          <p:nvPr>
            <p:ph type="title"/>
          </p:nvPr>
        </p:nvSpPr>
        <p:spPr>
          <a:xfrm>
            <a:off x="470494" y="68580"/>
            <a:ext cx="10515600" cy="992694"/>
          </a:xfrm>
        </p:spPr>
        <p:txBody>
          <a:bodyPr/>
          <a:lstStyle/>
          <a:p>
            <a:r>
              <a:rPr lang="en-GB" sz="2800">
                <a:solidFill>
                  <a:srgbClr val="002060"/>
                </a:solidFill>
                <a:latin typeface="+mn-lt"/>
              </a:rPr>
              <a:t>MMR Programme </a:t>
            </a:r>
          </a:p>
        </p:txBody>
      </p:sp>
      <p:sp>
        <p:nvSpPr>
          <p:cNvPr id="3" name="Content Placeholder 2">
            <a:extLst>
              <a:ext uri="{FF2B5EF4-FFF2-40B4-BE49-F238E27FC236}">
                <a16:creationId xmlns:a16="http://schemas.microsoft.com/office/drawing/2014/main" id="{8919EC23-720F-E6AA-EFEA-FAABCE71EE07}"/>
              </a:ext>
            </a:extLst>
          </p:cNvPr>
          <p:cNvSpPr>
            <a:spLocks noGrp="1"/>
          </p:cNvSpPr>
          <p:nvPr>
            <p:ph idx="1"/>
          </p:nvPr>
        </p:nvSpPr>
        <p:spPr>
          <a:xfrm>
            <a:off x="470493" y="1106995"/>
            <a:ext cx="11264307" cy="4458428"/>
          </a:xfrm>
        </p:spPr>
        <p:txBody>
          <a:bodyPr vert="horz" lIns="0" tIns="0" rIns="0" bIns="0" rtlCol="0" anchor="t">
            <a:normAutofit/>
          </a:bodyPr>
          <a:lstStyle/>
          <a:p>
            <a:pPr>
              <a:lnSpc>
                <a:spcPct val="110000"/>
              </a:lnSpc>
            </a:pPr>
            <a:r>
              <a:rPr lang="en-GB" sz="1600">
                <a:solidFill>
                  <a:schemeClr val="tx1"/>
                </a:solidFill>
              </a:rPr>
              <a:t>The objective of the immunisation programme is to provide </a:t>
            </a:r>
            <a:r>
              <a:rPr lang="en-GB" sz="1600" b="1">
                <a:solidFill>
                  <a:schemeClr val="tx1"/>
                </a:solidFill>
              </a:rPr>
              <a:t>two doses of MMR vaccine at appropriate intervals for all eligible individuals</a:t>
            </a:r>
            <a:r>
              <a:rPr lang="en-GB" sz="1600">
                <a:solidFill>
                  <a:schemeClr val="tx1"/>
                </a:solidFill>
              </a:rPr>
              <a:t>. </a:t>
            </a:r>
          </a:p>
          <a:p>
            <a:pPr>
              <a:lnSpc>
                <a:spcPct val="110000"/>
              </a:lnSpc>
            </a:pPr>
            <a:endParaRPr lang="en-GB" sz="1700">
              <a:solidFill>
                <a:schemeClr val="tx1"/>
              </a:solidFill>
            </a:endParaRPr>
          </a:p>
          <a:p>
            <a:pPr marL="342900" indent="-342900">
              <a:lnSpc>
                <a:spcPct val="110000"/>
              </a:lnSpc>
              <a:buFont typeface="Arial" panose="020B0604020202020204" pitchFamily="34" charset="0"/>
              <a:buChar char="•"/>
            </a:pPr>
            <a:r>
              <a:rPr lang="en-GB" sz="1600">
                <a:solidFill>
                  <a:schemeClr val="tx1"/>
                </a:solidFill>
              </a:rPr>
              <a:t>The MMR vaccine is a single injection that is administered into the thigh of young children or the upper arm of older children or adults. </a:t>
            </a:r>
          </a:p>
          <a:p>
            <a:pPr marL="342900" indent="-342900">
              <a:lnSpc>
                <a:spcPct val="110000"/>
              </a:lnSpc>
              <a:buFont typeface="Arial" panose="020B0604020202020204" pitchFamily="34" charset="0"/>
              <a:buChar char="•"/>
            </a:pPr>
            <a:r>
              <a:rPr lang="en-GB" sz="1600">
                <a:solidFill>
                  <a:schemeClr val="tx1"/>
                </a:solidFill>
              </a:rPr>
              <a:t>It is a live vaccine which means that it contains weakened versions of measles, mumps and rubella viruses. These have been weakened enough to produce immunity without causing disease.</a:t>
            </a:r>
          </a:p>
          <a:p>
            <a:pPr marL="342900" indent="-342900">
              <a:lnSpc>
                <a:spcPct val="110000"/>
              </a:lnSpc>
              <a:buFont typeface="Arial" panose="020B0604020202020204" pitchFamily="34" charset="0"/>
              <a:buChar char="•"/>
            </a:pPr>
            <a:r>
              <a:rPr lang="en-GB" sz="1600">
                <a:solidFill>
                  <a:schemeClr val="tx1"/>
                </a:solidFill>
              </a:rPr>
              <a:t>The MMR vaccine gives long lasting protection with just 2 doses of the vaccine. </a:t>
            </a:r>
            <a:endParaRPr lang="en-GB" sz="1600">
              <a:solidFill>
                <a:schemeClr val="tx1"/>
              </a:solidFill>
              <a:cs typeface="Arial"/>
            </a:endParaRPr>
          </a:p>
          <a:p>
            <a:pPr marL="342900" indent="-342900">
              <a:lnSpc>
                <a:spcPct val="110000"/>
              </a:lnSpc>
              <a:buFont typeface="Arial" panose="020B0604020202020204" pitchFamily="34" charset="0"/>
              <a:buChar char="•"/>
            </a:pPr>
            <a:r>
              <a:rPr lang="en-GB" sz="1600">
                <a:solidFill>
                  <a:schemeClr val="tx1"/>
                </a:solidFill>
              </a:rPr>
              <a:t>The first dose is given at the age of 12 months and the second dose is given at around 3 years and 4 months, before starting school. </a:t>
            </a:r>
          </a:p>
          <a:p>
            <a:pPr marL="342900" indent="-342900">
              <a:lnSpc>
                <a:spcPct val="110000"/>
              </a:lnSpc>
              <a:buFont typeface="Arial" panose="020B0604020202020204" pitchFamily="34" charset="0"/>
              <a:buChar char="•"/>
            </a:pPr>
            <a:r>
              <a:rPr lang="en-GB" sz="1600">
                <a:solidFill>
                  <a:schemeClr val="tx1"/>
                </a:solidFill>
              </a:rPr>
              <a:t>Having both doses gives long lasting protection against measles, mumps and rubella. In adults and older children, the 2 doses can be given with a one-month gap between them.</a:t>
            </a:r>
          </a:p>
          <a:p>
            <a:pPr marL="342900" indent="-342900">
              <a:lnSpc>
                <a:spcPct val="110000"/>
              </a:lnSpc>
              <a:buFont typeface="Arial" panose="020B0604020202020204" pitchFamily="34" charset="0"/>
              <a:buChar char="•"/>
            </a:pPr>
            <a:endParaRPr lang="en-GB" sz="1600">
              <a:solidFill>
                <a:schemeClr val="tx1"/>
              </a:solidFill>
            </a:endParaRPr>
          </a:p>
          <a:p>
            <a:pPr marL="342900" indent="-342900">
              <a:lnSpc>
                <a:spcPct val="110000"/>
              </a:lnSpc>
              <a:buFont typeface="Arial" panose="020B0604020202020204" pitchFamily="34" charset="0"/>
              <a:buChar char="•"/>
            </a:pPr>
            <a:endParaRPr lang="en-GB" sz="1600">
              <a:solidFill>
                <a:schemeClr val="tx1"/>
              </a:solidFill>
            </a:endParaRPr>
          </a:p>
          <a:p>
            <a:pPr marL="342900" indent="-342900">
              <a:lnSpc>
                <a:spcPct val="110000"/>
              </a:lnSpc>
              <a:buFont typeface="Arial" panose="020B0604020202020204" pitchFamily="34" charset="0"/>
              <a:buChar char="•"/>
            </a:pPr>
            <a:endParaRPr lang="en-GB" sz="1600">
              <a:solidFill>
                <a:schemeClr val="tx1"/>
              </a:solidFill>
            </a:endParaRPr>
          </a:p>
          <a:p>
            <a:pPr marL="342900" indent="-342900">
              <a:lnSpc>
                <a:spcPct val="110000"/>
              </a:lnSpc>
              <a:buFont typeface="Arial" panose="020B0604020202020204" pitchFamily="34" charset="0"/>
              <a:buChar char="•"/>
            </a:pPr>
            <a:endParaRPr lang="en-GB" sz="1800">
              <a:solidFill>
                <a:schemeClr val="tx1"/>
              </a:solidFill>
            </a:endParaRPr>
          </a:p>
          <a:p>
            <a:pPr marL="342900" indent="-342900">
              <a:lnSpc>
                <a:spcPct val="110000"/>
              </a:lnSpc>
              <a:buFont typeface="Arial" panose="020B0604020202020204" pitchFamily="34" charset="0"/>
              <a:buChar char="•"/>
            </a:pPr>
            <a:endParaRPr lang="en-GB" sz="1800">
              <a:solidFill>
                <a:schemeClr val="tx1"/>
              </a:solidFill>
              <a:cs typeface="Arial" panose="020B0604020202020204"/>
            </a:endParaRPr>
          </a:p>
        </p:txBody>
      </p:sp>
      <p:sp>
        <p:nvSpPr>
          <p:cNvPr id="4" name="TextBox 3">
            <a:extLst>
              <a:ext uri="{FF2B5EF4-FFF2-40B4-BE49-F238E27FC236}">
                <a16:creationId xmlns:a16="http://schemas.microsoft.com/office/drawing/2014/main" id="{97181A3F-724C-1684-048F-1D56DFB2013E}"/>
              </a:ext>
            </a:extLst>
          </p:cNvPr>
          <p:cNvSpPr txBox="1"/>
          <p:nvPr/>
        </p:nvSpPr>
        <p:spPr>
          <a:xfrm>
            <a:off x="470493" y="5289340"/>
            <a:ext cx="7827014" cy="1077218"/>
          </a:xfrm>
          <a:prstGeom prst="rect">
            <a:avLst/>
          </a:prstGeom>
          <a:noFill/>
        </p:spPr>
        <p:txBody>
          <a:bodyPr wrap="none" rtlCol="0">
            <a:spAutoFit/>
          </a:bodyPr>
          <a:lstStyle/>
          <a:p>
            <a:endParaRPr lang="en-GB"/>
          </a:p>
          <a:p>
            <a:endParaRPr lang="en-GB" sz="1400"/>
          </a:p>
          <a:p>
            <a:r>
              <a:rPr lang="en-GB" sz="1400">
                <a:hlinkClick r:id="rId2"/>
              </a:rPr>
              <a:t>https://www.gov.uk/government/publications/mmr-for-all-general-leaflet/mmr-for-all-general-guide</a:t>
            </a:r>
            <a:endParaRPr lang="en-GB" sz="1400"/>
          </a:p>
          <a:p>
            <a:endParaRPr lang="en-GB"/>
          </a:p>
        </p:txBody>
      </p:sp>
    </p:spTree>
    <p:extLst>
      <p:ext uri="{BB962C8B-B14F-4D97-AF65-F5344CB8AC3E}">
        <p14:creationId xmlns:p14="http://schemas.microsoft.com/office/powerpoint/2010/main" val="706533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6D613022-B579-1499-19D8-E981F08B40B0}"/>
              </a:ext>
            </a:extLst>
          </p:cNvPr>
          <p:cNvSpPr txBox="1">
            <a:spLocks/>
          </p:cNvSpPr>
          <p:nvPr/>
        </p:nvSpPr>
        <p:spPr>
          <a:xfrm>
            <a:off x="305673" y="258221"/>
            <a:ext cx="10515600" cy="773011"/>
          </a:xfrm>
          <a:prstGeom prst="rect">
            <a:avLst/>
          </a:prstGeom>
        </p:spPr>
        <p:txBody>
          <a:bodyPr vert="horz" lIns="0" tIns="0" rIns="0" bIns="0" rtlCol="0" anchor="ctr">
            <a:normAutofit/>
          </a:bodyPr>
          <a:lstStyle>
            <a:lvl1pPr>
              <a:lnSpc>
                <a:spcPct val="90000"/>
              </a:lnSpc>
              <a:spcBef>
                <a:spcPct val="0"/>
              </a:spcBef>
              <a:buNone/>
              <a:defRPr sz="2800" b="1">
                <a:solidFill>
                  <a:srgbClr val="002060"/>
                </a:solidFill>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GB"/>
              <a:t>MMR vaccine</a:t>
            </a:r>
          </a:p>
        </p:txBody>
      </p:sp>
      <p:sp>
        <p:nvSpPr>
          <p:cNvPr id="9" name="Content Placeholder 2">
            <a:extLst>
              <a:ext uri="{FF2B5EF4-FFF2-40B4-BE49-F238E27FC236}">
                <a16:creationId xmlns:a16="http://schemas.microsoft.com/office/drawing/2014/main" id="{E0EB347B-5C51-C6E7-1543-09BD1721188C}"/>
              </a:ext>
            </a:extLst>
          </p:cNvPr>
          <p:cNvSpPr txBox="1">
            <a:spLocks/>
          </p:cNvSpPr>
          <p:nvPr/>
        </p:nvSpPr>
        <p:spPr>
          <a:xfrm>
            <a:off x="305673" y="1400388"/>
            <a:ext cx="11733927" cy="4057223"/>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600">
                <a:solidFill>
                  <a:schemeClr val="tx1"/>
                </a:solidFill>
              </a:rPr>
              <a:t>There are 2 different brands of MMR vaccine available in the UK. These are called </a:t>
            </a:r>
            <a:r>
              <a:rPr lang="en-GB" sz="1600" err="1">
                <a:solidFill>
                  <a:schemeClr val="tx1"/>
                </a:solidFill>
              </a:rPr>
              <a:t>Priorix</a:t>
            </a:r>
            <a:r>
              <a:rPr lang="en-GB" sz="1600">
                <a:solidFill>
                  <a:schemeClr val="tx1"/>
                </a:solidFill>
              </a:rPr>
              <a:t> (porcine free) and </a:t>
            </a:r>
            <a:r>
              <a:rPr lang="en-GB" sz="1600" err="1">
                <a:solidFill>
                  <a:schemeClr val="tx1"/>
                </a:solidFill>
              </a:rPr>
              <a:t>MMRVaxPro</a:t>
            </a:r>
            <a:r>
              <a:rPr lang="en-GB" sz="1600">
                <a:solidFill>
                  <a:schemeClr val="tx1"/>
                </a:solidFill>
              </a:rPr>
              <a:t>.</a:t>
            </a:r>
          </a:p>
          <a:p>
            <a:pPr marL="285750" indent="-285750">
              <a:buFont typeface="Arial" panose="020B0604020202020204" pitchFamily="34" charset="0"/>
              <a:buChar char="•"/>
            </a:pPr>
            <a:r>
              <a:rPr lang="en-GB" sz="1600">
                <a:solidFill>
                  <a:schemeClr val="tx1"/>
                </a:solidFill>
              </a:rPr>
              <a:t>The main ingredient of the MMR vaccine is a small amount of weakened measles, mumps and rubella viruses.</a:t>
            </a:r>
            <a:endParaRPr lang="en-GB" sz="1600">
              <a:solidFill>
                <a:schemeClr val="tx1"/>
              </a:solidFill>
              <a:cs typeface="Arial"/>
            </a:endParaRPr>
          </a:p>
          <a:p>
            <a:pPr marL="285750" indent="-285750">
              <a:buFont typeface="Arial" panose="020B0604020202020204" pitchFamily="34" charset="0"/>
              <a:buChar char="•"/>
            </a:pPr>
            <a:r>
              <a:rPr lang="en-GB" sz="1600">
                <a:solidFill>
                  <a:schemeClr val="tx1"/>
                </a:solidFill>
              </a:rPr>
              <a:t>The MMR vaccine does not contain mercury (thiomersal).</a:t>
            </a:r>
            <a:endParaRPr lang="en-GB" sz="1600">
              <a:solidFill>
                <a:schemeClr val="tx1"/>
              </a:solidFill>
              <a:cs typeface="Arial"/>
            </a:endParaRPr>
          </a:p>
          <a:p>
            <a:pPr marL="285750" indent="-285750">
              <a:buFont typeface="Arial" panose="020B0604020202020204" pitchFamily="34" charset="0"/>
              <a:buChar char="•"/>
            </a:pPr>
            <a:r>
              <a:rPr lang="en-GB" sz="1600" b="1">
                <a:solidFill>
                  <a:schemeClr val="tx1"/>
                </a:solidFill>
              </a:rPr>
              <a:t>Parents not wishing their children to have the porcine gelatine-containing MMR vaccine </a:t>
            </a:r>
            <a:r>
              <a:rPr lang="en-GB" sz="1600" b="1" u="sng">
                <a:solidFill>
                  <a:schemeClr val="tx1"/>
                </a:solidFill>
              </a:rPr>
              <a:t>should be offered  </a:t>
            </a:r>
            <a:r>
              <a:rPr lang="en-GB" sz="1600" b="1">
                <a:solidFill>
                  <a:schemeClr val="tx1"/>
                </a:solidFill>
              </a:rPr>
              <a:t>the </a:t>
            </a:r>
            <a:r>
              <a:rPr lang="en-GB" sz="1600" b="1" err="1">
                <a:solidFill>
                  <a:schemeClr val="tx1"/>
                </a:solidFill>
              </a:rPr>
              <a:t>Priorix</a:t>
            </a:r>
            <a:r>
              <a:rPr lang="en-GB" sz="1600" b="1">
                <a:solidFill>
                  <a:schemeClr val="tx1"/>
                </a:solidFill>
              </a:rPr>
              <a:t>® vaccine.</a:t>
            </a:r>
            <a:endParaRPr lang="en-GB" sz="1600" b="1">
              <a:solidFill>
                <a:schemeClr val="tx1"/>
              </a:solidFill>
              <a:cs typeface="Arial"/>
            </a:endParaRPr>
          </a:p>
          <a:p>
            <a:pPr marL="285750" indent="-285750">
              <a:buFont typeface="Arial" panose="020B0604020202020204" pitchFamily="34" charset="0"/>
              <a:buChar char="•"/>
            </a:pPr>
            <a:r>
              <a:rPr lang="en-GB" sz="1600">
                <a:solidFill>
                  <a:schemeClr val="tx1"/>
                </a:solidFill>
              </a:rPr>
              <a:t>A full course of 2 doses will provide protection against measles, mumps and rubella. </a:t>
            </a:r>
            <a:endParaRPr lang="en-GB" sz="1600">
              <a:solidFill>
                <a:schemeClr val="tx1"/>
              </a:solidFill>
              <a:cs typeface="Arial"/>
            </a:endParaRPr>
          </a:p>
          <a:p>
            <a:pPr marL="285750" indent="-285750">
              <a:buFont typeface="Arial" panose="020B0604020202020204" pitchFamily="34" charset="0"/>
              <a:buChar char="•"/>
            </a:pPr>
            <a:r>
              <a:rPr lang="en-GB" sz="1600">
                <a:solidFill>
                  <a:schemeClr val="tx1"/>
                </a:solidFill>
              </a:rPr>
              <a:t>Your practice can order </a:t>
            </a:r>
            <a:r>
              <a:rPr lang="en-GB" sz="1600" err="1">
                <a:solidFill>
                  <a:schemeClr val="tx1"/>
                </a:solidFill>
              </a:rPr>
              <a:t>Priorix</a:t>
            </a:r>
            <a:r>
              <a:rPr lang="en-GB" sz="1600">
                <a:solidFill>
                  <a:schemeClr val="tx1"/>
                </a:solidFill>
              </a:rPr>
              <a:t> vaccine via ImmForm.</a:t>
            </a:r>
            <a:endParaRPr lang="en-GB" sz="1600">
              <a:solidFill>
                <a:schemeClr val="tx1"/>
              </a:solidFill>
              <a:cs typeface="Arial"/>
            </a:endParaRPr>
          </a:p>
          <a:p>
            <a:endParaRPr lang="en-GB" sz="1800" b="1"/>
          </a:p>
          <a:p>
            <a:r>
              <a:rPr lang="en-GB" sz="1400" b="1">
                <a:solidFill>
                  <a:schemeClr val="tx1"/>
                </a:solidFill>
              </a:rPr>
              <a:t>Please note</a:t>
            </a:r>
            <a:r>
              <a:rPr lang="en-GB" sz="1400">
                <a:solidFill>
                  <a:schemeClr val="tx1"/>
                </a:solidFill>
              </a:rPr>
              <a:t>, like almost all vaccines, </a:t>
            </a:r>
            <a:r>
              <a:rPr lang="en-GB" sz="1400" err="1">
                <a:solidFill>
                  <a:schemeClr val="tx1"/>
                </a:solidFill>
              </a:rPr>
              <a:t>Priorix</a:t>
            </a:r>
            <a:r>
              <a:rPr lang="en-GB" sz="1400">
                <a:solidFill>
                  <a:schemeClr val="tx1"/>
                </a:solidFill>
              </a:rPr>
              <a:t> is not completely free of animal products in it’s production</a:t>
            </a:r>
            <a:r>
              <a:rPr lang="en-GB" sz="1400"/>
              <a:t>. </a:t>
            </a:r>
            <a:r>
              <a:rPr lang="en-US" sz="1400">
                <a:hlinkClick r:id="rId3"/>
              </a:rPr>
              <a:t>Guide to the use of human and animal products in vaccines - GOV.UK (www.gov.uk)</a:t>
            </a:r>
            <a:endParaRPr lang="en-GB" sz="1400"/>
          </a:p>
          <a:p>
            <a:pPr marL="285750" indent="-285750">
              <a:buFont typeface="Arial" panose="020B0604020202020204" pitchFamily="34" charset="0"/>
              <a:buChar char="•"/>
            </a:pPr>
            <a:endParaRPr lang="en-GB" sz="1400">
              <a:solidFill>
                <a:schemeClr val="tx1"/>
              </a:solidFill>
              <a:highlight>
                <a:srgbClr val="FFFF00"/>
              </a:highlight>
            </a:endParaRPr>
          </a:p>
          <a:p>
            <a:endParaRPr lang="en-GB" sz="1800">
              <a:solidFill>
                <a:schemeClr val="tx1"/>
              </a:solidFill>
            </a:endParaRPr>
          </a:p>
        </p:txBody>
      </p:sp>
      <p:sp>
        <p:nvSpPr>
          <p:cNvPr id="2" name="TextBox 1">
            <a:extLst>
              <a:ext uri="{FF2B5EF4-FFF2-40B4-BE49-F238E27FC236}">
                <a16:creationId xmlns:a16="http://schemas.microsoft.com/office/drawing/2014/main" id="{DD2C87D7-3FBC-14C6-7809-A4AB8D2AB03F}"/>
              </a:ext>
            </a:extLst>
          </p:cNvPr>
          <p:cNvSpPr txBox="1"/>
          <p:nvPr/>
        </p:nvSpPr>
        <p:spPr>
          <a:xfrm>
            <a:off x="305673" y="5826767"/>
            <a:ext cx="8527527" cy="523220"/>
          </a:xfrm>
          <a:prstGeom prst="rect">
            <a:avLst/>
          </a:prstGeom>
          <a:noFill/>
        </p:spPr>
        <p:txBody>
          <a:bodyPr wrap="none" rtlCol="0">
            <a:spAutoFit/>
          </a:bodyPr>
          <a:lstStyle/>
          <a:p>
            <a:r>
              <a:rPr lang="en-GB" sz="1400">
                <a:hlinkClick r:id="rId4"/>
              </a:rPr>
              <a:t>https://www.gov.uk/government/publications/vaccines-and-porcine-gelatine/vaccines-and-porcine-gelatine</a:t>
            </a:r>
            <a:endParaRPr lang="en-GB" sz="1400"/>
          </a:p>
          <a:p>
            <a:endParaRPr lang="en-GB" sz="1400"/>
          </a:p>
        </p:txBody>
      </p:sp>
    </p:spTree>
    <p:extLst>
      <p:ext uri="{BB962C8B-B14F-4D97-AF65-F5344CB8AC3E}">
        <p14:creationId xmlns:p14="http://schemas.microsoft.com/office/powerpoint/2010/main" val="653872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1E94B-4C79-4F14-E2A1-1219098F6ED3}"/>
              </a:ext>
            </a:extLst>
          </p:cNvPr>
          <p:cNvSpPr>
            <a:spLocks noGrp="1"/>
          </p:cNvSpPr>
          <p:nvPr>
            <p:ph type="title"/>
          </p:nvPr>
        </p:nvSpPr>
        <p:spPr>
          <a:xfrm>
            <a:off x="160019" y="152401"/>
            <a:ext cx="12031980" cy="1101970"/>
          </a:xfrm>
        </p:spPr>
        <p:txBody>
          <a:bodyPr vert="horz" lIns="0" tIns="0" rIns="0" bIns="0" rtlCol="0" anchor="ctr">
            <a:normAutofit/>
          </a:bodyPr>
          <a:lstStyle/>
          <a:p>
            <a:r>
              <a:rPr lang="en-GB" sz="2800">
                <a:solidFill>
                  <a:srgbClr val="002060"/>
                </a:solidFill>
                <a:latin typeface="+mn-lt"/>
              </a:rPr>
              <a:t>Considerations for MMR vaccination from the first birthday onwards</a:t>
            </a:r>
          </a:p>
        </p:txBody>
      </p:sp>
      <p:graphicFrame>
        <p:nvGraphicFramePr>
          <p:cNvPr id="3" name="Content Placeholder 3">
            <a:extLst>
              <a:ext uri="{FF2B5EF4-FFF2-40B4-BE49-F238E27FC236}">
                <a16:creationId xmlns:a16="http://schemas.microsoft.com/office/drawing/2014/main" id="{7A3A184B-7ED8-774B-A937-B7C4CF2B2D90}"/>
              </a:ext>
            </a:extLst>
          </p:cNvPr>
          <p:cNvGraphicFramePr>
            <a:graphicFrameLocks noGrp="1"/>
          </p:cNvGraphicFramePr>
          <p:nvPr>
            <p:ph idx="1"/>
            <p:extLst>
              <p:ext uri="{D42A27DB-BD31-4B8C-83A1-F6EECF244321}">
                <p14:modId xmlns:p14="http://schemas.microsoft.com/office/powerpoint/2010/main" val="1819825689"/>
              </p:ext>
            </p:extLst>
          </p:nvPr>
        </p:nvGraphicFramePr>
        <p:xfrm>
          <a:off x="160019" y="1924718"/>
          <a:ext cx="11738903" cy="3779520"/>
        </p:xfrm>
        <a:graphic>
          <a:graphicData uri="http://schemas.openxmlformats.org/drawingml/2006/table">
            <a:tbl>
              <a:tblPr firstRow="1" bandRow="1">
                <a:tableStyleId>{5C22544A-7EE6-4342-B048-85BDC9FD1C3A}</a:tableStyleId>
              </a:tblPr>
              <a:tblGrid>
                <a:gridCol w="11738903">
                  <a:extLst>
                    <a:ext uri="{9D8B030D-6E8A-4147-A177-3AD203B41FA5}">
                      <a16:colId xmlns:a16="http://schemas.microsoft.com/office/drawing/2014/main" val="2953209040"/>
                    </a:ext>
                  </a:extLst>
                </a:gridCol>
              </a:tblGrid>
              <a:tr h="370840">
                <a:tc>
                  <a:txBody>
                    <a:bodyPr/>
                    <a:lstStyle/>
                    <a:p>
                      <a:r>
                        <a:rPr lang="en-GB" sz="2000">
                          <a:solidFill>
                            <a:schemeClr val="bg1"/>
                          </a:solidFill>
                        </a:rPr>
                        <a:t>MMR vaccine considerations </a:t>
                      </a:r>
                    </a:p>
                  </a:txBody>
                  <a:tcPr/>
                </a:tc>
                <a:extLst>
                  <a:ext uri="{0D108BD9-81ED-4DB2-BD59-A6C34878D82A}">
                    <a16:rowId xmlns:a16="http://schemas.microsoft.com/office/drawing/2014/main" val="3238408486"/>
                  </a:ext>
                </a:extLst>
              </a:tr>
              <a:tr h="370840">
                <a:tc>
                  <a:txBody>
                    <a:bodyPr/>
                    <a:lstStyle/>
                    <a:p>
                      <a:r>
                        <a:rPr lang="en-GB" sz="1600" b="0">
                          <a:solidFill>
                            <a:schemeClr val="tx1"/>
                          </a:solidFill>
                        </a:rPr>
                        <a:t>Doses of measles-containing vaccine given prior to 12 months of age should not be counted.</a:t>
                      </a:r>
                    </a:p>
                    <a:p>
                      <a:endParaRPr lang="en-GB" sz="1600" b="0">
                        <a:solidFill>
                          <a:schemeClr val="tx1"/>
                        </a:solidFill>
                      </a:endParaRPr>
                    </a:p>
                  </a:txBody>
                  <a:tcPr/>
                </a:tc>
                <a:extLst>
                  <a:ext uri="{0D108BD9-81ED-4DB2-BD59-A6C34878D82A}">
                    <a16:rowId xmlns:a16="http://schemas.microsoft.com/office/drawing/2014/main" val="2981851301"/>
                  </a:ext>
                </a:extLst>
              </a:tr>
              <a:tr h="370840">
                <a:tc>
                  <a:txBody>
                    <a:bodyPr/>
                    <a:lstStyle/>
                    <a:p>
                      <a:r>
                        <a:rPr lang="en-GB" sz="1600" b="0">
                          <a:solidFill>
                            <a:schemeClr val="tx1"/>
                          </a:solidFill>
                        </a:rPr>
                        <a:t>2 doses of MMR should be given irrespective of history of measles, mumps or rubella infection or age.</a:t>
                      </a:r>
                    </a:p>
                    <a:p>
                      <a:endParaRPr lang="en-GB" sz="1600" b="0">
                        <a:solidFill>
                          <a:schemeClr val="tx1"/>
                        </a:solidFill>
                      </a:endParaRPr>
                    </a:p>
                  </a:txBody>
                  <a:tcPr/>
                </a:tc>
                <a:extLst>
                  <a:ext uri="{0D108BD9-81ED-4DB2-BD59-A6C34878D82A}">
                    <a16:rowId xmlns:a16="http://schemas.microsoft.com/office/drawing/2014/main" val="185503833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solidFill>
                            <a:schemeClr val="tx1"/>
                          </a:solidFill>
                        </a:rPr>
                        <a:t>If a  child is less than 3 years and 4 months, give second dose of MMR with pre-school </a:t>
                      </a:r>
                      <a:r>
                        <a:rPr lang="en-GB" sz="1600" err="1">
                          <a:solidFill>
                            <a:schemeClr val="tx1"/>
                          </a:solidFill>
                        </a:rPr>
                        <a:t>dTaP</a:t>
                      </a:r>
                      <a:r>
                        <a:rPr lang="en-GB" sz="1600">
                          <a:solidFill>
                            <a:schemeClr val="tx1"/>
                          </a:solidFill>
                        </a:rPr>
                        <a:t>/IPV unless particular reason to give earlier.</a:t>
                      </a:r>
                    </a:p>
                    <a:p>
                      <a:endParaRPr lang="en-GB" sz="1600">
                        <a:solidFill>
                          <a:schemeClr val="tx1"/>
                        </a:solidFill>
                      </a:endParaRPr>
                    </a:p>
                  </a:txBody>
                  <a:tcPr/>
                </a:tc>
                <a:extLst>
                  <a:ext uri="{0D108BD9-81ED-4DB2-BD59-A6C34878D82A}">
                    <a16:rowId xmlns:a16="http://schemas.microsoft.com/office/drawing/2014/main" val="24520545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solidFill>
                            <a:schemeClr val="tx1"/>
                          </a:solidFill>
                        </a:rPr>
                        <a:t>Second dose of MMR should not be given if the child is less than 18 months of age except where protection against measles is urgently required.</a:t>
                      </a:r>
                    </a:p>
                    <a:p>
                      <a:endParaRPr lang="en-GB" sz="1600">
                        <a:solidFill>
                          <a:schemeClr val="tx1"/>
                        </a:solidFill>
                      </a:endParaRPr>
                    </a:p>
                  </a:txBody>
                  <a:tcPr/>
                </a:tc>
                <a:extLst>
                  <a:ext uri="{0D108BD9-81ED-4DB2-BD59-A6C34878D82A}">
                    <a16:rowId xmlns:a16="http://schemas.microsoft.com/office/drawing/2014/main" val="166351500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solidFill>
                            <a:schemeClr val="tx1"/>
                          </a:solidFill>
                        </a:rPr>
                        <a:t>A minimum of 4 weeks should be left between the first and second doses of MMR.</a:t>
                      </a:r>
                    </a:p>
                    <a:p>
                      <a:endParaRPr lang="en-GB" sz="1600">
                        <a:solidFill>
                          <a:schemeClr val="tx1"/>
                        </a:solidFill>
                      </a:endParaRPr>
                    </a:p>
                  </a:txBody>
                  <a:tcPr/>
                </a:tc>
                <a:extLst>
                  <a:ext uri="{0D108BD9-81ED-4DB2-BD59-A6C34878D82A}">
                    <a16:rowId xmlns:a16="http://schemas.microsoft.com/office/drawing/2014/main" val="3097031370"/>
                  </a:ext>
                </a:extLst>
              </a:tr>
            </a:tbl>
          </a:graphicData>
        </a:graphic>
      </p:graphicFrame>
      <p:sp>
        <p:nvSpPr>
          <p:cNvPr id="5" name="TextBox 4">
            <a:extLst>
              <a:ext uri="{FF2B5EF4-FFF2-40B4-BE49-F238E27FC236}">
                <a16:creationId xmlns:a16="http://schemas.microsoft.com/office/drawing/2014/main" id="{52A4E764-0F01-5707-11F1-8AF74B1FC167}"/>
              </a:ext>
            </a:extLst>
          </p:cNvPr>
          <p:cNvSpPr txBox="1"/>
          <p:nvPr/>
        </p:nvSpPr>
        <p:spPr>
          <a:xfrm>
            <a:off x="93489" y="866665"/>
            <a:ext cx="11871962" cy="861774"/>
          </a:xfrm>
          <a:prstGeom prst="rect">
            <a:avLst/>
          </a:prstGeom>
          <a:noFill/>
        </p:spPr>
        <p:txBody>
          <a:bodyPr wrap="square">
            <a:spAutoFit/>
          </a:bodyPr>
          <a:lstStyle/>
          <a:p>
            <a:r>
              <a:rPr lang="en-GB" sz="1600">
                <a:solidFill>
                  <a:srgbClr val="002060"/>
                </a:solidFill>
                <a:latin typeface="+mn-lt"/>
                <a:hlinkClick r:id="rId3"/>
              </a:rPr>
              <a:t>https://assets.publishing.service.gov.uk/government/uploads/system/uploads/attachment_data/file/1179084/UKHSA-12599-algorithm-immunisation-status-from-1September2023.pdf</a:t>
            </a:r>
            <a:br>
              <a:rPr lang="en-GB" sz="1600">
                <a:solidFill>
                  <a:srgbClr val="002060"/>
                </a:solidFill>
                <a:latin typeface="+mn-lt"/>
              </a:rPr>
            </a:br>
            <a:endParaRPr lang="en-GB" sz="1600"/>
          </a:p>
        </p:txBody>
      </p:sp>
    </p:spTree>
    <p:extLst>
      <p:ext uri="{BB962C8B-B14F-4D97-AF65-F5344CB8AC3E}">
        <p14:creationId xmlns:p14="http://schemas.microsoft.com/office/powerpoint/2010/main" val="524648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7F17622-1356-531E-064A-B701E030677A}"/>
              </a:ext>
            </a:extLst>
          </p:cNvPr>
          <p:cNvSpPr>
            <a:spLocks noGrp="1"/>
          </p:cNvSpPr>
          <p:nvPr>
            <p:ph type="title"/>
          </p:nvPr>
        </p:nvSpPr>
        <p:spPr>
          <a:xfrm>
            <a:off x="474785" y="295715"/>
            <a:ext cx="10515600" cy="1325563"/>
          </a:xfrm>
        </p:spPr>
        <p:txBody>
          <a:bodyPr>
            <a:normAutofit/>
          </a:bodyPr>
          <a:lstStyle/>
          <a:p>
            <a:r>
              <a:rPr lang="en-GB" sz="2800">
                <a:solidFill>
                  <a:srgbClr val="002060"/>
                </a:solidFill>
                <a:latin typeface="+mn-lt"/>
              </a:rPr>
              <a:t>General principles for vaccination of individuals with uncertain or incomplete immunisation status </a:t>
            </a:r>
          </a:p>
        </p:txBody>
      </p:sp>
      <p:sp>
        <p:nvSpPr>
          <p:cNvPr id="9" name="Content Placeholder 2">
            <a:extLst>
              <a:ext uri="{FF2B5EF4-FFF2-40B4-BE49-F238E27FC236}">
                <a16:creationId xmlns:a16="http://schemas.microsoft.com/office/drawing/2014/main" id="{A74771D7-162F-1691-45FA-64FE0BE2B875}"/>
              </a:ext>
            </a:extLst>
          </p:cNvPr>
          <p:cNvSpPr>
            <a:spLocks noGrp="1"/>
          </p:cNvSpPr>
          <p:nvPr>
            <p:ph idx="1"/>
          </p:nvPr>
        </p:nvSpPr>
        <p:spPr>
          <a:xfrm>
            <a:off x="474785" y="1621278"/>
            <a:ext cx="10515600" cy="4351338"/>
          </a:xfrm>
        </p:spPr>
        <p:txBody>
          <a:bodyPr vert="horz" lIns="0" tIns="0" rIns="0" bIns="0" rtlCol="0" anchor="t">
            <a:noAutofit/>
          </a:bodyPr>
          <a:lstStyle/>
          <a:p>
            <a:pPr marL="342900" indent="-342900">
              <a:buFont typeface="Arial" panose="020B0604020202020204" pitchFamily="34" charset="0"/>
              <a:buChar char="•"/>
            </a:pPr>
            <a:r>
              <a:rPr lang="en-GB" sz="1600" dirty="0">
                <a:solidFill>
                  <a:schemeClr val="tx1"/>
                </a:solidFill>
              </a:rPr>
              <a:t>Unless there is a documented or reliable verbal vaccine history, individuals should be assumed to be unimmunised, and a full course of immunisations planned.</a:t>
            </a:r>
          </a:p>
          <a:p>
            <a:pPr marL="342900" indent="-342900">
              <a:buFont typeface="Arial" panose="020B0604020202020204" pitchFamily="34" charset="0"/>
              <a:buChar char="•"/>
            </a:pPr>
            <a:r>
              <a:rPr lang="en-GB" sz="1600" dirty="0">
                <a:solidFill>
                  <a:schemeClr val="tx1"/>
                </a:solidFill>
              </a:rPr>
              <a:t>Individuals coming to UK part way through their immunisation schedule should be transferred onto the UK schedule and immunised as appropriate for age.</a:t>
            </a:r>
            <a:endParaRPr lang="en-GB" sz="1600" dirty="0">
              <a:solidFill>
                <a:schemeClr val="tx1"/>
              </a:solidFill>
              <a:cs typeface="Arial"/>
            </a:endParaRPr>
          </a:p>
          <a:p>
            <a:pPr marL="342900" indent="-342900">
              <a:buFont typeface="Arial" panose="020B0604020202020204" pitchFamily="34" charset="0"/>
              <a:buChar char="•"/>
            </a:pPr>
            <a:r>
              <a:rPr lang="en-GB" sz="1600" dirty="0">
                <a:solidFill>
                  <a:schemeClr val="tx1"/>
                </a:solidFill>
              </a:rPr>
              <a:t>If the primary course has been started but not completed, resume the course – no need to repeat doses or restart course.</a:t>
            </a:r>
            <a:endParaRPr lang="en-GB" sz="1600" dirty="0">
              <a:solidFill>
                <a:schemeClr val="tx1"/>
              </a:solidFill>
              <a:cs typeface="Arial"/>
            </a:endParaRPr>
          </a:p>
          <a:p>
            <a:pPr marL="342900" indent="-342900">
              <a:buFont typeface="Arial" panose="020B0604020202020204" pitchFamily="34" charset="0"/>
              <a:buChar char="•"/>
            </a:pPr>
            <a:r>
              <a:rPr lang="en-GB" sz="1600" dirty="0">
                <a:solidFill>
                  <a:schemeClr val="tx1"/>
                </a:solidFill>
              </a:rPr>
              <a:t>Plan catch-up immunisation schedule with minimum number of visits and within a minimum possible timescale – aim to protect individual in shortest time possible.</a:t>
            </a:r>
            <a:endParaRPr lang="en-GB" sz="1600" dirty="0">
              <a:solidFill>
                <a:schemeClr val="tx1"/>
              </a:solidFill>
              <a:cs typeface="Arial"/>
            </a:endParaRPr>
          </a:p>
          <a:p>
            <a:endParaRPr lang="en-GB" sz="1600">
              <a:solidFill>
                <a:schemeClr val="tx1"/>
              </a:solidFill>
            </a:endParaRPr>
          </a:p>
        </p:txBody>
      </p:sp>
      <p:sp>
        <p:nvSpPr>
          <p:cNvPr id="5" name="TextBox 4">
            <a:extLst>
              <a:ext uri="{FF2B5EF4-FFF2-40B4-BE49-F238E27FC236}">
                <a16:creationId xmlns:a16="http://schemas.microsoft.com/office/drawing/2014/main" id="{8175A728-2FE1-7973-4F92-A0BCEAFE22C1}"/>
              </a:ext>
            </a:extLst>
          </p:cNvPr>
          <p:cNvSpPr txBox="1"/>
          <p:nvPr/>
        </p:nvSpPr>
        <p:spPr>
          <a:xfrm>
            <a:off x="361246" y="5787950"/>
            <a:ext cx="11355970" cy="800219"/>
          </a:xfrm>
          <a:prstGeom prst="rect">
            <a:avLst/>
          </a:prstGeom>
          <a:noFill/>
        </p:spPr>
        <p:txBody>
          <a:bodyPr wrap="square" rtlCol="0">
            <a:spAutoFit/>
          </a:bodyPr>
          <a:lstStyle/>
          <a:p>
            <a:r>
              <a:rPr lang="en-GB" sz="1400">
                <a:hlinkClick r:id="rId2"/>
              </a:rPr>
              <a:t>https://assets.publishing.service.gov.uk/government/uploads/system/uploads/attachment_data/file/1179084/UKHSA-12599-algorithm-immunisation-status-from-1September2023.pdf</a:t>
            </a:r>
            <a:endParaRPr lang="en-GB" sz="1400"/>
          </a:p>
          <a:p>
            <a:endParaRPr lang="en-GB"/>
          </a:p>
        </p:txBody>
      </p:sp>
    </p:spTree>
    <p:extLst>
      <p:ext uri="{BB962C8B-B14F-4D97-AF65-F5344CB8AC3E}">
        <p14:creationId xmlns:p14="http://schemas.microsoft.com/office/powerpoint/2010/main" val="2323070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52436603-654E-7FAC-C2EC-AA4DF61B3949}"/>
              </a:ext>
            </a:extLst>
          </p:cNvPr>
          <p:cNvSpPr txBox="1">
            <a:spLocks/>
          </p:cNvSpPr>
          <p:nvPr/>
        </p:nvSpPr>
        <p:spPr>
          <a:xfrm>
            <a:off x="547287" y="1061330"/>
            <a:ext cx="10515600" cy="3205870"/>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1600">
                <a:solidFill>
                  <a:schemeClr val="tx1"/>
                </a:solidFill>
              </a:rPr>
              <a:t>Protection of healthcare workers is especially important in the context of their ability to transmit measles or rubella infections to vulnerable groups. While they may need MMR vaccination for their own benefit (including protection against mumps), they should also be immune to measles and rubella for the protection of their patients.  As set out in the Greenbook, satisfactory evidence of protection would include documentation of:</a:t>
            </a:r>
          </a:p>
          <a:p>
            <a:pPr marL="1028700" lvl="1" indent="-342900"/>
            <a:r>
              <a:rPr lang="en-GB" sz="1600">
                <a:solidFill>
                  <a:schemeClr val="tx1"/>
                </a:solidFill>
              </a:rPr>
              <a:t>Having received two doses of MMR2, or</a:t>
            </a:r>
          </a:p>
          <a:p>
            <a:pPr marL="1028700" lvl="1" indent="-342900"/>
            <a:r>
              <a:rPr lang="en-GB" sz="1600">
                <a:solidFill>
                  <a:schemeClr val="tx1"/>
                </a:solidFill>
              </a:rPr>
              <a:t>Positive antibody tests for measles and rubella.</a:t>
            </a:r>
          </a:p>
          <a:p>
            <a:pPr marL="1028700" lvl="1" indent="-342900"/>
            <a:endParaRPr lang="en-GB" sz="1600">
              <a:solidFill>
                <a:schemeClr val="tx1"/>
              </a:solidFill>
            </a:endParaRPr>
          </a:p>
          <a:p>
            <a:pPr marL="342900" indent="-342900">
              <a:buFont typeface="Arial" panose="020B0604020202020204" pitchFamily="34" charset="0"/>
              <a:buChar char="•"/>
            </a:pPr>
            <a:r>
              <a:rPr lang="en-GB" sz="1600">
                <a:solidFill>
                  <a:schemeClr val="tx1"/>
                </a:solidFill>
              </a:rPr>
              <a:t>All staff should be up to date with their routine immunisations. See Chapter 12 </a:t>
            </a:r>
            <a:r>
              <a:rPr lang="en-GB" sz="1600">
                <a:solidFill>
                  <a:schemeClr val="tx1"/>
                </a:solidFill>
                <a:hlinkClick r:id="rId2"/>
              </a:rPr>
              <a:t>Green Book Chapter 12 </a:t>
            </a:r>
            <a:r>
              <a:rPr lang="en-GB" sz="1600">
                <a:solidFill>
                  <a:schemeClr val="tx1"/>
                </a:solidFill>
              </a:rPr>
              <a:t> for more information.</a:t>
            </a:r>
          </a:p>
          <a:p>
            <a:pPr marL="1028700" lvl="1" indent="-342900"/>
            <a:endParaRPr lang="en-GB" sz="2000">
              <a:solidFill>
                <a:schemeClr val="tx1"/>
              </a:solidFill>
            </a:endParaRPr>
          </a:p>
          <a:p>
            <a:pPr marL="1028700" lvl="1" indent="-342900"/>
            <a:endParaRPr lang="en-GB" sz="2000">
              <a:solidFill>
                <a:schemeClr val="tx1"/>
              </a:solidFill>
            </a:endParaRPr>
          </a:p>
        </p:txBody>
      </p:sp>
      <p:sp>
        <p:nvSpPr>
          <p:cNvPr id="10" name="TextBox 9">
            <a:extLst>
              <a:ext uri="{FF2B5EF4-FFF2-40B4-BE49-F238E27FC236}">
                <a16:creationId xmlns:a16="http://schemas.microsoft.com/office/drawing/2014/main" id="{CAEA4605-E4DD-839E-2DF2-1C05739DCCB9}"/>
              </a:ext>
            </a:extLst>
          </p:cNvPr>
          <p:cNvSpPr txBox="1"/>
          <p:nvPr/>
        </p:nvSpPr>
        <p:spPr>
          <a:xfrm>
            <a:off x="413861" y="5593929"/>
            <a:ext cx="11364277" cy="738664"/>
          </a:xfrm>
          <a:prstGeom prst="rect">
            <a:avLst/>
          </a:prstGeom>
          <a:noFill/>
        </p:spPr>
        <p:txBody>
          <a:bodyPr wrap="square">
            <a:spAutoFit/>
          </a:bodyPr>
          <a:lstStyle/>
          <a:p>
            <a:r>
              <a:rPr lang="en-GB" sz="1400"/>
              <a:t>Green book. Chapter 21 – page 11 </a:t>
            </a:r>
          </a:p>
          <a:p>
            <a:r>
              <a:rPr lang="en-GB" sz="1400">
                <a:hlinkClick r:id="rId3"/>
              </a:rPr>
              <a:t>https://assets.publishing.service.gov.uk/government/uploads/system/uploads/attachment_data/file/855154/Greenbook_chapter_21_Measles_December_2019.pdf</a:t>
            </a:r>
            <a:endParaRPr lang="en-GB" sz="1400"/>
          </a:p>
        </p:txBody>
      </p:sp>
      <p:sp>
        <p:nvSpPr>
          <p:cNvPr id="12" name="TextBox 11">
            <a:extLst>
              <a:ext uri="{FF2B5EF4-FFF2-40B4-BE49-F238E27FC236}">
                <a16:creationId xmlns:a16="http://schemas.microsoft.com/office/drawing/2014/main" id="{A15DB3D2-C921-01C4-6947-99E981177D37}"/>
              </a:ext>
            </a:extLst>
          </p:cNvPr>
          <p:cNvSpPr txBox="1"/>
          <p:nvPr/>
        </p:nvSpPr>
        <p:spPr>
          <a:xfrm>
            <a:off x="413861" y="262634"/>
            <a:ext cx="6143624" cy="523220"/>
          </a:xfrm>
          <a:prstGeom prst="rect">
            <a:avLst/>
          </a:prstGeom>
          <a:noFill/>
        </p:spPr>
        <p:txBody>
          <a:bodyPr wrap="square">
            <a:spAutoFit/>
          </a:bodyPr>
          <a:lstStyle/>
          <a:p>
            <a:pPr>
              <a:spcBef>
                <a:spcPct val="0"/>
              </a:spcBef>
            </a:pPr>
            <a:r>
              <a:rPr lang="en-GB" sz="2800" b="1">
                <a:solidFill>
                  <a:srgbClr val="0070C0"/>
                </a:solidFill>
                <a:ea typeface="+mj-ea"/>
                <a:cs typeface="+mj-cs"/>
              </a:rPr>
              <a:t> </a:t>
            </a:r>
            <a:r>
              <a:rPr lang="en-GB" sz="2800" b="1">
                <a:solidFill>
                  <a:srgbClr val="002060"/>
                </a:solidFill>
                <a:ea typeface="+mj-ea"/>
                <a:cs typeface="+mj-cs"/>
              </a:rPr>
              <a:t>Healthcare workers </a:t>
            </a:r>
          </a:p>
        </p:txBody>
      </p:sp>
    </p:spTree>
    <p:extLst>
      <p:ext uri="{BB962C8B-B14F-4D97-AF65-F5344CB8AC3E}">
        <p14:creationId xmlns:p14="http://schemas.microsoft.com/office/powerpoint/2010/main" val="757083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78678F-7292-CDBF-4CE3-0416C53970DA}"/>
              </a:ext>
            </a:extLst>
          </p:cNvPr>
          <p:cNvSpPr>
            <a:spLocks noGrp="1"/>
          </p:cNvSpPr>
          <p:nvPr>
            <p:ph idx="1"/>
          </p:nvPr>
        </p:nvSpPr>
        <p:spPr>
          <a:xfrm>
            <a:off x="438005" y="721760"/>
            <a:ext cx="10515600" cy="5069439"/>
          </a:xfrm>
        </p:spPr>
        <p:txBody>
          <a:bodyPr>
            <a:noAutofit/>
          </a:bodyPr>
          <a:lstStyle/>
          <a:p>
            <a:pPr marL="0" indent="0">
              <a:buNone/>
            </a:pPr>
            <a:r>
              <a:rPr lang="en-GB" sz="1600" b="1">
                <a:solidFill>
                  <a:srgbClr val="002060"/>
                </a:solidFill>
                <a:ea typeface="+mj-ea"/>
                <a:cs typeface="+mj-cs"/>
              </a:rPr>
              <a:t>The decision on when to vaccinate older adults needs to take into consideration the past  vaccination history, the likelihood of an individual remaining susceptible and the future risk of exposure and disease:</a:t>
            </a:r>
          </a:p>
          <a:p>
            <a:pPr marL="285750" indent="-285750">
              <a:buFont typeface="Arial" panose="020B0604020202020204" pitchFamily="34" charset="0"/>
              <a:buChar char="•"/>
            </a:pPr>
            <a:endParaRPr lang="en-GB" sz="1600" b="1">
              <a:solidFill>
                <a:srgbClr val="002060"/>
              </a:solidFill>
            </a:endParaRPr>
          </a:p>
          <a:p>
            <a:pPr marL="285750" indent="-285750">
              <a:buFont typeface="Arial" panose="020B0604020202020204" pitchFamily="34" charset="0"/>
              <a:buChar char="•"/>
            </a:pPr>
            <a:r>
              <a:rPr lang="en-GB" sz="1600" b="1">
                <a:solidFill>
                  <a:srgbClr val="002060"/>
                </a:solidFill>
              </a:rPr>
              <a:t>I</a:t>
            </a:r>
            <a:r>
              <a:rPr lang="en-GB" sz="1600" b="1">
                <a:solidFill>
                  <a:srgbClr val="002060"/>
                </a:solidFill>
                <a:ea typeface="+mj-ea"/>
                <a:cs typeface="+mj-cs"/>
              </a:rPr>
              <a:t>ndividuals who were born in the UK between 1980 and 1990 </a:t>
            </a:r>
            <a:r>
              <a:rPr lang="en-GB" sz="1600">
                <a:solidFill>
                  <a:schemeClr val="tx1"/>
                </a:solidFill>
              </a:rPr>
              <a:t>may not be protected against mumps but are likely to be vaccinated against measles and rubella. They may never have received a mumps-containing vaccine or had only one dose of MMR and had limited opportunity for exposure to natural mumps. They should be recalled and given MMR vaccine. If this is their first dose, a further dose of MMR should be given from one month later.</a:t>
            </a:r>
          </a:p>
          <a:p>
            <a:pPr marL="285750" indent="-285750">
              <a:buFont typeface="Arial" panose="020B0604020202020204" pitchFamily="34" charset="0"/>
              <a:buChar char="•"/>
            </a:pPr>
            <a:r>
              <a:rPr lang="en-GB" sz="1600" b="1">
                <a:solidFill>
                  <a:srgbClr val="002060"/>
                </a:solidFill>
                <a:ea typeface="+mj-ea"/>
                <a:cs typeface="+mj-cs"/>
              </a:rPr>
              <a:t>Individuals born between 1970 and 1979 </a:t>
            </a:r>
            <a:r>
              <a:rPr lang="en-GB" sz="1600">
                <a:solidFill>
                  <a:schemeClr val="tx1"/>
                </a:solidFill>
              </a:rPr>
              <a:t>may have been vaccinated against measles and many will have been exposed to mumps and rubella during childhood. However, this age group should be offered MMR wherever feasible, particularly if they are considered to be at high risk of exposure. Where such adults are being vaccinated because they have been demonstrated to be susceptible to at least one of the vaccine components, then either two doses should be given, or there should be evidence of seroconversion to the relevant antigen.</a:t>
            </a:r>
          </a:p>
          <a:p>
            <a:pPr marL="285750" indent="-285750">
              <a:buFont typeface="Arial" panose="020B0604020202020204" pitchFamily="34" charset="0"/>
              <a:buChar char="•"/>
            </a:pPr>
            <a:r>
              <a:rPr lang="en-GB" sz="1600" b="1">
                <a:solidFill>
                  <a:srgbClr val="002060"/>
                </a:solidFill>
                <a:ea typeface="+mj-ea"/>
                <a:cs typeface="+mj-cs"/>
              </a:rPr>
              <a:t>Individuals born before 1970 </a:t>
            </a:r>
            <a:r>
              <a:rPr lang="en-GB" sz="1600">
                <a:solidFill>
                  <a:schemeClr val="tx1"/>
                </a:solidFill>
              </a:rPr>
              <a:t>are likely to have had all three natural infections and are less likely to be susceptible. MMR vaccine should be offered to such individuals on request or if they are considered to be at high risk of exposure. Where such adults are being vaccinated because they have been demonstrated to be susceptible to measles or rube</a:t>
            </a:r>
            <a:r>
              <a:rPr lang="en-GB" sz="1400">
                <a:solidFill>
                  <a:schemeClr val="tx1"/>
                </a:solidFill>
              </a:rPr>
              <a:t>lla, then either two doses should be given or there should be evidence of seroconversion to the relevant antigen.</a:t>
            </a:r>
          </a:p>
          <a:p>
            <a:pPr marL="0" indent="0">
              <a:buNone/>
            </a:pPr>
            <a:endParaRPr lang="en-GB" sz="1400">
              <a:solidFill>
                <a:schemeClr val="tx1"/>
              </a:solidFill>
            </a:endParaRPr>
          </a:p>
        </p:txBody>
      </p:sp>
      <p:sp>
        <p:nvSpPr>
          <p:cNvPr id="8" name="TextBox 7">
            <a:extLst>
              <a:ext uri="{FF2B5EF4-FFF2-40B4-BE49-F238E27FC236}">
                <a16:creationId xmlns:a16="http://schemas.microsoft.com/office/drawing/2014/main" id="{338F078A-EC37-E7B7-8FDE-F62D1AFE3D8B}"/>
              </a:ext>
            </a:extLst>
          </p:cNvPr>
          <p:cNvSpPr txBox="1"/>
          <p:nvPr/>
        </p:nvSpPr>
        <p:spPr>
          <a:xfrm>
            <a:off x="266700" y="198541"/>
            <a:ext cx="6143624" cy="523220"/>
          </a:xfrm>
          <a:prstGeom prst="rect">
            <a:avLst/>
          </a:prstGeom>
          <a:noFill/>
        </p:spPr>
        <p:txBody>
          <a:bodyPr wrap="square">
            <a:spAutoFit/>
          </a:bodyPr>
          <a:lstStyle/>
          <a:p>
            <a:pPr>
              <a:spcBef>
                <a:spcPct val="0"/>
              </a:spcBef>
            </a:pPr>
            <a:r>
              <a:rPr lang="en-GB" sz="2800" b="1">
                <a:solidFill>
                  <a:srgbClr val="002060"/>
                </a:solidFill>
                <a:ea typeface="+mj-ea"/>
                <a:cs typeface="+mj-cs"/>
              </a:rPr>
              <a:t>MMR Vaccination and Older Adults</a:t>
            </a:r>
          </a:p>
        </p:txBody>
      </p:sp>
      <p:sp>
        <p:nvSpPr>
          <p:cNvPr id="14" name="TextBox 13">
            <a:extLst>
              <a:ext uri="{FF2B5EF4-FFF2-40B4-BE49-F238E27FC236}">
                <a16:creationId xmlns:a16="http://schemas.microsoft.com/office/drawing/2014/main" id="{746102DE-ED39-A11A-96BA-87148A7C55FC}"/>
              </a:ext>
            </a:extLst>
          </p:cNvPr>
          <p:cNvSpPr txBox="1"/>
          <p:nvPr/>
        </p:nvSpPr>
        <p:spPr>
          <a:xfrm>
            <a:off x="408490" y="5518425"/>
            <a:ext cx="11375020" cy="738664"/>
          </a:xfrm>
          <a:prstGeom prst="rect">
            <a:avLst/>
          </a:prstGeom>
          <a:noFill/>
        </p:spPr>
        <p:txBody>
          <a:bodyPr wrap="square">
            <a:spAutoFit/>
          </a:bodyPr>
          <a:lstStyle/>
          <a:p>
            <a:pPr marL="0" indent="0">
              <a:buNone/>
            </a:pPr>
            <a:r>
              <a:rPr lang="en-GB" sz="1400">
                <a:solidFill>
                  <a:schemeClr val="tx1"/>
                </a:solidFill>
              </a:rPr>
              <a:t>Green Book Chapter 21 – Page 10 </a:t>
            </a:r>
            <a:r>
              <a:rPr lang="en-GB" sz="1400">
                <a:hlinkClick r:id="rId3"/>
              </a:rPr>
              <a:t>https://assets.publishing.service.gov.uk/government/uploads/system/uploads/attachment_data/file/855154/Greenbook_chapter_21_Measles_December_2019.pdf</a:t>
            </a:r>
            <a:endParaRPr lang="en-GB" sz="1400"/>
          </a:p>
        </p:txBody>
      </p:sp>
    </p:spTree>
    <p:extLst>
      <p:ext uri="{BB962C8B-B14F-4D97-AF65-F5344CB8AC3E}">
        <p14:creationId xmlns:p14="http://schemas.microsoft.com/office/powerpoint/2010/main" val="4204764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AME" val="Moon"/>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NrcAbB4u0quRffFN3bn3Xw"/>
</p:tagLst>
</file>

<file path=ppt/tags/tag101.xml><?xml version="1.0" encoding="utf-8"?>
<p:tagLst xmlns:a="http://schemas.openxmlformats.org/drawingml/2006/main" xmlns:r="http://schemas.openxmlformats.org/officeDocument/2006/relationships" xmlns:p="http://schemas.openxmlformats.org/presentationml/2006/main">
  <p:tag name="SHAPENAME" val="5. Sourc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104.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05.xml><?xml version="1.0" encoding="utf-8"?>
<p:tagLst xmlns:a="http://schemas.openxmlformats.org/drawingml/2006/main" xmlns:r="http://schemas.openxmlformats.org/officeDocument/2006/relationships" xmlns:p="http://schemas.openxmlformats.org/presentationml/2006/main">
  <p:tag name="SHAPENAME" val="5. Sourc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bEQ8aI7AKzsdxigcAG3ZA"/>
</p:tagLst>
</file>

<file path=ppt/tags/tag108.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09.xml><?xml version="1.0" encoding="utf-8"?>
<p:tagLst xmlns:a="http://schemas.openxmlformats.org/drawingml/2006/main" xmlns:r="http://schemas.openxmlformats.org/officeDocument/2006/relationships" xmlns:p="http://schemas.openxmlformats.org/presentationml/2006/main">
  <p:tag name="SHAPENAME" val="5. Source"/>
</p:tagLst>
</file>

<file path=ppt/tags/tag11.xml><?xml version="1.0" encoding="utf-8"?>
<p:tagLst xmlns:a="http://schemas.openxmlformats.org/drawingml/2006/main" xmlns:r="http://schemas.openxmlformats.org/officeDocument/2006/relationships" xmlns:p="http://schemas.openxmlformats.org/presentationml/2006/main">
  <p:tag name="ANGLE" val="5"/>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BLvs1S2qnQw1aA01IUaglg"/>
</p:tagLst>
</file>

<file path=ppt/tags/tag112.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13.xml><?xml version="1.0" encoding="utf-8"?>
<p:tagLst xmlns:a="http://schemas.openxmlformats.org/drawingml/2006/main" xmlns:r="http://schemas.openxmlformats.org/officeDocument/2006/relationships" xmlns:p="http://schemas.openxmlformats.org/presentationml/2006/main">
  <p:tag name="SHAPENAME" val="5. Sourc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qUyDlDqWonv3hoAx.p9Rsw"/>
</p:tagLst>
</file>

<file path=ppt/tags/tag116.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17.xml><?xml version="1.0" encoding="utf-8"?>
<p:tagLst xmlns:a="http://schemas.openxmlformats.org/drawingml/2006/main" xmlns:r="http://schemas.openxmlformats.org/officeDocument/2006/relationships" xmlns:p="http://schemas.openxmlformats.org/presentationml/2006/main">
  <p:tag name="SHAPENAME" val="5. Sourc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o9xgrPArEB1mEiMOhB5KGA"/>
</p:tagLst>
</file>

<file path=ppt/tags/tag12.xml><?xml version="1.0" encoding="utf-8"?>
<p:tagLst xmlns:a="http://schemas.openxmlformats.org/drawingml/2006/main" xmlns:r="http://schemas.openxmlformats.org/officeDocument/2006/relationships" xmlns:p="http://schemas.openxmlformats.org/presentationml/2006/main">
  <p:tag name="ANGLE" val="5"/>
</p:tagLst>
</file>

<file path=ppt/tags/tag120.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21.xml><?xml version="1.0" encoding="utf-8"?>
<p:tagLst xmlns:a="http://schemas.openxmlformats.org/drawingml/2006/main" xmlns:r="http://schemas.openxmlformats.org/officeDocument/2006/relationships" xmlns:p="http://schemas.openxmlformats.org/presentationml/2006/main">
  <p:tag name="SHAPENAME" val="5. Sourc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xNguF4Gw2mJIhuiFXm5tKQ"/>
</p:tagLst>
</file>

<file path=ppt/tags/tag124.xml><?xml version="1.0" encoding="utf-8"?>
<p:tagLst xmlns:a="http://schemas.openxmlformats.org/drawingml/2006/main" xmlns:r="http://schemas.openxmlformats.org/officeDocument/2006/relationships" xmlns:p="http://schemas.openxmlformats.org/presentationml/2006/main">
  <p:tag name="SHAPENAME" val="5. Sourc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SHAPENAME" val="5. Sourc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SHAPENAME" val="5. Sourc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ANGLE" val="4"/>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xcgoWEzLgA0_64VDvMxGGg"/>
</p:tagLst>
</file>

<file path=ppt/tags/tag131.xml><?xml version="1.0" encoding="utf-8"?>
<p:tagLst xmlns:a="http://schemas.openxmlformats.org/drawingml/2006/main" xmlns:r="http://schemas.openxmlformats.org/officeDocument/2006/relationships" xmlns:p="http://schemas.openxmlformats.org/presentationml/2006/main">
  <p:tag name="SHAPENAME" val="4. Footnote"/>
</p:tagLst>
</file>

<file path=ppt/tags/tag13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33.xml><?xml version="1.0" encoding="utf-8"?>
<p:tagLst xmlns:a="http://schemas.openxmlformats.org/drawingml/2006/main" xmlns:r="http://schemas.openxmlformats.org/officeDocument/2006/relationships" xmlns:p="http://schemas.openxmlformats.org/presentationml/2006/main">
  <p:tag name="NAME" val="ACET"/>
</p:tagLst>
</file>

<file path=ppt/tags/tag134.xml><?xml version="1.0" encoding="utf-8"?>
<p:tagLst xmlns:a="http://schemas.openxmlformats.org/drawingml/2006/main" xmlns:r="http://schemas.openxmlformats.org/officeDocument/2006/relationships" xmlns:p="http://schemas.openxmlformats.org/presentationml/2006/main">
  <p:tag name="NAME" val="Moon"/>
</p:tagLst>
</file>

<file path=ppt/tags/tag135.xml><?xml version="1.0" encoding="utf-8"?>
<p:tagLst xmlns:a="http://schemas.openxmlformats.org/drawingml/2006/main" xmlns:r="http://schemas.openxmlformats.org/officeDocument/2006/relationships" xmlns:p="http://schemas.openxmlformats.org/presentationml/2006/main">
  <p:tag name="NAME" val="Moon"/>
</p:tagLst>
</file>

<file path=ppt/tags/tag136.xml><?xml version="1.0" encoding="utf-8"?>
<p:tagLst xmlns:a="http://schemas.openxmlformats.org/drawingml/2006/main" xmlns:r="http://schemas.openxmlformats.org/officeDocument/2006/relationships" xmlns:p="http://schemas.openxmlformats.org/presentationml/2006/main">
  <p:tag name="NAME" val="Moon"/>
</p:tagLst>
</file>

<file path=ppt/tags/tag137.xml><?xml version="1.0" encoding="utf-8"?>
<p:tagLst xmlns:a="http://schemas.openxmlformats.org/drawingml/2006/main" xmlns:r="http://schemas.openxmlformats.org/officeDocument/2006/relationships" xmlns:p="http://schemas.openxmlformats.org/presentationml/2006/main">
  <p:tag name="NAME" val="Moon"/>
</p:tagLst>
</file>

<file path=ppt/tags/tag138.xml><?xml version="1.0" encoding="utf-8"?>
<p:tagLst xmlns:a="http://schemas.openxmlformats.org/drawingml/2006/main" xmlns:r="http://schemas.openxmlformats.org/officeDocument/2006/relationships" xmlns:p="http://schemas.openxmlformats.org/presentationml/2006/main">
  <p:tag name="NAME" val="Moon"/>
</p:tagLst>
</file>

<file path=ppt/tags/tag139.xml><?xml version="1.0" encoding="utf-8"?>
<p:tagLst xmlns:a="http://schemas.openxmlformats.org/drawingml/2006/main" xmlns:r="http://schemas.openxmlformats.org/officeDocument/2006/relationships" xmlns:p="http://schemas.openxmlformats.org/presentationml/2006/main">
  <p:tag name="ANGLE" val="5"/>
</p:tagLst>
</file>

<file path=ppt/tags/tag14.xml><?xml version="1.0" encoding="utf-8"?>
<p:tagLst xmlns:a="http://schemas.openxmlformats.org/drawingml/2006/main" xmlns:r="http://schemas.openxmlformats.org/officeDocument/2006/relationships" xmlns:p="http://schemas.openxmlformats.org/presentationml/2006/main">
  <p:tag name="ANGLE" val="4"/>
</p:tagLst>
</file>

<file path=ppt/tags/tag140.xml><?xml version="1.0" encoding="utf-8"?>
<p:tagLst xmlns:a="http://schemas.openxmlformats.org/drawingml/2006/main" xmlns:r="http://schemas.openxmlformats.org/officeDocument/2006/relationships" xmlns:p="http://schemas.openxmlformats.org/presentationml/2006/main">
  <p:tag name="ANGLE" val="5"/>
</p:tagLst>
</file>

<file path=ppt/tags/tag141.xml><?xml version="1.0" encoding="utf-8"?>
<p:tagLst xmlns:a="http://schemas.openxmlformats.org/drawingml/2006/main" xmlns:r="http://schemas.openxmlformats.org/officeDocument/2006/relationships" xmlns:p="http://schemas.openxmlformats.org/presentationml/2006/main">
  <p:tag name="ANGLE" val="4"/>
</p:tagLst>
</file>

<file path=ppt/tags/tag142.xml><?xml version="1.0" encoding="utf-8"?>
<p:tagLst xmlns:a="http://schemas.openxmlformats.org/drawingml/2006/main" xmlns:r="http://schemas.openxmlformats.org/officeDocument/2006/relationships" xmlns:p="http://schemas.openxmlformats.org/presentationml/2006/main">
  <p:tag name="ANGLE" val="4"/>
</p:tagLst>
</file>

<file path=ppt/tags/tag143.xml><?xml version="1.0" encoding="utf-8"?>
<p:tagLst xmlns:a="http://schemas.openxmlformats.org/drawingml/2006/main" xmlns:r="http://schemas.openxmlformats.org/officeDocument/2006/relationships" xmlns:p="http://schemas.openxmlformats.org/presentationml/2006/main">
  <p:tag name="ANGLE" val="3"/>
</p:tagLst>
</file>

<file path=ppt/tags/tag144.xml><?xml version="1.0" encoding="utf-8"?>
<p:tagLst xmlns:a="http://schemas.openxmlformats.org/drawingml/2006/main" xmlns:r="http://schemas.openxmlformats.org/officeDocument/2006/relationships" xmlns:p="http://schemas.openxmlformats.org/presentationml/2006/main">
  <p:tag name="ANGLE" val="3"/>
</p:tagLst>
</file>

<file path=ppt/tags/tag145.xml><?xml version="1.0" encoding="utf-8"?>
<p:tagLst xmlns:a="http://schemas.openxmlformats.org/drawingml/2006/main" xmlns:r="http://schemas.openxmlformats.org/officeDocument/2006/relationships" xmlns:p="http://schemas.openxmlformats.org/presentationml/2006/main">
  <p:tag name="ANGLE" val="2"/>
</p:tagLst>
</file>

<file path=ppt/tags/tag146.xml><?xml version="1.0" encoding="utf-8"?>
<p:tagLst xmlns:a="http://schemas.openxmlformats.org/drawingml/2006/main" xmlns:r="http://schemas.openxmlformats.org/officeDocument/2006/relationships" xmlns:p="http://schemas.openxmlformats.org/presentationml/2006/main">
  <p:tag name="ANGLE" val="2"/>
</p:tagLst>
</file>

<file path=ppt/tags/tag147.xml><?xml version="1.0" encoding="utf-8"?>
<p:tagLst xmlns:a="http://schemas.openxmlformats.org/drawingml/2006/main" xmlns:r="http://schemas.openxmlformats.org/officeDocument/2006/relationships" xmlns:p="http://schemas.openxmlformats.org/presentationml/2006/main">
  <p:tag name="ANGLE" val="1"/>
</p:tagLst>
</file>

<file path=ppt/tags/tag148.xml><?xml version="1.0" encoding="utf-8"?>
<p:tagLst xmlns:a="http://schemas.openxmlformats.org/drawingml/2006/main" xmlns:r="http://schemas.openxmlformats.org/officeDocument/2006/relationships" xmlns:p="http://schemas.openxmlformats.org/presentationml/2006/main">
  <p:tag name="ANGLE" val="1"/>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ANGLE" val="3"/>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Wz9_f.d6YGbJCbK0.Pg2_A"/>
</p:tagLst>
</file>

<file path=ppt/tags/tag151.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152.xml><?xml version="1.0" encoding="utf-8"?>
<p:tagLst xmlns:a="http://schemas.openxmlformats.org/drawingml/2006/main" xmlns:r="http://schemas.openxmlformats.org/officeDocument/2006/relationships" xmlns:p="http://schemas.openxmlformats.org/presentationml/2006/main">
  <p:tag name="SHAPENAME" val="Subtitle"/>
</p:tagLst>
</file>

<file path=ppt/tags/tag153.xml><?xml version="1.0" encoding="utf-8"?>
<p:tagLst xmlns:a="http://schemas.openxmlformats.org/drawingml/2006/main" xmlns:r="http://schemas.openxmlformats.org/officeDocument/2006/relationships" xmlns:p="http://schemas.openxmlformats.org/presentationml/2006/main">
  <p:tag name="SHAPENAME" val="Titl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15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57.xml><?xml version="1.0" encoding="utf-8"?>
<p:tagLst xmlns:a="http://schemas.openxmlformats.org/drawingml/2006/main" xmlns:r="http://schemas.openxmlformats.org/officeDocument/2006/relationships" xmlns:p="http://schemas.openxmlformats.org/presentationml/2006/main">
  <p:tag name="SHAPENAME" val="3. Subtitle"/>
</p:tagLst>
</file>

<file path=ppt/tags/tag15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59.xml><?xml version="1.0" encoding="utf-8"?>
<p:tagLst xmlns:a="http://schemas.openxmlformats.org/drawingml/2006/main" xmlns:r="http://schemas.openxmlformats.org/officeDocument/2006/relationships" xmlns:p="http://schemas.openxmlformats.org/presentationml/2006/main">
  <p:tag name="SHAPENAME" val="5. Source"/>
</p:tagLst>
</file>

<file path=ppt/tags/tag16.xml><?xml version="1.0" encoding="utf-8"?>
<p:tagLst xmlns:a="http://schemas.openxmlformats.org/drawingml/2006/main" xmlns:r="http://schemas.openxmlformats.org/officeDocument/2006/relationships" xmlns:p="http://schemas.openxmlformats.org/presentationml/2006/main">
  <p:tag name="ANGLE" val="3"/>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rZ96ctUUqJsGDCugslwBCg"/>
</p:tagLst>
</file>

<file path=ppt/tags/tag16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6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64.xml><?xml version="1.0" encoding="utf-8"?>
<p:tagLst xmlns:a="http://schemas.openxmlformats.org/drawingml/2006/main" xmlns:r="http://schemas.openxmlformats.org/officeDocument/2006/relationships" xmlns:p="http://schemas.openxmlformats.org/presentationml/2006/main">
  <p:tag name="SHAPENAME" val="5. Sourc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AvhTnprpZIIVVQCOTQtpLw"/>
</p:tagLst>
</file>

<file path=ppt/tags/tag16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6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69.xml><?xml version="1.0" encoding="utf-8"?>
<p:tagLst xmlns:a="http://schemas.openxmlformats.org/drawingml/2006/main" xmlns:r="http://schemas.openxmlformats.org/officeDocument/2006/relationships" xmlns:p="http://schemas.openxmlformats.org/presentationml/2006/main">
  <p:tag name="SHAPENAME" val="5. Source"/>
</p:tagLst>
</file>

<file path=ppt/tags/tag17.xml><?xml version="1.0" encoding="utf-8"?>
<p:tagLst xmlns:a="http://schemas.openxmlformats.org/drawingml/2006/main" xmlns:r="http://schemas.openxmlformats.org/officeDocument/2006/relationships" xmlns:p="http://schemas.openxmlformats.org/presentationml/2006/main">
  <p:tag name="ANGLE" val="2"/>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17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7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74.xml><?xml version="1.0" encoding="utf-8"?>
<p:tagLst xmlns:a="http://schemas.openxmlformats.org/drawingml/2006/main" xmlns:r="http://schemas.openxmlformats.org/officeDocument/2006/relationships" xmlns:p="http://schemas.openxmlformats.org/presentationml/2006/main">
  <p:tag name="SHAPENAME" val="5. Source"/>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17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7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79.xml><?xml version="1.0" encoding="utf-8"?>
<p:tagLst xmlns:a="http://schemas.openxmlformats.org/drawingml/2006/main" xmlns:r="http://schemas.openxmlformats.org/officeDocument/2006/relationships" xmlns:p="http://schemas.openxmlformats.org/presentationml/2006/main">
  <p:tag name="SHAPENAME" val="5. Source"/>
</p:tagLst>
</file>

<file path=ppt/tags/tag18.xml><?xml version="1.0" encoding="utf-8"?>
<p:tagLst xmlns:a="http://schemas.openxmlformats.org/drawingml/2006/main" xmlns:r="http://schemas.openxmlformats.org/officeDocument/2006/relationships" xmlns:p="http://schemas.openxmlformats.org/presentationml/2006/main">
  <p:tag name="ANGLE" val="2"/>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NrcAbB4u0quRffFN3bn3Xw"/>
</p:tagLst>
</file>

<file path=ppt/tags/tag18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83.xml><?xml version="1.0" encoding="utf-8"?>
<p:tagLst xmlns:a="http://schemas.openxmlformats.org/drawingml/2006/main" xmlns:r="http://schemas.openxmlformats.org/officeDocument/2006/relationships" xmlns:p="http://schemas.openxmlformats.org/presentationml/2006/main">
  <p:tag name="SHAPENAME" val="3. Subtitle"/>
</p:tagLst>
</file>

<file path=ppt/tags/tag18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85.xml><?xml version="1.0" encoding="utf-8"?>
<p:tagLst xmlns:a="http://schemas.openxmlformats.org/drawingml/2006/main" xmlns:r="http://schemas.openxmlformats.org/officeDocument/2006/relationships" xmlns:p="http://schemas.openxmlformats.org/presentationml/2006/main">
  <p:tag name="SHAPENAME" val="5. Source"/>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188.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8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9.xml><?xml version="1.0" encoding="utf-8"?>
<p:tagLst xmlns:a="http://schemas.openxmlformats.org/drawingml/2006/main" xmlns:r="http://schemas.openxmlformats.org/officeDocument/2006/relationships" xmlns:p="http://schemas.openxmlformats.org/presentationml/2006/main">
  <p:tag name="ANGLE" val="1"/>
</p:tagLst>
</file>

<file path=ppt/tags/tag190.xml><?xml version="1.0" encoding="utf-8"?>
<p:tagLst xmlns:a="http://schemas.openxmlformats.org/drawingml/2006/main" xmlns:r="http://schemas.openxmlformats.org/officeDocument/2006/relationships" xmlns:p="http://schemas.openxmlformats.org/presentationml/2006/main">
  <p:tag name="SHAPENAME" val="3. Subtitle"/>
</p:tagLst>
</file>

<file path=ppt/tags/tag19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92.xml><?xml version="1.0" encoding="utf-8"?>
<p:tagLst xmlns:a="http://schemas.openxmlformats.org/drawingml/2006/main" xmlns:r="http://schemas.openxmlformats.org/officeDocument/2006/relationships" xmlns:p="http://schemas.openxmlformats.org/presentationml/2006/main">
  <p:tag name="SHAPENAME" val="5. Source"/>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HbEQ8aI7AKzsdxigcAG3ZA"/>
</p:tagLst>
</file>

<file path=ppt/tags/tag195.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9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97.xml><?xml version="1.0" encoding="utf-8"?>
<p:tagLst xmlns:a="http://schemas.openxmlformats.org/drawingml/2006/main" xmlns:r="http://schemas.openxmlformats.org/officeDocument/2006/relationships" xmlns:p="http://schemas.openxmlformats.org/presentationml/2006/main">
  <p:tag name="SHAPENAME" val="3. Subtitle"/>
</p:tagLst>
</file>

<file path=ppt/tags/tag19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99.xml><?xml version="1.0" encoding="utf-8"?>
<p:tagLst xmlns:a="http://schemas.openxmlformats.org/drawingml/2006/main" xmlns:r="http://schemas.openxmlformats.org/officeDocument/2006/relationships" xmlns:p="http://schemas.openxmlformats.org/presentationml/2006/main">
  <p:tag name="SHAPENAME" val="5. Sourc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xcgoWEzLgA0_64VDvMxGGg"/>
</p:tagLst>
</file>

<file path=ppt/tags/tag20.xml><?xml version="1.0" encoding="utf-8"?>
<p:tagLst xmlns:a="http://schemas.openxmlformats.org/drawingml/2006/main" xmlns:r="http://schemas.openxmlformats.org/officeDocument/2006/relationships" xmlns:p="http://schemas.openxmlformats.org/presentationml/2006/main">
  <p:tag name="ANGLE" val="1"/>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BLvs1S2qnQw1aA01IUaglg"/>
</p:tagLst>
</file>

<file path=ppt/tags/tag202.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20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04.xml><?xml version="1.0" encoding="utf-8"?>
<p:tagLst xmlns:a="http://schemas.openxmlformats.org/drawingml/2006/main" xmlns:r="http://schemas.openxmlformats.org/officeDocument/2006/relationships" xmlns:p="http://schemas.openxmlformats.org/presentationml/2006/main">
  <p:tag name="SHAPENAME" val="3. Subtitle"/>
</p:tagLst>
</file>

<file path=ppt/tags/tag20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06.xml><?xml version="1.0" encoding="utf-8"?>
<p:tagLst xmlns:a="http://schemas.openxmlformats.org/drawingml/2006/main" xmlns:r="http://schemas.openxmlformats.org/officeDocument/2006/relationships" xmlns:p="http://schemas.openxmlformats.org/presentationml/2006/main">
  <p:tag name="SHAPENAME" val="5. Source"/>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qUyDlDqWonv3hoAx.p9Rsw"/>
</p:tagLst>
</file>

<file path=ppt/tags/tag20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0.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211.xml><?xml version="1.0" encoding="utf-8"?>
<p:tagLst xmlns:a="http://schemas.openxmlformats.org/drawingml/2006/main" xmlns:r="http://schemas.openxmlformats.org/officeDocument/2006/relationships" xmlns:p="http://schemas.openxmlformats.org/presentationml/2006/main">
  <p:tag name="SHAPENAME" val="3. Subtitle"/>
</p:tagLst>
</file>

<file path=ppt/tags/tag21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13.xml><?xml version="1.0" encoding="utf-8"?>
<p:tagLst xmlns:a="http://schemas.openxmlformats.org/drawingml/2006/main" xmlns:r="http://schemas.openxmlformats.org/officeDocument/2006/relationships" xmlns:p="http://schemas.openxmlformats.org/presentationml/2006/main">
  <p:tag name="SHAPENAME" val="5. Sourc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o9xgrPArEB1mEiMOhB5KGA"/>
</p:tagLst>
</file>

<file path=ppt/tags/tag21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17.xml><?xml version="1.0" encoding="utf-8"?>
<p:tagLst xmlns:a="http://schemas.openxmlformats.org/drawingml/2006/main" xmlns:r="http://schemas.openxmlformats.org/officeDocument/2006/relationships" xmlns:p="http://schemas.openxmlformats.org/presentationml/2006/main">
  <p:tag name="SHAPENAME" val="3. Subtitle"/>
</p:tagLst>
</file>

<file path=ppt/tags/tag21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19.xml><?xml version="1.0" encoding="utf-8"?>
<p:tagLst xmlns:a="http://schemas.openxmlformats.org/drawingml/2006/main" xmlns:r="http://schemas.openxmlformats.org/officeDocument/2006/relationships" xmlns:p="http://schemas.openxmlformats.org/presentationml/2006/main">
  <p:tag name="SHAPENAME" val="5. Sourc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Wz9_f.d6YGbJCbK0.Pg2_A"/>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xNguF4Gw2mJIhuiFXm5tKQ"/>
</p:tagLst>
</file>

<file path=ppt/tags/tag22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2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24.xml><?xml version="1.0" encoding="utf-8"?>
<p:tagLst xmlns:a="http://schemas.openxmlformats.org/drawingml/2006/main" xmlns:r="http://schemas.openxmlformats.org/officeDocument/2006/relationships" xmlns:p="http://schemas.openxmlformats.org/presentationml/2006/main">
  <p:tag name="SHAPENAME" val="5. Source"/>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27.xml><?xml version="1.0" encoding="utf-8"?>
<p:tagLst xmlns:a="http://schemas.openxmlformats.org/drawingml/2006/main" xmlns:r="http://schemas.openxmlformats.org/officeDocument/2006/relationships" xmlns:p="http://schemas.openxmlformats.org/presentationml/2006/main">
  <p:tag name="SHAPENAME" val="5. Source"/>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9.xml><?xml version="1.0" encoding="utf-8"?>
<p:tagLst xmlns:a="http://schemas.openxmlformats.org/drawingml/2006/main" xmlns:r="http://schemas.openxmlformats.org/officeDocument/2006/relationships" xmlns:p="http://schemas.openxmlformats.org/presentationml/2006/main">
  <p:tag name="SHAPENAME" val="5. Sourc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0.xml><?xml version="1.0" encoding="utf-8"?>
<p:tagLst xmlns:a="http://schemas.openxmlformats.org/drawingml/2006/main" xmlns:r="http://schemas.openxmlformats.org/officeDocument/2006/relationships" xmlns:p="http://schemas.openxmlformats.org/presentationml/2006/main">
  <p:tag name="CLASSIFICATION" val="No_Classification"/>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xcgoWEzLgA0_64VDvMxGGg"/>
</p:tagLst>
</file>

<file path=ppt/tags/tag233.xml><?xml version="1.0" encoding="utf-8"?>
<p:tagLst xmlns:a="http://schemas.openxmlformats.org/drawingml/2006/main" xmlns:r="http://schemas.openxmlformats.org/officeDocument/2006/relationships" xmlns:p="http://schemas.openxmlformats.org/presentationml/2006/main">
  <p:tag name="SHAPENAME" val="4. Footnote"/>
</p:tagLst>
</file>

<file path=ppt/tags/tag23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35.xml><?xml version="1.0" encoding="utf-8"?>
<p:tagLst xmlns:a="http://schemas.openxmlformats.org/drawingml/2006/main" xmlns:r="http://schemas.openxmlformats.org/officeDocument/2006/relationships" xmlns:p="http://schemas.openxmlformats.org/presentationml/2006/main">
  <p:tag name="NAME" val="ACET"/>
</p:tagLst>
</file>

<file path=ppt/tags/tag236.xml><?xml version="1.0" encoding="utf-8"?>
<p:tagLst xmlns:a="http://schemas.openxmlformats.org/drawingml/2006/main" xmlns:r="http://schemas.openxmlformats.org/officeDocument/2006/relationships" xmlns:p="http://schemas.openxmlformats.org/presentationml/2006/main">
  <p:tag name="NAME" val="Moon"/>
</p:tagLst>
</file>

<file path=ppt/tags/tag237.xml><?xml version="1.0" encoding="utf-8"?>
<p:tagLst xmlns:a="http://schemas.openxmlformats.org/drawingml/2006/main" xmlns:r="http://schemas.openxmlformats.org/officeDocument/2006/relationships" xmlns:p="http://schemas.openxmlformats.org/presentationml/2006/main">
  <p:tag name="NAME" val="Moon"/>
</p:tagLst>
</file>

<file path=ppt/tags/tag238.xml><?xml version="1.0" encoding="utf-8"?>
<p:tagLst xmlns:a="http://schemas.openxmlformats.org/drawingml/2006/main" xmlns:r="http://schemas.openxmlformats.org/officeDocument/2006/relationships" xmlns:p="http://schemas.openxmlformats.org/presentationml/2006/main">
  <p:tag name="NAME" val="Moon"/>
</p:tagLst>
</file>

<file path=ppt/tags/tag239.xml><?xml version="1.0" encoding="utf-8"?>
<p:tagLst xmlns:a="http://schemas.openxmlformats.org/drawingml/2006/main" xmlns:r="http://schemas.openxmlformats.org/officeDocument/2006/relationships" xmlns:p="http://schemas.openxmlformats.org/presentationml/2006/main">
  <p:tag name="NAME" val="Moon"/>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240.xml><?xml version="1.0" encoding="utf-8"?>
<p:tagLst xmlns:a="http://schemas.openxmlformats.org/drawingml/2006/main" xmlns:r="http://schemas.openxmlformats.org/officeDocument/2006/relationships" xmlns:p="http://schemas.openxmlformats.org/presentationml/2006/main">
  <p:tag name="NAME" val="Moon"/>
</p:tagLst>
</file>

<file path=ppt/tags/tag241.xml><?xml version="1.0" encoding="utf-8"?>
<p:tagLst xmlns:a="http://schemas.openxmlformats.org/drawingml/2006/main" xmlns:r="http://schemas.openxmlformats.org/officeDocument/2006/relationships" xmlns:p="http://schemas.openxmlformats.org/presentationml/2006/main">
  <p:tag name="ANGLE" val="5"/>
</p:tagLst>
</file>

<file path=ppt/tags/tag242.xml><?xml version="1.0" encoding="utf-8"?>
<p:tagLst xmlns:a="http://schemas.openxmlformats.org/drawingml/2006/main" xmlns:r="http://schemas.openxmlformats.org/officeDocument/2006/relationships" xmlns:p="http://schemas.openxmlformats.org/presentationml/2006/main">
  <p:tag name="ANGLE" val="5"/>
</p:tagLst>
</file>

<file path=ppt/tags/tag243.xml><?xml version="1.0" encoding="utf-8"?>
<p:tagLst xmlns:a="http://schemas.openxmlformats.org/drawingml/2006/main" xmlns:r="http://schemas.openxmlformats.org/officeDocument/2006/relationships" xmlns:p="http://schemas.openxmlformats.org/presentationml/2006/main">
  <p:tag name="ANGLE" val="4"/>
</p:tagLst>
</file>

<file path=ppt/tags/tag244.xml><?xml version="1.0" encoding="utf-8"?>
<p:tagLst xmlns:a="http://schemas.openxmlformats.org/drawingml/2006/main" xmlns:r="http://schemas.openxmlformats.org/officeDocument/2006/relationships" xmlns:p="http://schemas.openxmlformats.org/presentationml/2006/main">
  <p:tag name="ANGLE" val="4"/>
</p:tagLst>
</file>

<file path=ppt/tags/tag245.xml><?xml version="1.0" encoding="utf-8"?>
<p:tagLst xmlns:a="http://schemas.openxmlformats.org/drawingml/2006/main" xmlns:r="http://schemas.openxmlformats.org/officeDocument/2006/relationships" xmlns:p="http://schemas.openxmlformats.org/presentationml/2006/main">
  <p:tag name="ANGLE" val="3"/>
</p:tagLst>
</file>

<file path=ppt/tags/tag246.xml><?xml version="1.0" encoding="utf-8"?>
<p:tagLst xmlns:a="http://schemas.openxmlformats.org/drawingml/2006/main" xmlns:r="http://schemas.openxmlformats.org/officeDocument/2006/relationships" xmlns:p="http://schemas.openxmlformats.org/presentationml/2006/main">
  <p:tag name="ANGLE" val="3"/>
</p:tagLst>
</file>

<file path=ppt/tags/tag247.xml><?xml version="1.0" encoding="utf-8"?>
<p:tagLst xmlns:a="http://schemas.openxmlformats.org/drawingml/2006/main" xmlns:r="http://schemas.openxmlformats.org/officeDocument/2006/relationships" xmlns:p="http://schemas.openxmlformats.org/presentationml/2006/main">
  <p:tag name="ANGLE" val="2"/>
</p:tagLst>
</file>

<file path=ppt/tags/tag248.xml><?xml version="1.0" encoding="utf-8"?>
<p:tagLst xmlns:a="http://schemas.openxmlformats.org/drawingml/2006/main" xmlns:r="http://schemas.openxmlformats.org/officeDocument/2006/relationships" xmlns:p="http://schemas.openxmlformats.org/presentationml/2006/main">
  <p:tag name="ANGLE" val="2"/>
</p:tagLst>
</file>

<file path=ppt/tags/tag249.xml><?xml version="1.0" encoding="utf-8"?>
<p:tagLst xmlns:a="http://schemas.openxmlformats.org/drawingml/2006/main" xmlns:r="http://schemas.openxmlformats.org/officeDocument/2006/relationships" xmlns:p="http://schemas.openxmlformats.org/presentationml/2006/main">
  <p:tag name="ANGLE" val="1"/>
</p:tagLst>
</file>

<file path=ppt/tags/tag25.xml><?xml version="1.0" encoding="utf-8"?>
<p:tagLst xmlns:a="http://schemas.openxmlformats.org/drawingml/2006/main" xmlns:r="http://schemas.openxmlformats.org/officeDocument/2006/relationships" xmlns:p="http://schemas.openxmlformats.org/presentationml/2006/main">
  <p:tag name="SHAPENAME" val="5. Source"/>
</p:tagLst>
</file>

<file path=ppt/tags/tag250.xml><?xml version="1.0" encoding="utf-8"?>
<p:tagLst xmlns:a="http://schemas.openxmlformats.org/drawingml/2006/main" xmlns:r="http://schemas.openxmlformats.org/officeDocument/2006/relationships" xmlns:p="http://schemas.openxmlformats.org/presentationml/2006/main">
  <p:tag name="ANGLE" val="1"/>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Wz9_f.d6YGbJCbK0.Pg2_A"/>
</p:tagLst>
</file>

<file path=ppt/tags/tag253.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254.xml><?xml version="1.0" encoding="utf-8"?>
<p:tagLst xmlns:a="http://schemas.openxmlformats.org/drawingml/2006/main" xmlns:r="http://schemas.openxmlformats.org/officeDocument/2006/relationships" xmlns:p="http://schemas.openxmlformats.org/presentationml/2006/main">
  <p:tag name="SHAPENAME" val="Subtitle"/>
</p:tagLst>
</file>

<file path=ppt/tags/tag255.xml><?xml version="1.0" encoding="utf-8"?>
<p:tagLst xmlns:a="http://schemas.openxmlformats.org/drawingml/2006/main" xmlns:r="http://schemas.openxmlformats.org/officeDocument/2006/relationships" xmlns:p="http://schemas.openxmlformats.org/presentationml/2006/main">
  <p:tag name="SHAPENAME" val="Title"/>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25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59.xml><?xml version="1.0" encoding="utf-8"?>
<p:tagLst xmlns:a="http://schemas.openxmlformats.org/drawingml/2006/main" xmlns:r="http://schemas.openxmlformats.org/officeDocument/2006/relationships" xmlns:p="http://schemas.openxmlformats.org/presentationml/2006/main">
  <p:tag name="SHAPENAME" val="3. Subtitl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61.xml><?xml version="1.0" encoding="utf-8"?>
<p:tagLst xmlns:a="http://schemas.openxmlformats.org/drawingml/2006/main" xmlns:r="http://schemas.openxmlformats.org/officeDocument/2006/relationships" xmlns:p="http://schemas.openxmlformats.org/presentationml/2006/main">
  <p:tag name="SHAPENAME" val="5. Source"/>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rZ96ctUUqJsGDCugslwBCg"/>
</p:tagLst>
</file>

<file path=ppt/tags/tag26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6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66.xml><?xml version="1.0" encoding="utf-8"?>
<p:tagLst xmlns:a="http://schemas.openxmlformats.org/drawingml/2006/main" xmlns:r="http://schemas.openxmlformats.org/officeDocument/2006/relationships" xmlns:p="http://schemas.openxmlformats.org/presentationml/2006/main">
  <p:tag name="SHAPENAME" val="5. Source"/>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AvhTnprpZIIVVQCOTQtpLw"/>
</p:tagLst>
</file>

<file path=ppt/tags/tag26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rZ96ctUUqJsGDCugslwBCg"/>
</p:tagLst>
</file>

<file path=ppt/tags/tag27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71.xml><?xml version="1.0" encoding="utf-8"?>
<p:tagLst xmlns:a="http://schemas.openxmlformats.org/drawingml/2006/main" xmlns:r="http://schemas.openxmlformats.org/officeDocument/2006/relationships" xmlns:p="http://schemas.openxmlformats.org/presentationml/2006/main">
  <p:tag name="SHAPENAME" val="5. Source"/>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27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7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76.xml><?xml version="1.0" encoding="utf-8"?>
<p:tagLst xmlns:a="http://schemas.openxmlformats.org/drawingml/2006/main" xmlns:r="http://schemas.openxmlformats.org/officeDocument/2006/relationships" xmlns:p="http://schemas.openxmlformats.org/presentationml/2006/main">
  <p:tag name="SHAPENAME" val="5. Source"/>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27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8.xml><?xml version="1.0" encoding="utf-8"?>
<p:tagLst xmlns:a="http://schemas.openxmlformats.org/drawingml/2006/main" xmlns:r="http://schemas.openxmlformats.org/officeDocument/2006/relationships" xmlns:p="http://schemas.openxmlformats.org/presentationml/2006/main">
  <p:tag name="SHAPENAME" val="5. Source"/>
</p:tagLst>
</file>

<file path=ppt/tags/tag28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81.xml><?xml version="1.0" encoding="utf-8"?>
<p:tagLst xmlns:a="http://schemas.openxmlformats.org/drawingml/2006/main" xmlns:r="http://schemas.openxmlformats.org/officeDocument/2006/relationships" xmlns:p="http://schemas.openxmlformats.org/presentationml/2006/main">
  <p:tag name="SHAPENAME" val="5. Source"/>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NrcAbB4u0quRffFN3bn3Xw"/>
</p:tagLst>
</file>

<file path=ppt/tags/tag28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85.xml><?xml version="1.0" encoding="utf-8"?>
<p:tagLst xmlns:a="http://schemas.openxmlformats.org/drawingml/2006/main" xmlns:r="http://schemas.openxmlformats.org/officeDocument/2006/relationships" xmlns:p="http://schemas.openxmlformats.org/presentationml/2006/main">
  <p:tag name="SHAPENAME" val="3. Subtitle"/>
</p:tagLst>
</file>

<file path=ppt/tags/tag28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87.xml><?xml version="1.0" encoding="utf-8"?>
<p:tagLst xmlns:a="http://schemas.openxmlformats.org/drawingml/2006/main" xmlns:r="http://schemas.openxmlformats.org/officeDocument/2006/relationships" xmlns:p="http://schemas.openxmlformats.org/presentationml/2006/main">
  <p:tag name="SHAPENAME" val="5. Source"/>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0.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29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92.xml><?xml version="1.0" encoding="utf-8"?>
<p:tagLst xmlns:a="http://schemas.openxmlformats.org/drawingml/2006/main" xmlns:r="http://schemas.openxmlformats.org/officeDocument/2006/relationships" xmlns:p="http://schemas.openxmlformats.org/presentationml/2006/main">
  <p:tag name="SHAPENAME" val="3. Subtitle"/>
</p:tagLst>
</file>

<file path=ppt/tags/tag29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94.xml><?xml version="1.0" encoding="utf-8"?>
<p:tagLst xmlns:a="http://schemas.openxmlformats.org/drawingml/2006/main" xmlns:r="http://schemas.openxmlformats.org/officeDocument/2006/relationships" xmlns:p="http://schemas.openxmlformats.org/presentationml/2006/main">
  <p:tag name="SHAPENAME" val="5. Source"/>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tHbEQ8aI7AKzsdxigcAG3ZA"/>
</p:tagLst>
</file>

<file path=ppt/tags/tag297.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29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99.xml><?xml version="1.0" encoding="utf-8"?>
<p:tagLst xmlns:a="http://schemas.openxmlformats.org/drawingml/2006/main" xmlns:r="http://schemas.openxmlformats.org/officeDocument/2006/relationships" xmlns:p="http://schemas.openxmlformats.org/presentationml/2006/main">
  <p:tag name="SHAPENAME" val="3. Subtitle"/>
</p:tagLst>
</file>

<file path=ppt/tags/tag3.xml><?xml version="1.0" encoding="utf-8"?>
<p:tagLst xmlns:a="http://schemas.openxmlformats.org/drawingml/2006/main" xmlns:r="http://schemas.openxmlformats.org/officeDocument/2006/relationships" xmlns:p="http://schemas.openxmlformats.org/presentationml/2006/main">
  <p:tag name="SHAPENAME" val="4. Footno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AvhTnprpZIIVVQCOTQtpLw"/>
</p:tagLst>
</file>

<file path=ppt/tags/tag30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01.xml><?xml version="1.0" encoding="utf-8"?>
<p:tagLst xmlns:a="http://schemas.openxmlformats.org/drawingml/2006/main" xmlns:r="http://schemas.openxmlformats.org/officeDocument/2006/relationships" xmlns:p="http://schemas.openxmlformats.org/presentationml/2006/main">
  <p:tag name="SHAPENAME" val="5. Source"/>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tBLvs1S2qnQw1aA01IUaglg"/>
</p:tagLst>
</file>

<file path=ppt/tags/tag304.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30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06.xml><?xml version="1.0" encoding="utf-8"?>
<p:tagLst xmlns:a="http://schemas.openxmlformats.org/drawingml/2006/main" xmlns:r="http://schemas.openxmlformats.org/officeDocument/2006/relationships" xmlns:p="http://schemas.openxmlformats.org/presentationml/2006/main">
  <p:tag name="SHAPENAME" val="3. Subtitle"/>
</p:tagLst>
</file>

<file path=ppt/tags/tag30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08.xml><?xml version="1.0" encoding="utf-8"?>
<p:tagLst xmlns:a="http://schemas.openxmlformats.org/drawingml/2006/main" xmlns:r="http://schemas.openxmlformats.org/officeDocument/2006/relationships" xmlns:p="http://schemas.openxmlformats.org/presentationml/2006/main">
  <p:tag name="SHAPENAME" val="5. Source"/>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SHAPENAME" val="5. Source"/>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tqUyDlDqWonv3hoAx.p9Rsw"/>
</p:tagLst>
</file>

<file path=ppt/tags/tag31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12.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313.xml><?xml version="1.0" encoding="utf-8"?>
<p:tagLst xmlns:a="http://schemas.openxmlformats.org/drawingml/2006/main" xmlns:r="http://schemas.openxmlformats.org/officeDocument/2006/relationships" xmlns:p="http://schemas.openxmlformats.org/presentationml/2006/main">
  <p:tag name="SHAPENAME" val="3. Subtitle"/>
</p:tagLst>
</file>

<file path=ppt/tags/tag31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15.xml><?xml version="1.0" encoding="utf-8"?>
<p:tagLst xmlns:a="http://schemas.openxmlformats.org/drawingml/2006/main" xmlns:r="http://schemas.openxmlformats.org/officeDocument/2006/relationships" xmlns:p="http://schemas.openxmlformats.org/presentationml/2006/main">
  <p:tag name="SHAPENAME" val="5. Source"/>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to9xgrPArEB1mEiMOhB5KGA"/>
</p:tagLst>
</file>

<file path=ppt/tags/tag31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19.xml><?xml version="1.0" encoding="utf-8"?>
<p:tagLst xmlns:a="http://schemas.openxmlformats.org/drawingml/2006/main" xmlns:r="http://schemas.openxmlformats.org/officeDocument/2006/relationships" xmlns:p="http://schemas.openxmlformats.org/presentationml/2006/main">
  <p:tag name="SHAPENAME" val="3. Subtitl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21.xml><?xml version="1.0" encoding="utf-8"?>
<p:tagLst xmlns:a="http://schemas.openxmlformats.org/drawingml/2006/main" xmlns:r="http://schemas.openxmlformats.org/officeDocument/2006/relationships" xmlns:p="http://schemas.openxmlformats.org/presentationml/2006/main">
  <p:tag name="SHAPENAME" val="5. Source"/>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txNguF4Gw2mJIhuiFXm5tKQ"/>
</p:tagLst>
</file>

<file path=ppt/tags/tag32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2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26.xml><?xml version="1.0" encoding="utf-8"?>
<p:tagLst xmlns:a="http://schemas.openxmlformats.org/drawingml/2006/main" xmlns:r="http://schemas.openxmlformats.org/officeDocument/2006/relationships" xmlns:p="http://schemas.openxmlformats.org/presentationml/2006/main">
  <p:tag name="SHAPENAME" val="5. Source"/>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29.xml><?xml version="1.0" encoding="utf-8"?>
<p:tagLst xmlns:a="http://schemas.openxmlformats.org/drawingml/2006/main" xmlns:r="http://schemas.openxmlformats.org/officeDocument/2006/relationships" xmlns:p="http://schemas.openxmlformats.org/presentationml/2006/main">
  <p:tag name="SHAPENAME" val="5. Sourc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1.xml><?xml version="1.0" encoding="utf-8"?>
<p:tagLst xmlns:a="http://schemas.openxmlformats.org/drawingml/2006/main" xmlns:r="http://schemas.openxmlformats.org/officeDocument/2006/relationships" xmlns:p="http://schemas.openxmlformats.org/presentationml/2006/main">
  <p:tag name="SHAPENAME" val="5. Source"/>
</p:tagLst>
</file>

<file path=ppt/tags/tag332.xml><?xml version="1.0" encoding="utf-8"?>
<p:tagLst xmlns:a="http://schemas.openxmlformats.org/drawingml/2006/main" xmlns:r="http://schemas.openxmlformats.org/officeDocument/2006/relationships" xmlns:p="http://schemas.openxmlformats.org/presentationml/2006/main">
  <p:tag name="CLASSIFICATION" val="No_Classification"/>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txcgoWEzLgA0_64VDvMxGGg"/>
</p:tagLst>
</file>

<file path=ppt/tags/tag335.xml><?xml version="1.0" encoding="utf-8"?>
<p:tagLst xmlns:a="http://schemas.openxmlformats.org/drawingml/2006/main" xmlns:r="http://schemas.openxmlformats.org/officeDocument/2006/relationships" xmlns:p="http://schemas.openxmlformats.org/presentationml/2006/main">
  <p:tag name="SHAPENAME" val="4. Footnote"/>
</p:tagLst>
</file>

<file path=ppt/tags/tag336.xml><?xml version="1.0" encoding="utf-8"?>
<p:tagLst xmlns:a="http://schemas.openxmlformats.org/drawingml/2006/main" xmlns:r="http://schemas.openxmlformats.org/officeDocument/2006/relationships" xmlns:p="http://schemas.openxmlformats.org/presentationml/2006/main">
  <p:tag name="NAME" val="ACET"/>
</p:tagLst>
</file>

<file path=ppt/tags/tag337.xml><?xml version="1.0" encoding="utf-8"?>
<p:tagLst xmlns:a="http://schemas.openxmlformats.org/drawingml/2006/main" xmlns:r="http://schemas.openxmlformats.org/officeDocument/2006/relationships" xmlns:p="http://schemas.openxmlformats.org/presentationml/2006/main">
  <p:tag name="NAME" val="Moon"/>
</p:tagLst>
</file>

<file path=ppt/tags/tag338.xml><?xml version="1.0" encoding="utf-8"?>
<p:tagLst xmlns:a="http://schemas.openxmlformats.org/drawingml/2006/main" xmlns:r="http://schemas.openxmlformats.org/officeDocument/2006/relationships" xmlns:p="http://schemas.openxmlformats.org/presentationml/2006/main">
  <p:tag name="NAME" val="Moon"/>
</p:tagLst>
</file>

<file path=ppt/tags/tag339.xml><?xml version="1.0" encoding="utf-8"?>
<p:tagLst xmlns:a="http://schemas.openxmlformats.org/drawingml/2006/main" xmlns:r="http://schemas.openxmlformats.org/officeDocument/2006/relationships" xmlns:p="http://schemas.openxmlformats.org/presentationml/2006/main">
  <p:tag name="NAME" val="Moon"/>
</p:tagLst>
</file>

<file path=ppt/tags/tag34.xml><?xml version="1.0" encoding="utf-8"?>
<p:tagLst xmlns:a="http://schemas.openxmlformats.org/drawingml/2006/main" xmlns:r="http://schemas.openxmlformats.org/officeDocument/2006/relationships" xmlns:p="http://schemas.openxmlformats.org/presentationml/2006/main">
  <p:tag name="SHAPENAME" val="5. Source"/>
</p:tagLst>
</file>

<file path=ppt/tags/tag340.xml><?xml version="1.0" encoding="utf-8"?>
<p:tagLst xmlns:a="http://schemas.openxmlformats.org/drawingml/2006/main" xmlns:r="http://schemas.openxmlformats.org/officeDocument/2006/relationships" xmlns:p="http://schemas.openxmlformats.org/presentationml/2006/main">
  <p:tag name="NAME" val="Moon"/>
</p:tagLst>
</file>

<file path=ppt/tags/tag341.xml><?xml version="1.0" encoding="utf-8"?>
<p:tagLst xmlns:a="http://schemas.openxmlformats.org/drawingml/2006/main" xmlns:r="http://schemas.openxmlformats.org/officeDocument/2006/relationships" xmlns:p="http://schemas.openxmlformats.org/presentationml/2006/main">
  <p:tag name="NAME" val="Moon"/>
</p:tagLst>
</file>

<file path=ppt/tags/tag342.xml><?xml version="1.0" encoding="utf-8"?>
<p:tagLst xmlns:a="http://schemas.openxmlformats.org/drawingml/2006/main" xmlns:r="http://schemas.openxmlformats.org/officeDocument/2006/relationships" xmlns:p="http://schemas.openxmlformats.org/presentationml/2006/main">
  <p:tag name="ANGLE" val="5"/>
</p:tagLst>
</file>

<file path=ppt/tags/tag343.xml><?xml version="1.0" encoding="utf-8"?>
<p:tagLst xmlns:a="http://schemas.openxmlformats.org/drawingml/2006/main" xmlns:r="http://schemas.openxmlformats.org/officeDocument/2006/relationships" xmlns:p="http://schemas.openxmlformats.org/presentationml/2006/main">
  <p:tag name="ANGLE" val="5"/>
</p:tagLst>
</file>

<file path=ppt/tags/tag344.xml><?xml version="1.0" encoding="utf-8"?>
<p:tagLst xmlns:a="http://schemas.openxmlformats.org/drawingml/2006/main" xmlns:r="http://schemas.openxmlformats.org/officeDocument/2006/relationships" xmlns:p="http://schemas.openxmlformats.org/presentationml/2006/main">
  <p:tag name="ANGLE" val="4"/>
</p:tagLst>
</file>

<file path=ppt/tags/tag345.xml><?xml version="1.0" encoding="utf-8"?>
<p:tagLst xmlns:a="http://schemas.openxmlformats.org/drawingml/2006/main" xmlns:r="http://schemas.openxmlformats.org/officeDocument/2006/relationships" xmlns:p="http://schemas.openxmlformats.org/presentationml/2006/main">
  <p:tag name="ANGLE" val="4"/>
</p:tagLst>
</file>

<file path=ppt/tags/tag346.xml><?xml version="1.0" encoding="utf-8"?>
<p:tagLst xmlns:a="http://schemas.openxmlformats.org/drawingml/2006/main" xmlns:r="http://schemas.openxmlformats.org/officeDocument/2006/relationships" xmlns:p="http://schemas.openxmlformats.org/presentationml/2006/main">
  <p:tag name="ANGLE" val="3"/>
</p:tagLst>
</file>

<file path=ppt/tags/tag347.xml><?xml version="1.0" encoding="utf-8"?>
<p:tagLst xmlns:a="http://schemas.openxmlformats.org/drawingml/2006/main" xmlns:r="http://schemas.openxmlformats.org/officeDocument/2006/relationships" xmlns:p="http://schemas.openxmlformats.org/presentationml/2006/main">
  <p:tag name="ANGLE" val="3"/>
</p:tagLst>
</file>

<file path=ppt/tags/tag348.xml><?xml version="1.0" encoding="utf-8"?>
<p:tagLst xmlns:a="http://schemas.openxmlformats.org/drawingml/2006/main" xmlns:r="http://schemas.openxmlformats.org/officeDocument/2006/relationships" xmlns:p="http://schemas.openxmlformats.org/presentationml/2006/main">
  <p:tag name="ANGLE" val="2"/>
</p:tagLst>
</file>

<file path=ppt/tags/tag349.xml><?xml version="1.0" encoding="utf-8"?>
<p:tagLst xmlns:a="http://schemas.openxmlformats.org/drawingml/2006/main" xmlns:r="http://schemas.openxmlformats.org/officeDocument/2006/relationships" xmlns:p="http://schemas.openxmlformats.org/presentationml/2006/main">
  <p:tag name="ANGLE" val="2"/>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0.xml><?xml version="1.0" encoding="utf-8"?>
<p:tagLst xmlns:a="http://schemas.openxmlformats.org/drawingml/2006/main" xmlns:r="http://schemas.openxmlformats.org/officeDocument/2006/relationships" xmlns:p="http://schemas.openxmlformats.org/presentationml/2006/main">
  <p:tag name="ANGLE" val="1"/>
</p:tagLst>
</file>

<file path=ppt/tags/tag351.xml><?xml version="1.0" encoding="utf-8"?>
<p:tagLst xmlns:a="http://schemas.openxmlformats.org/drawingml/2006/main" xmlns:r="http://schemas.openxmlformats.org/officeDocument/2006/relationships" xmlns:p="http://schemas.openxmlformats.org/presentationml/2006/main">
  <p:tag name="ANGLE" val="1"/>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tWz9_f.d6YGbJCbK0.Pg2_A"/>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356.xml><?xml version="1.0" encoding="utf-8"?>
<p:tagLst xmlns:a="http://schemas.openxmlformats.org/drawingml/2006/main" xmlns:r="http://schemas.openxmlformats.org/officeDocument/2006/relationships" xmlns:p="http://schemas.openxmlformats.org/presentationml/2006/main">
  <p:tag name="SHAPENAME" val="5. Source"/>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trZ96ctUUqJsGDCugslwBCg"/>
</p:tagLst>
</file>

<file path=ppt/tags/tag359.xml><?xml version="1.0" encoding="utf-8"?>
<p:tagLst xmlns:a="http://schemas.openxmlformats.org/drawingml/2006/main" xmlns:r="http://schemas.openxmlformats.org/officeDocument/2006/relationships" xmlns:p="http://schemas.openxmlformats.org/presentationml/2006/main">
  <p:tag name="SHAPENAME" val="5. Sourc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NrcAbB4u0quRffFN3bn3Xw"/>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tAvhTnprpZIIVVQCOTQtpLw"/>
</p:tagLst>
</file>

<file path=ppt/tags/tag362.xml><?xml version="1.0" encoding="utf-8"?>
<p:tagLst xmlns:a="http://schemas.openxmlformats.org/drawingml/2006/main" xmlns:r="http://schemas.openxmlformats.org/officeDocument/2006/relationships" xmlns:p="http://schemas.openxmlformats.org/presentationml/2006/main">
  <p:tag name="SHAPENAME" val="5. Source"/>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365.xml><?xml version="1.0" encoding="utf-8"?>
<p:tagLst xmlns:a="http://schemas.openxmlformats.org/drawingml/2006/main" xmlns:r="http://schemas.openxmlformats.org/officeDocument/2006/relationships" xmlns:p="http://schemas.openxmlformats.org/presentationml/2006/main">
  <p:tag name="SHAPENAME" val="5. Source"/>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tNrcAbB4u0quRffFN3bn3Xw"/>
</p:tagLst>
</file>

<file path=ppt/tags/tag368.xml><?xml version="1.0" encoding="utf-8"?>
<p:tagLst xmlns:a="http://schemas.openxmlformats.org/drawingml/2006/main" xmlns:r="http://schemas.openxmlformats.org/officeDocument/2006/relationships" xmlns:p="http://schemas.openxmlformats.org/presentationml/2006/main">
  <p:tag name="SHAPENAME" val="5. Source"/>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SHAPENAME" val="5. Source"/>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371.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372.xml><?xml version="1.0" encoding="utf-8"?>
<p:tagLst xmlns:a="http://schemas.openxmlformats.org/drawingml/2006/main" xmlns:r="http://schemas.openxmlformats.org/officeDocument/2006/relationships" xmlns:p="http://schemas.openxmlformats.org/presentationml/2006/main">
  <p:tag name="SHAPENAME" val="5. Source"/>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tHbEQ8aI7AKzsdxigcAG3ZA"/>
</p:tagLst>
</file>

<file path=ppt/tags/tag375.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376.xml><?xml version="1.0" encoding="utf-8"?>
<p:tagLst xmlns:a="http://schemas.openxmlformats.org/drawingml/2006/main" xmlns:r="http://schemas.openxmlformats.org/officeDocument/2006/relationships" xmlns:p="http://schemas.openxmlformats.org/presentationml/2006/main">
  <p:tag name="SHAPENAME" val="5. Source"/>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tBLvs1S2qnQw1aA01IUaglg"/>
</p:tagLst>
</file>

<file path=ppt/tags/tag379.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0.xml><?xml version="1.0" encoding="utf-8"?>
<p:tagLst xmlns:a="http://schemas.openxmlformats.org/drawingml/2006/main" xmlns:r="http://schemas.openxmlformats.org/officeDocument/2006/relationships" xmlns:p="http://schemas.openxmlformats.org/presentationml/2006/main">
  <p:tag name="SHAPENAME" val="5. Source"/>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tqUyDlDqWonv3hoAx.p9Rsw"/>
</p:tagLst>
</file>

<file path=ppt/tags/tag383.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384.xml><?xml version="1.0" encoding="utf-8"?>
<p:tagLst xmlns:a="http://schemas.openxmlformats.org/drawingml/2006/main" xmlns:r="http://schemas.openxmlformats.org/officeDocument/2006/relationships" xmlns:p="http://schemas.openxmlformats.org/presentationml/2006/main">
  <p:tag name="SHAPENAME" val="5. Source"/>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to9xgrPArEB1mEiMOhB5KGA"/>
</p:tagLst>
</file>

<file path=ppt/tags/tag387.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388.xml><?xml version="1.0" encoding="utf-8"?>
<p:tagLst xmlns:a="http://schemas.openxmlformats.org/drawingml/2006/main" xmlns:r="http://schemas.openxmlformats.org/officeDocument/2006/relationships" xmlns:p="http://schemas.openxmlformats.org/presentationml/2006/main">
  <p:tag name="SHAPENAME" val="5. Source"/>
</p:tagLst>
</file>

<file path=ppt/tags/tag3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390.xml><?xml version="1.0" encoding="utf-8"?>
<p:tagLst xmlns:a="http://schemas.openxmlformats.org/drawingml/2006/main" xmlns:r="http://schemas.openxmlformats.org/officeDocument/2006/relationships" xmlns:p="http://schemas.openxmlformats.org/presentationml/2006/main">
  <p:tag name="THINKCELLSHAPEDONOTDELETE" val="txNguF4Gw2mJIhuiFXm5tKQ"/>
</p:tagLst>
</file>

<file path=ppt/tags/tag391.xml><?xml version="1.0" encoding="utf-8"?>
<p:tagLst xmlns:a="http://schemas.openxmlformats.org/drawingml/2006/main" xmlns:r="http://schemas.openxmlformats.org/officeDocument/2006/relationships" xmlns:p="http://schemas.openxmlformats.org/presentationml/2006/main">
  <p:tag name="SHAPENAME" val="5. Source"/>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3.xml><?xml version="1.0" encoding="utf-8"?>
<p:tagLst xmlns:a="http://schemas.openxmlformats.org/drawingml/2006/main" xmlns:r="http://schemas.openxmlformats.org/officeDocument/2006/relationships" xmlns:p="http://schemas.openxmlformats.org/presentationml/2006/main">
  <p:tag name="SHAPENAME" val="5. Source"/>
</p:tagLst>
</file>

<file path=ppt/tags/tag3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5.xml><?xml version="1.0" encoding="utf-8"?>
<p:tagLst xmlns:a="http://schemas.openxmlformats.org/drawingml/2006/main" xmlns:r="http://schemas.openxmlformats.org/officeDocument/2006/relationships" xmlns:p="http://schemas.openxmlformats.org/presentationml/2006/main">
  <p:tag name="SHAPENAME" val="5. Source"/>
</p:tagLst>
</file>

<file path=ppt/tags/tag3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7.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39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99.xml><?xml version="1.0" encoding="utf-8"?>
<p:tagLst xmlns:a="http://schemas.openxmlformats.org/drawingml/2006/main" xmlns:r="http://schemas.openxmlformats.org/officeDocument/2006/relationships" xmlns:p="http://schemas.openxmlformats.org/presentationml/2006/main">
  <p:tag name="SHAPENAME" val="3. Subtitle"/>
</p:tagLst>
</file>

<file path=ppt/tags/tag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0.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40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01.xml><?xml version="1.0" encoding="utf-8"?>
<p:tagLst xmlns:a="http://schemas.openxmlformats.org/drawingml/2006/main" xmlns:r="http://schemas.openxmlformats.org/officeDocument/2006/relationships" xmlns:p="http://schemas.openxmlformats.org/presentationml/2006/main">
  <p:tag name="SHAPENAME" val="5. Source"/>
</p:tagLst>
</file>

<file path=ppt/tags/tag4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3.xml><?xml version="1.0" encoding="utf-8"?>
<p:tagLst xmlns:a="http://schemas.openxmlformats.org/drawingml/2006/main" xmlns:r="http://schemas.openxmlformats.org/officeDocument/2006/relationships" xmlns:p="http://schemas.openxmlformats.org/presentationml/2006/main">
  <p:tag name="THINKCELLSHAPEDONOTDELETE" val="txcgoWEzLgA0_64VDvMxGGg"/>
</p:tagLst>
</file>

<file path=ppt/tags/tag404.xml><?xml version="1.0" encoding="utf-8"?>
<p:tagLst xmlns:a="http://schemas.openxmlformats.org/drawingml/2006/main" xmlns:r="http://schemas.openxmlformats.org/officeDocument/2006/relationships" xmlns:p="http://schemas.openxmlformats.org/presentationml/2006/main">
  <p:tag name="SHAPENAME" val="4. Footnote"/>
</p:tagLst>
</file>

<file path=ppt/tags/tag40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06.xml><?xml version="1.0" encoding="utf-8"?>
<p:tagLst xmlns:a="http://schemas.openxmlformats.org/drawingml/2006/main" xmlns:r="http://schemas.openxmlformats.org/officeDocument/2006/relationships" xmlns:p="http://schemas.openxmlformats.org/presentationml/2006/main">
  <p:tag name="NAME" val="ACET"/>
</p:tagLst>
</file>

<file path=ppt/tags/tag407.xml><?xml version="1.0" encoding="utf-8"?>
<p:tagLst xmlns:a="http://schemas.openxmlformats.org/drawingml/2006/main" xmlns:r="http://schemas.openxmlformats.org/officeDocument/2006/relationships" xmlns:p="http://schemas.openxmlformats.org/presentationml/2006/main">
  <p:tag name="NAME" val="Moon"/>
</p:tagLst>
</file>

<file path=ppt/tags/tag408.xml><?xml version="1.0" encoding="utf-8"?>
<p:tagLst xmlns:a="http://schemas.openxmlformats.org/drawingml/2006/main" xmlns:r="http://schemas.openxmlformats.org/officeDocument/2006/relationships" xmlns:p="http://schemas.openxmlformats.org/presentationml/2006/main">
  <p:tag name="NAME" val="Moon"/>
</p:tagLst>
</file>

<file path=ppt/tags/tag409.xml><?xml version="1.0" encoding="utf-8"?>
<p:tagLst xmlns:a="http://schemas.openxmlformats.org/drawingml/2006/main" xmlns:r="http://schemas.openxmlformats.org/officeDocument/2006/relationships" xmlns:p="http://schemas.openxmlformats.org/presentationml/2006/main">
  <p:tag name="NAME" val="Moon"/>
</p:tagLst>
</file>

<file path=ppt/tags/tag41.xml><?xml version="1.0" encoding="utf-8"?>
<p:tagLst xmlns:a="http://schemas.openxmlformats.org/drawingml/2006/main" xmlns:r="http://schemas.openxmlformats.org/officeDocument/2006/relationships" xmlns:p="http://schemas.openxmlformats.org/presentationml/2006/main">
  <p:tag name="SHAPENAME" val="5. Source"/>
</p:tagLst>
</file>

<file path=ppt/tags/tag410.xml><?xml version="1.0" encoding="utf-8"?>
<p:tagLst xmlns:a="http://schemas.openxmlformats.org/drawingml/2006/main" xmlns:r="http://schemas.openxmlformats.org/officeDocument/2006/relationships" xmlns:p="http://schemas.openxmlformats.org/presentationml/2006/main">
  <p:tag name="NAME" val="Moon"/>
</p:tagLst>
</file>

<file path=ppt/tags/tag411.xml><?xml version="1.0" encoding="utf-8"?>
<p:tagLst xmlns:a="http://schemas.openxmlformats.org/drawingml/2006/main" xmlns:r="http://schemas.openxmlformats.org/officeDocument/2006/relationships" xmlns:p="http://schemas.openxmlformats.org/presentationml/2006/main">
  <p:tag name="NAME" val="Moon"/>
</p:tagLst>
</file>

<file path=ppt/tags/tag412.xml><?xml version="1.0" encoding="utf-8"?>
<p:tagLst xmlns:a="http://schemas.openxmlformats.org/drawingml/2006/main" xmlns:r="http://schemas.openxmlformats.org/officeDocument/2006/relationships" xmlns:p="http://schemas.openxmlformats.org/presentationml/2006/main">
  <p:tag name="ANGLE" val="5"/>
</p:tagLst>
</file>

<file path=ppt/tags/tag413.xml><?xml version="1.0" encoding="utf-8"?>
<p:tagLst xmlns:a="http://schemas.openxmlformats.org/drawingml/2006/main" xmlns:r="http://schemas.openxmlformats.org/officeDocument/2006/relationships" xmlns:p="http://schemas.openxmlformats.org/presentationml/2006/main">
  <p:tag name="ANGLE" val="5"/>
</p:tagLst>
</file>

<file path=ppt/tags/tag414.xml><?xml version="1.0" encoding="utf-8"?>
<p:tagLst xmlns:a="http://schemas.openxmlformats.org/drawingml/2006/main" xmlns:r="http://schemas.openxmlformats.org/officeDocument/2006/relationships" xmlns:p="http://schemas.openxmlformats.org/presentationml/2006/main">
  <p:tag name="ANGLE" val="4"/>
</p:tagLst>
</file>

<file path=ppt/tags/tag415.xml><?xml version="1.0" encoding="utf-8"?>
<p:tagLst xmlns:a="http://schemas.openxmlformats.org/drawingml/2006/main" xmlns:r="http://schemas.openxmlformats.org/officeDocument/2006/relationships" xmlns:p="http://schemas.openxmlformats.org/presentationml/2006/main">
  <p:tag name="ANGLE" val="4"/>
</p:tagLst>
</file>

<file path=ppt/tags/tag416.xml><?xml version="1.0" encoding="utf-8"?>
<p:tagLst xmlns:a="http://schemas.openxmlformats.org/drawingml/2006/main" xmlns:r="http://schemas.openxmlformats.org/officeDocument/2006/relationships" xmlns:p="http://schemas.openxmlformats.org/presentationml/2006/main">
  <p:tag name="ANGLE" val="3"/>
</p:tagLst>
</file>

<file path=ppt/tags/tag417.xml><?xml version="1.0" encoding="utf-8"?>
<p:tagLst xmlns:a="http://schemas.openxmlformats.org/drawingml/2006/main" xmlns:r="http://schemas.openxmlformats.org/officeDocument/2006/relationships" xmlns:p="http://schemas.openxmlformats.org/presentationml/2006/main">
  <p:tag name="ANGLE" val="3"/>
</p:tagLst>
</file>

<file path=ppt/tags/tag418.xml><?xml version="1.0" encoding="utf-8"?>
<p:tagLst xmlns:a="http://schemas.openxmlformats.org/drawingml/2006/main" xmlns:r="http://schemas.openxmlformats.org/officeDocument/2006/relationships" xmlns:p="http://schemas.openxmlformats.org/presentationml/2006/main">
  <p:tag name="ANGLE" val="2"/>
</p:tagLst>
</file>

<file path=ppt/tags/tag419.xml><?xml version="1.0" encoding="utf-8"?>
<p:tagLst xmlns:a="http://schemas.openxmlformats.org/drawingml/2006/main" xmlns:r="http://schemas.openxmlformats.org/officeDocument/2006/relationships" xmlns:p="http://schemas.openxmlformats.org/presentationml/2006/main">
  <p:tag name="ANGLE" val="2"/>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0.xml><?xml version="1.0" encoding="utf-8"?>
<p:tagLst xmlns:a="http://schemas.openxmlformats.org/drawingml/2006/main" xmlns:r="http://schemas.openxmlformats.org/officeDocument/2006/relationships" xmlns:p="http://schemas.openxmlformats.org/presentationml/2006/main">
  <p:tag name="ANGLE" val="1"/>
</p:tagLst>
</file>

<file path=ppt/tags/tag421.xml><?xml version="1.0" encoding="utf-8"?>
<p:tagLst xmlns:a="http://schemas.openxmlformats.org/drawingml/2006/main" xmlns:r="http://schemas.openxmlformats.org/officeDocument/2006/relationships" xmlns:p="http://schemas.openxmlformats.org/presentationml/2006/main">
  <p:tag name="ANGLE" val="1"/>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tWz9_f.d6YGbJCbK0.Pg2_A"/>
</p:tagLst>
</file>

<file path=ppt/tags/tag424.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425.xml><?xml version="1.0" encoding="utf-8"?>
<p:tagLst xmlns:a="http://schemas.openxmlformats.org/drawingml/2006/main" xmlns:r="http://schemas.openxmlformats.org/officeDocument/2006/relationships" xmlns:p="http://schemas.openxmlformats.org/presentationml/2006/main">
  <p:tag name="SHAPENAME" val="Subtitle"/>
</p:tagLst>
</file>

<file path=ppt/tags/tag426.xml><?xml version="1.0" encoding="utf-8"?>
<p:tagLst xmlns:a="http://schemas.openxmlformats.org/drawingml/2006/main" xmlns:r="http://schemas.openxmlformats.org/officeDocument/2006/relationships" xmlns:p="http://schemas.openxmlformats.org/presentationml/2006/main">
  <p:tag name="SHAPENAME" val="Title"/>
</p:tagLst>
</file>

<file path=ppt/tags/tag4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42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bEQ8aI7AKzsdxigcAG3ZA"/>
</p:tagLst>
</file>

<file path=ppt/tags/tag430.xml><?xml version="1.0" encoding="utf-8"?>
<p:tagLst xmlns:a="http://schemas.openxmlformats.org/drawingml/2006/main" xmlns:r="http://schemas.openxmlformats.org/officeDocument/2006/relationships" xmlns:p="http://schemas.openxmlformats.org/presentationml/2006/main">
  <p:tag name="SHAPENAME" val="3. Subtitle"/>
</p:tagLst>
</file>

<file path=ppt/tags/tag43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32.xml><?xml version="1.0" encoding="utf-8"?>
<p:tagLst xmlns:a="http://schemas.openxmlformats.org/drawingml/2006/main" xmlns:r="http://schemas.openxmlformats.org/officeDocument/2006/relationships" xmlns:p="http://schemas.openxmlformats.org/presentationml/2006/main">
  <p:tag name="SHAPENAME" val="5. Source"/>
</p:tagLst>
</file>

<file path=ppt/tags/tag4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4.xml><?xml version="1.0" encoding="utf-8"?>
<p:tagLst xmlns:a="http://schemas.openxmlformats.org/drawingml/2006/main" xmlns:r="http://schemas.openxmlformats.org/officeDocument/2006/relationships" xmlns:p="http://schemas.openxmlformats.org/presentationml/2006/main">
  <p:tag name="THINKCELLSHAPEDONOTDELETE" val="trZ96ctUUqJsGDCugslwBCg"/>
</p:tagLst>
</file>

<file path=ppt/tags/tag43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3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37.xml><?xml version="1.0" encoding="utf-8"?>
<p:tagLst xmlns:a="http://schemas.openxmlformats.org/drawingml/2006/main" xmlns:r="http://schemas.openxmlformats.org/officeDocument/2006/relationships" xmlns:p="http://schemas.openxmlformats.org/presentationml/2006/main">
  <p:tag name="SHAPENAME" val="5. Source"/>
</p:tagLst>
</file>

<file path=ppt/tags/tag4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9.xml><?xml version="1.0" encoding="utf-8"?>
<p:tagLst xmlns:a="http://schemas.openxmlformats.org/drawingml/2006/main" xmlns:r="http://schemas.openxmlformats.org/officeDocument/2006/relationships" xmlns:p="http://schemas.openxmlformats.org/presentationml/2006/main">
  <p:tag name="THINKCELLSHAPEDONOTDELETE" val="tAvhTnprpZIIVVQCOTQtpLw"/>
</p:tagLst>
</file>

<file path=ppt/tags/tag44.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44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4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42.xml><?xml version="1.0" encoding="utf-8"?>
<p:tagLst xmlns:a="http://schemas.openxmlformats.org/drawingml/2006/main" xmlns:r="http://schemas.openxmlformats.org/officeDocument/2006/relationships" xmlns:p="http://schemas.openxmlformats.org/presentationml/2006/main">
  <p:tag name="SHAPENAME" val="5. Source"/>
</p:tagLst>
</file>

<file path=ppt/tags/tag4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4.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44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4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47.xml><?xml version="1.0" encoding="utf-8"?>
<p:tagLst xmlns:a="http://schemas.openxmlformats.org/drawingml/2006/main" xmlns:r="http://schemas.openxmlformats.org/officeDocument/2006/relationships" xmlns:p="http://schemas.openxmlformats.org/presentationml/2006/main">
  <p:tag name="SHAPENAME" val="5. Source"/>
</p:tagLst>
</file>

<file path=ppt/tags/tag4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tNrcAbB4u0quRffFN3bn3Xw"/>
</p:tagLst>
</file>

<file path=ppt/tags/tag45.xml><?xml version="1.0" encoding="utf-8"?>
<p:tagLst xmlns:a="http://schemas.openxmlformats.org/drawingml/2006/main" xmlns:r="http://schemas.openxmlformats.org/officeDocument/2006/relationships" xmlns:p="http://schemas.openxmlformats.org/presentationml/2006/main">
  <p:tag name="SHAPENAME" val="5. Source"/>
</p:tagLst>
</file>

<file path=ppt/tags/tag45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51.xml><?xml version="1.0" encoding="utf-8"?>
<p:tagLst xmlns:a="http://schemas.openxmlformats.org/drawingml/2006/main" xmlns:r="http://schemas.openxmlformats.org/officeDocument/2006/relationships" xmlns:p="http://schemas.openxmlformats.org/presentationml/2006/main">
  <p:tag name="SHAPENAME" val="3. Subtitle"/>
</p:tagLst>
</file>

<file path=ppt/tags/tag45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53.xml><?xml version="1.0" encoding="utf-8"?>
<p:tagLst xmlns:a="http://schemas.openxmlformats.org/drawingml/2006/main" xmlns:r="http://schemas.openxmlformats.org/officeDocument/2006/relationships" xmlns:p="http://schemas.openxmlformats.org/presentationml/2006/main">
  <p:tag name="SHAPENAME" val="5. Source"/>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5.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456.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45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58.xml><?xml version="1.0" encoding="utf-8"?>
<p:tagLst xmlns:a="http://schemas.openxmlformats.org/drawingml/2006/main" xmlns:r="http://schemas.openxmlformats.org/officeDocument/2006/relationships" xmlns:p="http://schemas.openxmlformats.org/presentationml/2006/main">
  <p:tag name="SHAPENAME" val="3. Subtitle"/>
</p:tagLst>
</file>

<file path=ppt/tags/tag45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0.xml><?xml version="1.0" encoding="utf-8"?>
<p:tagLst xmlns:a="http://schemas.openxmlformats.org/drawingml/2006/main" xmlns:r="http://schemas.openxmlformats.org/officeDocument/2006/relationships" xmlns:p="http://schemas.openxmlformats.org/presentationml/2006/main">
  <p:tag name="SHAPENAME" val="5. Source"/>
</p:tagLst>
</file>

<file path=ppt/tags/tag4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2.xml><?xml version="1.0" encoding="utf-8"?>
<p:tagLst xmlns:a="http://schemas.openxmlformats.org/drawingml/2006/main" xmlns:r="http://schemas.openxmlformats.org/officeDocument/2006/relationships" xmlns:p="http://schemas.openxmlformats.org/presentationml/2006/main">
  <p:tag name="THINKCELLSHAPEDONOTDELETE" val="tHbEQ8aI7AKzsdxigcAG3ZA"/>
</p:tagLst>
</file>

<file path=ppt/tags/tag463.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46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65.xml><?xml version="1.0" encoding="utf-8"?>
<p:tagLst xmlns:a="http://schemas.openxmlformats.org/drawingml/2006/main" xmlns:r="http://schemas.openxmlformats.org/officeDocument/2006/relationships" xmlns:p="http://schemas.openxmlformats.org/presentationml/2006/main">
  <p:tag name="SHAPENAME" val="3. Subtitle"/>
</p:tagLst>
</file>

<file path=ppt/tags/tag46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67.xml><?xml version="1.0" encoding="utf-8"?>
<p:tagLst xmlns:a="http://schemas.openxmlformats.org/drawingml/2006/main" xmlns:r="http://schemas.openxmlformats.org/officeDocument/2006/relationships" xmlns:p="http://schemas.openxmlformats.org/presentationml/2006/main">
  <p:tag name="SHAPENAME" val="5. Source"/>
</p:tagLst>
</file>

<file path=ppt/tags/tag4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9.xml><?xml version="1.0" encoding="utf-8"?>
<p:tagLst xmlns:a="http://schemas.openxmlformats.org/drawingml/2006/main" xmlns:r="http://schemas.openxmlformats.org/officeDocument/2006/relationships" xmlns:p="http://schemas.openxmlformats.org/presentationml/2006/main">
  <p:tag name="THINKCELLSHAPEDONOTDELETE" val="tBLvs1S2qnQw1aA01IUagl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BLvs1S2qnQw1aA01IUaglg"/>
</p:tagLst>
</file>

<file path=ppt/tags/tag470.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47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72.xml><?xml version="1.0" encoding="utf-8"?>
<p:tagLst xmlns:a="http://schemas.openxmlformats.org/drawingml/2006/main" xmlns:r="http://schemas.openxmlformats.org/officeDocument/2006/relationships" xmlns:p="http://schemas.openxmlformats.org/presentationml/2006/main">
  <p:tag name="SHAPENAME" val="3. Subtitle"/>
</p:tagLst>
</file>

<file path=ppt/tags/tag47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74.xml><?xml version="1.0" encoding="utf-8"?>
<p:tagLst xmlns:a="http://schemas.openxmlformats.org/drawingml/2006/main" xmlns:r="http://schemas.openxmlformats.org/officeDocument/2006/relationships" xmlns:p="http://schemas.openxmlformats.org/presentationml/2006/main">
  <p:tag name="SHAPENAME" val="5. Source"/>
</p:tagLst>
</file>

<file path=ppt/tags/tag4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6.xml><?xml version="1.0" encoding="utf-8"?>
<p:tagLst xmlns:a="http://schemas.openxmlformats.org/drawingml/2006/main" xmlns:r="http://schemas.openxmlformats.org/officeDocument/2006/relationships" xmlns:p="http://schemas.openxmlformats.org/presentationml/2006/main">
  <p:tag name="THINKCELLSHAPEDONOTDELETE" val="tqUyDlDqWonv3hoAx.p9Rsw"/>
</p:tagLst>
</file>

<file path=ppt/tags/tag47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78.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479.xml><?xml version="1.0" encoding="utf-8"?>
<p:tagLst xmlns:a="http://schemas.openxmlformats.org/drawingml/2006/main" xmlns:r="http://schemas.openxmlformats.org/officeDocument/2006/relationships" xmlns:p="http://schemas.openxmlformats.org/presentationml/2006/main">
  <p:tag name="SHAPENAME" val="3. Subtitle"/>
</p:tagLst>
</file>

<file path=ppt/tags/tag48.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48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81.xml><?xml version="1.0" encoding="utf-8"?>
<p:tagLst xmlns:a="http://schemas.openxmlformats.org/drawingml/2006/main" xmlns:r="http://schemas.openxmlformats.org/officeDocument/2006/relationships" xmlns:p="http://schemas.openxmlformats.org/presentationml/2006/main">
  <p:tag name="SHAPENAME" val="5. Source"/>
</p:tagLst>
</file>

<file path=ppt/tags/tag4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3.xml><?xml version="1.0" encoding="utf-8"?>
<p:tagLst xmlns:a="http://schemas.openxmlformats.org/drawingml/2006/main" xmlns:r="http://schemas.openxmlformats.org/officeDocument/2006/relationships" xmlns:p="http://schemas.openxmlformats.org/presentationml/2006/main">
  <p:tag name="THINKCELLSHAPEDONOTDELETE" val="to9xgrPArEB1mEiMOhB5KGA"/>
</p:tagLst>
</file>

<file path=ppt/tags/tag484.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48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86.xml><?xml version="1.0" encoding="utf-8"?>
<p:tagLst xmlns:a="http://schemas.openxmlformats.org/drawingml/2006/main" xmlns:r="http://schemas.openxmlformats.org/officeDocument/2006/relationships" xmlns:p="http://schemas.openxmlformats.org/presentationml/2006/main">
  <p:tag name="SHAPENAME" val="3. Subtitle"/>
</p:tagLst>
</file>

<file path=ppt/tags/tag48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88.xml><?xml version="1.0" encoding="utf-8"?>
<p:tagLst xmlns:a="http://schemas.openxmlformats.org/drawingml/2006/main" xmlns:r="http://schemas.openxmlformats.org/officeDocument/2006/relationships" xmlns:p="http://schemas.openxmlformats.org/presentationml/2006/main">
  <p:tag name="SHAPENAME" val="5. Source"/>
</p:tagLst>
</file>

<file path=ppt/tags/tag4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SHAPENAME" val="5. Source"/>
</p:tagLst>
</file>

<file path=ppt/tags/tag490.xml><?xml version="1.0" encoding="utf-8"?>
<p:tagLst xmlns:a="http://schemas.openxmlformats.org/drawingml/2006/main" xmlns:r="http://schemas.openxmlformats.org/officeDocument/2006/relationships" xmlns:p="http://schemas.openxmlformats.org/presentationml/2006/main">
  <p:tag name="THINKCELLSHAPEDONOTDELETE" val="txNguF4Gw2mJIhuiFXm5tKQ"/>
</p:tagLst>
</file>

<file path=ppt/tags/tag49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9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93.xml><?xml version="1.0" encoding="utf-8"?>
<p:tagLst xmlns:a="http://schemas.openxmlformats.org/drawingml/2006/main" xmlns:r="http://schemas.openxmlformats.org/officeDocument/2006/relationships" xmlns:p="http://schemas.openxmlformats.org/presentationml/2006/main">
  <p:tag name="SHAPENAME" val="5. Source"/>
</p:tagLst>
</file>

<file path=ppt/tags/tag4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96.xml><?xml version="1.0" encoding="utf-8"?>
<p:tagLst xmlns:a="http://schemas.openxmlformats.org/drawingml/2006/main" xmlns:r="http://schemas.openxmlformats.org/officeDocument/2006/relationships" xmlns:p="http://schemas.openxmlformats.org/presentationml/2006/main">
  <p:tag name="SHAPENAME" val="5. Source"/>
</p:tagLst>
</file>

<file path=ppt/tags/tag4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8.xml><?xml version="1.0" encoding="utf-8"?>
<p:tagLst xmlns:a="http://schemas.openxmlformats.org/drawingml/2006/main" xmlns:r="http://schemas.openxmlformats.org/officeDocument/2006/relationships" xmlns:p="http://schemas.openxmlformats.org/presentationml/2006/main">
  <p:tag name="SHAPENAME" val="5. Source"/>
</p:tagLst>
</file>

<file path=ppt/tags/tag5.xml><?xml version="1.0" encoding="utf-8"?>
<p:tagLst xmlns:a="http://schemas.openxmlformats.org/drawingml/2006/main" xmlns:r="http://schemas.openxmlformats.org/officeDocument/2006/relationships" xmlns:p="http://schemas.openxmlformats.org/presentationml/2006/main">
  <p:tag name="NAME" val="ACET"/>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qUyDlDqWonv3hoAx.p9Rsw"/>
</p:tagLst>
</file>

<file path=ppt/tags/tag52.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53.xml><?xml version="1.0" encoding="utf-8"?>
<p:tagLst xmlns:a="http://schemas.openxmlformats.org/drawingml/2006/main" xmlns:r="http://schemas.openxmlformats.org/officeDocument/2006/relationships" xmlns:p="http://schemas.openxmlformats.org/presentationml/2006/main">
  <p:tag name="SHAPENAME" val="5. Sourc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o9xgrPArEB1mEiMOhB5KGA"/>
</p:tagLst>
</file>

<file path=ppt/tags/tag56.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57.xml><?xml version="1.0" encoding="utf-8"?>
<p:tagLst xmlns:a="http://schemas.openxmlformats.org/drawingml/2006/main" xmlns:r="http://schemas.openxmlformats.org/officeDocument/2006/relationships" xmlns:p="http://schemas.openxmlformats.org/presentationml/2006/main">
  <p:tag name="SHAPENAME" val="5. Sourc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xNguF4Gw2mJIhuiFXm5tKQ"/>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SHAPENAME" val="5. Sourc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SHAPENAME" val="5. Sourc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SHAPENAME" val="5. Sourc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xcgoWEzLgA0_64VDvMxGGg"/>
</p:tagLst>
</file>

<file path=ppt/tags/tag67.xml><?xml version="1.0" encoding="utf-8"?>
<p:tagLst xmlns:a="http://schemas.openxmlformats.org/drawingml/2006/main" xmlns:r="http://schemas.openxmlformats.org/officeDocument/2006/relationships" xmlns:p="http://schemas.openxmlformats.org/presentationml/2006/main">
  <p:tag name="SHAPENAME" val="4. Footnote"/>
</p:tagLst>
</file>

<file path=ppt/tags/tag6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69.xml><?xml version="1.0" encoding="utf-8"?>
<p:tagLst xmlns:a="http://schemas.openxmlformats.org/drawingml/2006/main" xmlns:r="http://schemas.openxmlformats.org/officeDocument/2006/relationships" xmlns:p="http://schemas.openxmlformats.org/presentationml/2006/main">
  <p:tag name="NAME" val="ACET"/>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70.xml><?xml version="1.0" encoding="utf-8"?>
<p:tagLst xmlns:a="http://schemas.openxmlformats.org/drawingml/2006/main" xmlns:r="http://schemas.openxmlformats.org/officeDocument/2006/relationships" xmlns:p="http://schemas.openxmlformats.org/presentationml/2006/main">
  <p:tag name="NAME" val="Moon"/>
</p:tagLst>
</file>

<file path=ppt/tags/tag71.xml><?xml version="1.0" encoding="utf-8"?>
<p:tagLst xmlns:a="http://schemas.openxmlformats.org/drawingml/2006/main" xmlns:r="http://schemas.openxmlformats.org/officeDocument/2006/relationships" xmlns:p="http://schemas.openxmlformats.org/presentationml/2006/main">
  <p:tag name="NAME" val="Moon"/>
</p:tagLst>
</file>

<file path=ppt/tags/tag72.xml><?xml version="1.0" encoding="utf-8"?>
<p:tagLst xmlns:a="http://schemas.openxmlformats.org/drawingml/2006/main" xmlns:r="http://schemas.openxmlformats.org/officeDocument/2006/relationships" xmlns:p="http://schemas.openxmlformats.org/presentationml/2006/main">
  <p:tag name="NAME" val="Moon"/>
</p:tagLst>
</file>

<file path=ppt/tags/tag73.xml><?xml version="1.0" encoding="utf-8"?>
<p:tagLst xmlns:a="http://schemas.openxmlformats.org/drawingml/2006/main" xmlns:r="http://schemas.openxmlformats.org/officeDocument/2006/relationships" xmlns:p="http://schemas.openxmlformats.org/presentationml/2006/main">
  <p:tag name="NAME" val="Moon"/>
</p:tagLst>
</file>

<file path=ppt/tags/tag74.xml><?xml version="1.0" encoding="utf-8"?>
<p:tagLst xmlns:a="http://schemas.openxmlformats.org/drawingml/2006/main" xmlns:r="http://schemas.openxmlformats.org/officeDocument/2006/relationships" xmlns:p="http://schemas.openxmlformats.org/presentationml/2006/main">
  <p:tag name="NAME" val="Moon"/>
</p:tagLst>
</file>

<file path=ppt/tags/tag75.xml><?xml version="1.0" encoding="utf-8"?>
<p:tagLst xmlns:a="http://schemas.openxmlformats.org/drawingml/2006/main" xmlns:r="http://schemas.openxmlformats.org/officeDocument/2006/relationships" xmlns:p="http://schemas.openxmlformats.org/presentationml/2006/main">
  <p:tag name="ANGLE" val="5"/>
</p:tagLst>
</file>

<file path=ppt/tags/tag76.xml><?xml version="1.0" encoding="utf-8"?>
<p:tagLst xmlns:a="http://schemas.openxmlformats.org/drawingml/2006/main" xmlns:r="http://schemas.openxmlformats.org/officeDocument/2006/relationships" xmlns:p="http://schemas.openxmlformats.org/presentationml/2006/main">
  <p:tag name="ANGLE" val="5"/>
</p:tagLst>
</file>

<file path=ppt/tags/tag77.xml><?xml version="1.0" encoding="utf-8"?>
<p:tagLst xmlns:a="http://schemas.openxmlformats.org/drawingml/2006/main" xmlns:r="http://schemas.openxmlformats.org/officeDocument/2006/relationships" xmlns:p="http://schemas.openxmlformats.org/presentationml/2006/main">
  <p:tag name="ANGLE" val="4"/>
</p:tagLst>
</file>

<file path=ppt/tags/tag78.xml><?xml version="1.0" encoding="utf-8"?>
<p:tagLst xmlns:a="http://schemas.openxmlformats.org/drawingml/2006/main" xmlns:r="http://schemas.openxmlformats.org/officeDocument/2006/relationships" xmlns:p="http://schemas.openxmlformats.org/presentationml/2006/main">
  <p:tag name="ANGLE" val="4"/>
</p:tagLst>
</file>

<file path=ppt/tags/tag79.xml><?xml version="1.0" encoding="utf-8"?>
<p:tagLst xmlns:a="http://schemas.openxmlformats.org/drawingml/2006/main" xmlns:r="http://schemas.openxmlformats.org/officeDocument/2006/relationships" xmlns:p="http://schemas.openxmlformats.org/presentationml/2006/main">
  <p:tag name="ANGLE" val="3"/>
</p:tagLst>
</file>

<file path=ppt/tags/tag8.xml><?xml version="1.0" encoding="utf-8"?>
<p:tagLst xmlns:a="http://schemas.openxmlformats.org/drawingml/2006/main" xmlns:r="http://schemas.openxmlformats.org/officeDocument/2006/relationships" xmlns:p="http://schemas.openxmlformats.org/presentationml/2006/main">
  <p:tag name="NAME" val="Moon"/>
</p:tagLst>
</file>

<file path=ppt/tags/tag80.xml><?xml version="1.0" encoding="utf-8"?>
<p:tagLst xmlns:a="http://schemas.openxmlformats.org/drawingml/2006/main" xmlns:r="http://schemas.openxmlformats.org/officeDocument/2006/relationships" xmlns:p="http://schemas.openxmlformats.org/presentationml/2006/main">
  <p:tag name="ANGLE" val="3"/>
</p:tagLst>
</file>

<file path=ppt/tags/tag81.xml><?xml version="1.0" encoding="utf-8"?>
<p:tagLst xmlns:a="http://schemas.openxmlformats.org/drawingml/2006/main" xmlns:r="http://schemas.openxmlformats.org/officeDocument/2006/relationships" xmlns:p="http://schemas.openxmlformats.org/presentationml/2006/main">
  <p:tag name="ANGLE" val="2"/>
</p:tagLst>
</file>

<file path=ppt/tags/tag82.xml><?xml version="1.0" encoding="utf-8"?>
<p:tagLst xmlns:a="http://schemas.openxmlformats.org/drawingml/2006/main" xmlns:r="http://schemas.openxmlformats.org/officeDocument/2006/relationships" xmlns:p="http://schemas.openxmlformats.org/presentationml/2006/main">
  <p:tag name="ANGLE" val="2"/>
</p:tagLst>
</file>

<file path=ppt/tags/tag83.xml><?xml version="1.0" encoding="utf-8"?>
<p:tagLst xmlns:a="http://schemas.openxmlformats.org/drawingml/2006/main" xmlns:r="http://schemas.openxmlformats.org/officeDocument/2006/relationships" xmlns:p="http://schemas.openxmlformats.org/presentationml/2006/main">
  <p:tag name="ANGLE" val="1"/>
</p:tagLst>
</file>

<file path=ppt/tags/tag84.xml><?xml version="1.0" encoding="utf-8"?>
<p:tagLst xmlns:a="http://schemas.openxmlformats.org/drawingml/2006/main" xmlns:r="http://schemas.openxmlformats.org/officeDocument/2006/relationships" xmlns:p="http://schemas.openxmlformats.org/presentationml/2006/main">
  <p:tag name="ANGLE" val="1"/>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Wz9_f.d6YGbJCbK0.Pg2_A"/>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89.xml><?xml version="1.0" encoding="utf-8"?>
<p:tagLst xmlns:a="http://schemas.openxmlformats.org/drawingml/2006/main" xmlns:r="http://schemas.openxmlformats.org/officeDocument/2006/relationships" xmlns:p="http://schemas.openxmlformats.org/presentationml/2006/main">
  <p:tag name="SHAPENAME" val="5. Source"/>
</p:tagLst>
</file>

<file path=ppt/tags/tag9.xml><?xml version="1.0" encoding="utf-8"?>
<p:tagLst xmlns:a="http://schemas.openxmlformats.org/drawingml/2006/main" xmlns:r="http://schemas.openxmlformats.org/officeDocument/2006/relationships" xmlns:p="http://schemas.openxmlformats.org/presentationml/2006/main">
  <p:tag name="NAME" val="Moon"/>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rZ96ctUUqJsGDCugslwBCg"/>
</p:tagLst>
</file>

<file path=ppt/tags/tag92.xml><?xml version="1.0" encoding="utf-8"?>
<p:tagLst xmlns:a="http://schemas.openxmlformats.org/drawingml/2006/main" xmlns:r="http://schemas.openxmlformats.org/officeDocument/2006/relationships" xmlns:p="http://schemas.openxmlformats.org/presentationml/2006/main">
  <p:tag name="SHAPENAME" val="5. Sourc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AvhTnprpZIIVVQCOTQtpLw"/>
</p:tagLst>
</file>

<file path=ppt/tags/tag95.xml><?xml version="1.0" encoding="utf-8"?>
<p:tagLst xmlns:a="http://schemas.openxmlformats.org/drawingml/2006/main" xmlns:r="http://schemas.openxmlformats.org/officeDocument/2006/relationships" xmlns:p="http://schemas.openxmlformats.org/presentationml/2006/main">
  <p:tag name="SHAPENAME" val="5. Sourc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98.xml><?xml version="1.0" encoding="utf-8"?>
<p:tagLst xmlns:a="http://schemas.openxmlformats.org/drawingml/2006/main" xmlns:r="http://schemas.openxmlformats.org/officeDocument/2006/relationships" xmlns:p="http://schemas.openxmlformats.org/presentationml/2006/main">
  <p:tag name="SHAPENAME" val="5. Sourc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30_White">
  <a:themeElements>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White 1">
        <a:dk1>
          <a:srgbClr val="005EB8"/>
        </a:dk1>
        <a:lt1>
          <a:srgbClr val="FFFFFF"/>
        </a:lt1>
        <a:dk2>
          <a:srgbClr val="000000"/>
        </a:dk2>
        <a:lt2>
          <a:srgbClr val="FFFFFF"/>
        </a:lt2>
        <a:accent1>
          <a:srgbClr val="003087"/>
        </a:accent1>
        <a:accent2>
          <a:srgbClr val="433087"/>
        </a:accent2>
        <a:accent3>
          <a:srgbClr val="AAAAAA"/>
        </a:accent3>
        <a:accent4>
          <a:srgbClr val="DADADA"/>
        </a:accent4>
        <a:accent5>
          <a:srgbClr val="AAADC3"/>
        </a:accent5>
        <a:accent6>
          <a:srgbClr val="3C2A7A"/>
        </a:accent6>
        <a:hlink>
          <a:srgbClr val="0000FF"/>
        </a:hlink>
        <a:folHlink>
          <a:srgbClr val="800080"/>
        </a:folHlink>
      </a:clrScheme>
      <a:clrMap bg1="dk2" tx1="lt1" bg2="dk1" tx2="lt2" accent1="accent1" accent2="accent2" accent3="accent3" accent4="accent4" accent5="accent5" accent6="accent6" hlink="hlink" folHlink="folHlink"/>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Lst>
  <a:extLst>
    <a:ext uri="{05A4C25C-085E-4340-85A3-A5531E510DB2}">
      <thm15:themeFamily xmlns:thm15="http://schemas.microsoft.com/office/thememl/2012/main" name="7714OD_OFF_V2.potx" id="{73AF8EC7-BED3-44E6-AE2E-113DEB04908F}" vid="{620F4080-C328-465C-B330-66AB300BC2DE}"/>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1_White">
  <a:themeElements>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White 1">
        <a:dk1>
          <a:srgbClr val="005EB8"/>
        </a:dk1>
        <a:lt1>
          <a:srgbClr val="FFFFFF"/>
        </a:lt1>
        <a:dk2>
          <a:srgbClr val="000000"/>
        </a:dk2>
        <a:lt2>
          <a:srgbClr val="FFFFFF"/>
        </a:lt2>
        <a:accent1>
          <a:srgbClr val="003087"/>
        </a:accent1>
        <a:accent2>
          <a:srgbClr val="433087"/>
        </a:accent2>
        <a:accent3>
          <a:srgbClr val="AAAAAA"/>
        </a:accent3>
        <a:accent4>
          <a:srgbClr val="DADADA"/>
        </a:accent4>
        <a:accent5>
          <a:srgbClr val="AAADC3"/>
        </a:accent5>
        <a:accent6>
          <a:srgbClr val="3C2A7A"/>
        </a:accent6>
        <a:hlink>
          <a:srgbClr val="0000FF"/>
        </a:hlink>
        <a:folHlink>
          <a:srgbClr val="800080"/>
        </a:folHlink>
      </a:clrScheme>
      <a:clrMap bg1="dk2" tx1="lt1" bg2="dk1" tx2="lt2" accent1="accent1" accent2="accent2" accent3="accent3" accent4="accent4" accent5="accent5" accent6="accent6" hlink="hlink" folHlink="folHlink"/>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Lst>
  <a:extLst>
    <a:ext uri="{05A4C25C-085E-4340-85A3-A5531E510DB2}">
      <thm15:themeFamily xmlns:thm15="http://schemas.microsoft.com/office/thememl/2012/main" name="7714OD_OFF_V2.potx" id="{73AF8EC7-BED3-44E6-AE2E-113DEB04908F}" vid="{620F4080-C328-465C-B330-66AB300BC2DE}"/>
    </a:ext>
  </a:extLst>
</a:theme>
</file>

<file path=ppt/theme/theme3.xml><?xml version="1.0" encoding="utf-8"?>
<a:theme xmlns:a="http://schemas.openxmlformats.org/drawingml/2006/main" name="2_White">
  <a:themeElements>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Lst>
  <a:extLst>
    <a:ext uri="{05A4C25C-085E-4340-85A3-A5531E510DB2}">
      <thm15:themeFamily xmlns:thm15="http://schemas.microsoft.com/office/thememl/2012/main" name="7714OD_OFF_V2.potx" id="{73AF8EC7-BED3-44E6-AE2E-113DEB04908F}" vid="{620F4080-C328-465C-B330-66AB300BC2DE}"/>
    </a:ext>
  </a:extLst>
</a:theme>
</file>

<file path=ppt/theme/theme4.xml><?xml version="1.0" encoding="utf-8"?>
<a:theme xmlns:a="http://schemas.openxmlformats.org/drawingml/2006/main" name="1_White">
  <a:themeElements>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Lst>
  <a:extLst>
    <a:ext uri="{05A4C25C-085E-4340-85A3-A5531E510DB2}">
      <thm15:themeFamily xmlns:thm15="http://schemas.microsoft.com/office/thememl/2012/main" name="7714OD_OFF_V2.potx" id="{73AF8EC7-BED3-44E6-AE2E-113DEB04908F}" vid="{620F4080-C328-465C-B330-66AB300BC2DE}"/>
    </a:ext>
  </a:extLst>
</a:theme>
</file>

<file path=ppt/theme/theme5.xml><?xml version="1.0" encoding="utf-8"?>
<a:theme xmlns:a="http://schemas.openxmlformats.org/drawingml/2006/main" name="8_White">
  <a:themeElements>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White 1">
        <a:dk1>
          <a:srgbClr val="005EB8"/>
        </a:dk1>
        <a:lt1>
          <a:srgbClr val="FFFFFF"/>
        </a:lt1>
        <a:dk2>
          <a:srgbClr val="000000"/>
        </a:dk2>
        <a:lt2>
          <a:srgbClr val="FFFFFF"/>
        </a:lt2>
        <a:accent1>
          <a:srgbClr val="003087"/>
        </a:accent1>
        <a:accent2>
          <a:srgbClr val="433087"/>
        </a:accent2>
        <a:accent3>
          <a:srgbClr val="AAAAAA"/>
        </a:accent3>
        <a:accent4>
          <a:srgbClr val="DADADA"/>
        </a:accent4>
        <a:accent5>
          <a:srgbClr val="AAADC3"/>
        </a:accent5>
        <a:accent6>
          <a:srgbClr val="3C2A7A"/>
        </a:accent6>
        <a:hlink>
          <a:srgbClr val="0000FF"/>
        </a:hlink>
        <a:folHlink>
          <a:srgbClr val="800080"/>
        </a:folHlink>
      </a:clrScheme>
      <a:clrMap bg1="dk2" tx1="lt1" bg2="dk1" tx2="lt2" accent1="accent1" accent2="accent2" accent3="accent3" accent4="accent4" accent5="accent5" accent6="accent6" hlink="hlink" folHlink="folHlink"/>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Lst>
  <a:extLst>
    <a:ext uri="{05A4C25C-085E-4340-85A3-A5531E510DB2}">
      <thm15:themeFamily xmlns:thm15="http://schemas.microsoft.com/office/thememl/2012/main" name="7714OD_OFF_V2.potx" id="{73AF8EC7-BED3-44E6-AE2E-113DEB04908F}" vid="{620F4080-C328-465C-B330-66AB300BC2DE}"/>
    </a:ext>
  </a:extLst>
</a:theme>
</file>

<file path=ppt/theme/theme6.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7.xml><?xml version="1.0" encoding="utf-8"?>
<a:theme xmlns:a="http://schemas.openxmlformats.org/drawingml/2006/main" name="2_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8.xml><?xml version="1.0" encoding="utf-8"?>
<a:theme xmlns:a="http://schemas.openxmlformats.org/drawingml/2006/main" name="3_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9.xml><?xml version="1.0" encoding="utf-8"?>
<a:theme xmlns:a="http://schemas.openxmlformats.org/drawingml/2006/main" name="NHS Theme">
  <a:themeElements>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Lst>
  <a:extLst>
    <a:ext uri="{05A4C25C-085E-4340-85A3-A5531E510DB2}">
      <thm15:themeFamily xmlns:thm15="http://schemas.microsoft.com/office/thememl/2012/main" name="NHS Theme" id="{5D1012C9-83C0-4518-B1FF-1F49BDDAB3DB}" vid="{103795DB-3C16-4C2E-A1A4-7015ABB299C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ccaf3ac-2de9-44d4-aa31-54302fceb5f7" xsi:nil="true"/>
    <Definition xmlns="9d785991-f82f-413e-8639-47a5a99b3c60" xsi:nil="true"/>
    <Review_x0020_Date xmlns="9d785991-f82f-413e-8639-47a5a99b3c6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4E0C80C4543B344A425BCE818679213" ma:contentTypeVersion="41" ma:contentTypeDescription="Create a new document." ma:contentTypeScope="" ma:versionID="bf9c758e33b0c504d1145497b979ebd4">
  <xsd:schema xmlns:xsd="http://www.w3.org/2001/XMLSchema" xmlns:xs="http://www.w3.org/2001/XMLSchema" xmlns:p="http://schemas.microsoft.com/office/2006/metadata/properties" xmlns:ns2="9d785991-f82f-413e-8639-47a5a99b3c60" xmlns:ns3="ebd64cbd-6cf5-435c-bd4a-b8fc9bc14ad4" xmlns:ns4="cccaf3ac-2de9-44d4-aa31-54302fceb5f7" targetNamespace="http://schemas.microsoft.com/office/2006/metadata/properties" ma:root="true" ma:fieldsID="a1771fe5b9a7a80df9f13642b2cda9f7" ns2:_="" ns3:_="" ns4:_="">
    <xsd:import namespace="9d785991-f82f-413e-8639-47a5a99b3c60"/>
    <xsd:import namespace="ebd64cbd-6cf5-435c-bd4a-b8fc9bc14ad4"/>
    <xsd:import namespace="cccaf3ac-2de9-44d4-aa31-54302fceb5f7"/>
    <xsd:element name="properties">
      <xsd:complexType>
        <xsd:sequence>
          <xsd:element name="documentManagement">
            <xsd:complexType>
              <xsd:all>
                <xsd:element ref="ns2:Definition" minOccurs="0"/>
                <xsd:element ref="ns2:MediaLengthInSeconds" minOccurs="0"/>
                <xsd:element ref="ns2:Review_x0020_Date" minOccurs="0"/>
                <xsd:element ref="ns3:SharedWithUsers" minOccurs="0"/>
                <xsd:element ref="ns3:SharedWithDetails"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785991-f82f-413e-8639-47a5a99b3c60" elementFormDefault="qualified">
    <xsd:import namespace="http://schemas.microsoft.com/office/2006/documentManagement/types"/>
    <xsd:import namespace="http://schemas.microsoft.com/office/infopath/2007/PartnerControls"/>
    <xsd:element name="Definition" ma:index="8" nillable="true" ma:displayName="Definition" ma:description="abc" ma:format="Dropdown" ma:internalName="Definition">
      <xsd:simpleType>
        <xsd:restriction base="dms:Text">
          <xsd:maxLength value="255"/>
        </xsd:restriction>
      </xsd:simpleType>
    </xsd:element>
    <xsd:element name="MediaLengthInSeconds" ma:index="9" nillable="true" ma:displayName="MediaLengthInSeconds" ma:hidden="true" ma:internalName="MediaLengthInSeconds" ma:readOnly="true">
      <xsd:simpleType>
        <xsd:restriction base="dms:Unknown"/>
      </xsd:simpleType>
    </xsd:element>
    <xsd:element name="Review_x0020_Date" ma:index="10" nillable="true" ma:displayName="Review date" ma:indexed="true" ma:internalName="Review_x0020_Dat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SearchProperties" ma:index="1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bd64cbd-6cf5-435c-bd4a-b8fc9bc14ad4"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bf463d9-e977-4441-9cc5-3fd532f9c747}" ma:internalName="TaxCatchAll" ma:showField="CatchAllData" ma:web="ebd64cbd-6cf5-435c-bd4a-b8fc9bc14a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4C77B9-EEEC-4D56-84AD-D8958C506706}">
  <ds:schemaRefs>
    <ds:schemaRef ds:uri="51ca0567-cb81-40b2-ae3e-094a7fc5057b"/>
    <ds:schemaRef ds:uri="a3ce3955-bc9f-4925-bf57-b50d5bba92c8"/>
    <ds:schemaRef ds:uri="cccaf3ac-2de9-44d4-aa31-54302fceb5f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882D173-6C5A-4174-BADE-3375B98EAB6B}"/>
</file>

<file path=customXml/itemProps3.xml><?xml version="1.0" encoding="utf-8"?>
<ds:datastoreItem xmlns:ds="http://schemas.openxmlformats.org/officeDocument/2006/customXml" ds:itemID="{DD27F375-AB92-41F1-B15B-2A81473A91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2035</Words>
  <Application>Microsoft Office PowerPoint</Application>
  <PresentationFormat>Widescreen</PresentationFormat>
  <Paragraphs>104</Paragraphs>
  <Slides>12</Slides>
  <Notes>3</Notes>
  <HiddenSlides>0</HiddenSlides>
  <MMClips>0</MMClips>
  <ScaleCrop>false</ScaleCrop>
  <HeadingPairs>
    <vt:vector size="8" baseType="variant">
      <vt:variant>
        <vt:lpstr>Fonts Used</vt:lpstr>
      </vt:variant>
      <vt:variant>
        <vt:i4>4</vt:i4>
      </vt:variant>
      <vt:variant>
        <vt:lpstr>Theme</vt:lpstr>
      </vt:variant>
      <vt:variant>
        <vt:i4>9</vt:i4>
      </vt:variant>
      <vt:variant>
        <vt:lpstr>Embedded OLE Servers</vt:lpstr>
      </vt:variant>
      <vt:variant>
        <vt:i4>1</vt:i4>
      </vt:variant>
      <vt:variant>
        <vt:lpstr>Slide Titles</vt:lpstr>
      </vt:variant>
      <vt:variant>
        <vt:i4>12</vt:i4>
      </vt:variant>
    </vt:vector>
  </HeadingPairs>
  <TitlesOfParts>
    <vt:vector size="26" baseType="lpstr">
      <vt:lpstr>Arial</vt:lpstr>
      <vt:lpstr>Calibri</vt:lpstr>
      <vt:lpstr>Segoe UI</vt:lpstr>
      <vt:lpstr>Wingdings</vt:lpstr>
      <vt:lpstr>30_White</vt:lpstr>
      <vt:lpstr>31_White</vt:lpstr>
      <vt:lpstr>2_White</vt:lpstr>
      <vt:lpstr>1_White</vt:lpstr>
      <vt:lpstr>8_White</vt:lpstr>
      <vt:lpstr>NHSD-Refresh-Theme-NOV1120B</vt:lpstr>
      <vt:lpstr>2_NHSD-Refresh-Theme-NOV1120B</vt:lpstr>
      <vt:lpstr>3_NHSD-Refresh-Theme-NOV1120B</vt:lpstr>
      <vt:lpstr>NHS Theme</vt:lpstr>
      <vt:lpstr>think-cell Slide</vt:lpstr>
      <vt:lpstr>PowerPoint Presentation</vt:lpstr>
      <vt:lpstr>MMR vaccine protects against three infections</vt:lpstr>
      <vt:lpstr>PowerPoint Presentation</vt:lpstr>
      <vt:lpstr>MMR Programme </vt:lpstr>
      <vt:lpstr>PowerPoint Presentation</vt:lpstr>
      <vt:lpstr>Considerations for MMR vaccination from the first birthday onwards</vt:lpstr>
      <vt:lpstr>General principles for vaccination of individuals with uncertain or incomplete immunisation status </vt:lpstr>
      <vt:lpstr>PowerPoint Presentation</vt:lpstr>
      <vt:lpstr>PowerPoint Presentation</vt:lpstr>
      <vt:lpstr>PowerPoint Presentation</vt:lpstr>
      <vt:lpstr>Resources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Autumn 2023 Planning &amp; Deployment Group Meeting</dc:title>
  <cp:lastModifiedBy>Nikki Osborne</cp:lastModifiedBy>
  <cp:revision>4</cp:revision>
  <dcterms:modified xsi:type="dcterms:W3CDTF">2024-02-21T10:33:36Z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0x010100B4E0C80C4543B344A425BCE818679213</vt:lpwstr>
  </property>
  <property fmtid="{D5CDD505-2E9C-101B-9397-08002B2CF9AE}" pid="3" name="MediaServiceImageTags">
    <vt:lpwstr/>
  </property>
</Properties>
</file>