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15119350" cy="21383625"/>
  <p:notesSz cx="6858000" cy="9144000"/>
  <p:defaultTextStyle>
    <a:defPPr>
      <a:defRPr lang="en-US"/>
    </a:defPPr>
    <a:lvl1pPr marL="0" algn="l" defTabSz="1752082" rtl="0" eaLnBrk="1" latinLnBrk="0" hangingPunct="1">
      <a:defRPr sz="3449" kern="1200">
        <a:solidFill>
          <a:schemeClr val="tx1"/>
        </a:solidFill>
        <a:latin typeface="+mn-lt"/>
        <a:ea typeface="+mn-ea"/>
        <a:cs typeface="+mn-cs"/>
      </a:defRPr>
    </a:lvl1pPr>
    <a:lvl2pPr marL="876041" algn="l" defTabSz="1752082" rtl="0" eaLnBrk="1" latinLnBrk="0" hangingPunct="1">
      <a:defRPr sz="3449" kern="1200">
        <a:solidFill>
          <a:schemeClr val="tx1"/>
        </a:solidFill>
        <a:latin typeface="+mn-lt"/>
        <a:ea typeface="+mn-ea"/>
        <a:cs typeface="+mn-cs"/>
      </a:defRPr>
    </a:lvl2pPr>
    <a:lvl3pPr marL="1752082" algn="l" defTabSz="1752082" rtl="0" eaLnBrk="1" latinLnBrk="0" hangingPunct="1">
      <a:defRPr sz="3449" kern="1200">
        <a:solidFill>
          <a:schemeClr val="tx1"/>
        </a:solidFill>
        <a:latin typeface="+mn-lt"/>
        <a:ea typeface="+mn-ea"/>
        <a:cs typeface="+mn-cs"/>
      </a:defRPr>
    </a:lvl3pPr>
    <a:lvl4pPr marL="2628123" algn="l" defTabSz="1752082" rtl="0" eaLnBrk="1" latinLnBrk="0" hangingPunct="1">
      <a:defRPr sz="3449" kern="1200">
        <a:solidFill>
          <a:schemeClr val="tx1"/>
        </a:solidFill>
        <a:latin typeface="+mn-lt"/>
        <a:ea typeface="+mn-ea"/>
        <a:cs typeface="+mn-cs"/>
      </a:defRPr>
    </a:lvl4pPr>
    <a:lvl5pPr marL="3504164" algn="l" defTabSz="1752082" rtl="0" eaLnBrk="1" latinLnBrk="0" hangingPunct="1">
      <a:defRPr sz="3449" kern="1200">
        <a:solidFill>
          <a:schemeClr val="tx1"/>
        </a:solidFill>
        <a:latin typeface="+mn-lt"/>
        <a:ea typeface="+mn-ea"/>
        <a:cs typeface="+mn-cs"/>
      </a:defRPr>
    </a:lvl5pPr>
    <a:lvl6pPr marL="4380205" algn="l" defTabSz="1752082" rtl="0" eaLnBrk="1" latinLnBrk="0" hangingPunct="1">
      <a:defRPr sz="3449" kern="1200">
        <a:solidFill>
          <a:schemeClr val="tx1"/>
        </a:solidFill>
        <a:latin typeface="+mn-lt"/>
        <a:ea typeface="+mn-ea"/>
        <a:cs typeface="+mn-cs"/>
      </a:defRPr>
    </a:lvl6pPr>
    <a:lvl7pPr marL="5256246" algn="l" defTabSz="1752082" rtl="0" eaLnBrk="1" latinLnBrk="0" hangingPunct="1">
      <a:defRPr sz="3449" kern="1200">
        <a:solidFill>
          <a:schemeClr val="tx1"/>
        </a:solidFill>
        <a:latin typeface="+mn-lt"/>
        <a:ea typeface="+mn-ea"/>
        <a:cs typeface="+mn-cs"/>
      </a:defRPr>
    </a:lvl7pPr>
    <a:lvl8pPr marL="6132286" algn="l" defTabSz="1752082" rtl="0" eaLnBrk="1" latinLnBrk="0" hangingPunct="1">
      <a:defRPr sz="3449" kern="1200">
        <a:solidFill>
          <a:schemeClr val="tx1"/>
        </a:solidFill>
        <a:latin typeface="+mn-lt"/>
        <a:ea typeface="+mn-ea"/>
        <a:cs typeface="+mn-cs"/>
      </a:defRPr>
    </a:lvl8pPr>
    <a:lvl9pPr marL="7008327" algn="l" defTabSz="1752082" rtl="0" eaLnBrk="1" latinLnBrk="0" hangingPunct="1">
      <a:defRPr sz="3449"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37" d="100"/>
          <a:sy n="37" d="100"/>
        </p:scale>
        <p:origin x="280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33951" y="3499590"/>
            <a:ext cx="12851448" cy="7444669"/>
          </a:xfrm>
        </p:spPr>
        <p:txBody>
          <a:bodyPr anchor="b"/>
          <a:lstStyle>
            <a:lvl1pPr algn="ctr">
              <a:defRPr sz="9921"/>
            </a:lvl1pPr>
          </a:lstStyle>
          <a:p>
            <a:r>
              <a:rPr lang="en-US"/>
              <a:t>Click to edit Master title style</a:t>
            </a:r>
            <a:endParaRPr lang="en-US" dirty="0"/>
          </a:p>
        </p:txBody>
      </p:sp>
      <p:sp>
        <p:nvSpPr>
          <p:cNvPr id="3" name="Subtitle 2"/>
          <p:cNvSpPr>
            <a:spLocks noGrp="1"/>
          </p:cNvSpPr>
          <p:nvPr>
            <p:ph type="subTitle" idx="1"/>
          </p:nvPr>
        </p:nvSpPr>
        <p:spPr>
          <a:xfrm>
            <a:off x="1889919" y="11231355"/>
            <a:ext cx="11339513" cy="5162758"/>
          </a:xfrm>
        </p:spPr>
        <p:txBody>
          <a:bodyPr/>
          <a:lstStyle>
            <a:lvl1pPr marL="0" indent="0" algn="ctr">
              <a:buNone/>
              <a:defRPr sz="3968"/>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70E7E85-7329-4ED7-AC40-6129B7324FD1}" type="datetimeFigureOut">
              <a:rPr lang="en-GB" smtClean="0"/>
              <a:t>23/11/2023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31090C-D4AD-4930-ACDE-065021E77773}" type="slidenum">
              <a:rPr lang="en-GB" smtClean="0"/>
              <a:t>‹#›</a:t>
            </a:fld>
            <a:endParaRPr lang="en-GB"/>
          </a:p>
        </p:txBody>
      </p:sp>
    </p:spTree>
    <p:extLst>
      <p:ext uri="{BB962C8B-B14F-4D97-AF65-F5344CB8AC3E}">
        <p14:creationId xmlns:p14="http://schemas.microsoft.com/office/powerpoint/2010/main" val="2877997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0E7E85-7329-4ED7-AC40-6129B7324FD1}" type="datetimeFigureOut">
              <a:rPr lang="en-GB" smtClean="0"/>
              <a:t>23/11/2023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31090C-D4AD-4930-ACDE-065021E77773}" type="slidenum">
              <a:rPr lang="en-GB" smtClean="0"/>
              <a:t>‹#›</a:t>
            </a:fld>
            <a:endParaRPr lang="en-GB"/>
          </a:p>
        </p:txBody>
      </p:sp>
    </p:spTree>
    <p:extLst>
      <p:ext uri="{BB962C8B-B14F-4D97-AF65-F5344CB8AC3E}">
        <p14:creationId xmlns:p14="http://schemas.microsoft.com/office/powerpoint/2010/main" val="41390074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819786" y="1138480"/>
            <a:ext cx="3260110" cy="1812163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39456" y="1138480"/>
            <a:ext cx="9591338" cy="1812163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0E7E85-7329-4ED7-AC40-6129B7324FD1}" type="datetimeFigureOut">
              <a:rPr lang="en-GB" smtClean="0"/>
              <a:t>23/11/2023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31090C-D4AD-4930-ACDE-065021E77773}" type="slidenum">
              <a:rPr lang="en-GB" smtClean="0"/>
              <a:t>‹#›</a:t>
            </a:fld>
            <a:endParaRPr lang="en-GB"/>
          </a:p>
        </p:txBody>
      </p:sp>
    </p:spTree>
    <p:extLst>
      <p:ext uri="{BB962C8B-B14F-4D97-AF65-F5344CB8AC3E}">
        <p14:creationId xmlns:p14="http://schemas.microsoft.com/office/powerpoint/2010/main" val="13838948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0E7E85-7329-4ED7-AC40-6129B7324FD1}" type="datetimeFigureOut">
              <a:rPr lang="en-GB" smtClean="0"/>
              <a:t>23/11/2023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31090C-D4AD-4930-ACDE-065021E77773}" type="slidenum">
              <a:rPr lang="en-GB" smtClean="0"/>
              <a:t>‹#›</a:t>
            </a:fld>
            <a:endParaRPr lang="en-GB"/>
          </a:p>
        </p:txBody>
      </p:sp>
    </p:spTree>
    <p:extLst>
      <p:ext uri="{BB962C8B-B14F-4D97-AF65-F5344CB8AC3E}">
        <p14:creationId xmlns:p14="http://schemas.microsoft.com/office/powerpoint/2010/main" val="2868501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31582" y="5331063"/>
            <a:ext cx="13040439" cy="8894992"/>
          </a:xfrm>
        </p:spPr>
        <p:txBody>
          <a:bodyPr anchor="b"/>
          <a:lstStyle>
            <a:lvl1pPr>
              <a:defRPr sz="9921"/>
            </a:lvl1pPr>
          </a:lstStyle>
          <a:p>
            <a:r>
              <a:rPr lang="en-US"/>
              <a:t>Click to edit Master title style</a:t>
            </a:r>
            <a:endParaRPr lang="en-US" dirty="0"/>
          </a:p>
        </p:txBody>
      </p:sp>
      <p:sp>
        <p:nvSpPr>
          <p:cNvPr id="3" name="Text Placeholder 2"/>
          <p:cNvSpPr>
            <a:spLocks noGrp="1"/>
          </p:cNvSpPr>
          <p:nvPr>
            <p:ph type="body" idx="1"/>
          </p:nvPr>
        </p:nvSpPr>
        <p:spPr>
          <a:xfrm>
            <a:off x="1031582" y="14310205"/>
            <a:ext cx="13040439" cy="4677666"/>
          </a:xfrm>
        </p:spPr>
        <p:txBody>
          <a:bodyPr/>
          <a:lstStyle>
            <a:lvl1pPr marL="0" indent="0">
              <a:buNone/>
              <a:defRPr sz="3968">
                <a:solidFill>
                  <a:schemeClr val="tx1"/>
                </a:solidFill>
              </a:defRPr>
            </a:lvl1pPr>
            <a:lvl2pPr marL="755980" indent="0">
              <a:buNone/>
              <a:defRPr sz="3307">
                <a:solidFill>
                  <a:schemeClr val="tx1">
                    <a:tint val="75000"/>
                  </a:schemeClr>
                </a:solidFill>
              </a:defRPr>
            </a:lvl2pPr>
            <a:lvl3pPr marL="1511960" indent="0">
              <a:buNone/>
              <a:defRPr sz="2976">
                <a:solidFill>
                  <a:schemeClr val="tx1">
                    <a:tint val="75000"/>
                  </a:schemeClr>
                </a:solidFill>
              </a:defRPr>
            </a:lvl3pPr>
            <a:lvl4pPr marL="2267941" indent="0">
              <a:buNone/>
              <a:defRPr sz="2646">
                <a:solidFill>
                  <a:schemeClr val="tx1">
                    <a:tint val="75000"/>
                  </a:schemeClr>
                </a:solidFill>
              </a:defRPr>
            </a:lvl4pPr>
            <a:lvl5pPr marL="3023921" indent="0">
              <a:buNone/>
              <a:defRPr sz="2646">
                <a:solidFill>
                  <a:schemeClr val="tx1">
                    <a:tint val="75000"/>
                  </a:schemeClr>
                </a:solidFill>
              </a:defRPr>
            </a:lvl5pPr>
            <a:lvl6pPr marL="3779901" indent="0">
              <a:buNone/>
              <a:defRPr sz="2646">
                <a:solidFill>
                  <a:schemeClr val="tx1">
                    <a:tint val="75000"/>
                  </a:schemeClr>
                </a:solidFill>
              </a:defRPr>
            </a:lvl6pPr>
            <a:lvl7pPr marL="4535881" indent="0">
              <a:buNone/>
              <a:defRPr sz="2646">
                <a:solidFill>
                  <a:schemeClr val="tx1">
                    <a:tint val="75000"/>
                  </a:schemeClr>
                </a:solidFill>
              </a:defRPr>
            </a:lvl7pPr>
            <a:lvl8pPr marL="5291861" indent="0">
              <a:buNone/>
              <a:defRPr sz="2646">
                <a:solidFill>
                  <a:schemeClr val="tx1">
                    <a:tint val="75000"/>
                  </a:schemeClr>
                </a:solidFill>
              </a:defRPr>
            </a:lvl8pPr>
            <a:lvl9pPr marL="6047842" indent="0">
              <a:buNone/>
              <a:defRPr sz="2646">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70E7E85-7329-4ED7-AC40-6129B7324FD1}" type="datetimeFigureOut">
              <a:rPr lang="en-GB" smtClean="0"/>
              <a:t>23/11/2023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31090C-D4AD-4930-ACDE-065021E77773}" type="slidenum">
              <a:rPr lang="en-GB" smtClean="0"/>
              <a:t>‹#›</a:t>
            </a:fld>
            <a:endParaRPr lang="en-GB"/>
          </a:p>
        </p:txBody>
      </p:sp>
    </p:spTree>
    <p:extLst>
      <p:ext uri="{BB962C8B-B14F-4D97-AF65-F5344CB8AC3E}">
        <p14:creationId xmlns:p14="http://schemas.microsoft.com/office/powerpoint/2010/main" val="5796681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39455" y="5692400"/>
            <a:ext cx="6425724" cy="13567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654171" y="5692400"/>
            <a:ext cx="6425724" cy="13567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70E7E85-7329-4ED7-AC40-6129B7324FD1}" type="datetimeFigureOut">
              <a:rPr lang="en-GB" smtClean="0"/>
              <a:t>23/11/2023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031090C-D4AD-4930-ACDE-065021E77773}" type="slidenum">
              <a:rPr lang="en-GB" smtClean="0"/>
              <a:t>‹#›</a:t>
            </a:fld>
            <a:endParaRPr lang="en-GB"/>
          </a:p>
        </p:txBody>
      </p:sp>
    </p:spTree>
    <p:extLst>
      <p:ext uri="{BB962C8B-B14F-4D97-AF65-F5344CB8AC3E}">
        <p14:creationId xmlns:p14="http://schemas.microsoft.com/office/powerpoint/2010/main" val="3258132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41425" y="1138485"/>
            <a:ext cx="13040439" cy="413317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41426" y="5241960"/>
            <a:ext cx="6396193" cy="2569003"/>
          </a:xfrm>
        </p:spPr>
        <p:txBody>
          <a:bodyPr anchor="b"/>
          <a:lstStyle>
            <a:lvl1pPr marL="0" indent="0">
              <a:buNone/>
              <a:defRPr sz="3968" b="1"/>
            </a:lvl1pPr>
            <a:lvl2pPr marL="755980" indent="0">
              <a:buNone/>
              <a:defRPr sz="3307" b="1"/>
            </a:lvl2pPr>
            <a:lvl3pPr marL="1511960" indent="0">
              <a:buNone/>
              <a:defRPr sz="2976" b="1"/>
            </a:lvl3pPr>
            <a:lvl4pPr marL="2267941" indent="0">
              <a:buNone/>
              <a:defRPr sz="2646" b="1"/>
            </a:lvl4pPr>
            <a:lvl5pPr marL="3023921" indent="0">
              <a:buNone/>
              <a:defRPr sz="2646" b="1"/>
            </a:lvl5pPr>
            <a:lvl6pPr marL="3779901" indent="0">
              <a:buNone/>
              <a:defRPr sz="2646" b="1"/>
            </a:lvl6pPr>
            <a:lvl7pPr marL="4535881" indent="0">
              <a:buNone/>
              <a:defRPr sz="2646" b="1"/>
            </a:lvl7pPr>
            <a:lvl8pPr marL="5291861" indent="0">
              <a:buNone/>
              <a:defRPr sz="2646" b="1"/>
            </a:lvl8pPr>
            <a:lvl9pPr marL="6047842" indent="0">
              <a:buNone/>
              <a:defRPr sz="2646" b="1"/>
            </a:lvl9pPr>
          </a:lstStyle>
          <a:p>
            <a:pPr lvl="0"/>
            <a:r>
              <a:rPr lang="en-US"/>
              <a:t>Edit Master text styles</a:t>
            </a:r>
          </a:p>
        </p:txBody>
      </p:sp>
      <p:sp>
        <p:nvSpPr>
          <p:cNvPr id="4" name="Content Placeholder 3"/>
          <p:cNvSpPr>
            <a:spLocks noGrp="1"/>
          </p:cNvSpPr>
          <p:nvPr>
            <p:ph sz="half" idx="2"/>
          </p:nvPr>
        </p:nvSpPr>
        <p:spPr>
          <a:xfrm>
            <a:off x="1041426" y="7810963"/>
            <a:ext cx="6396193" cy="114887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654172" y="5241960"/>
            <a:ext cx="6427693" cy="2569003"/>
          </a:xfrm>
        </p:spPr>
        <p:txBody>
          <a:bodyPr anchor="b"/>
          <a:lstStyle>
            <a:lvl1pPr marL="0" indent="0">
              <a:buNone/>
              <a:defRPr sz="3968" b="1"/>
            </a:lvl1pPr>
            <a:lvl2pPr marL="755980" indent="0">
              <a:buNone/>
              <a:defRPr sz="3307" b="1"/>
            </a:lvl2pPr>
            <a:lvl3pPr marL="1511960" indent="0">
              <a:buNone/>
              <a:defRPr sz="2976" b="1"/>
            </a:lvl3pPr>
            <a:lvl4pPr marL="2267941" indent="0">
              <a:buNone/>
              <a:defRPr sz="2646" b="1"/>
            </a:lvl4pPr>
            <a:lvl5pPr marL="3023921" indent="0">
              <a:buNone/>
              <a:defRPr sz="2646" b="1"/>
            </a:lvl5pPr>
            <a:lvl6pPr marL="3779901" indent="0">
              <a:buNone/>
              <a:defRPr sz="2646" b="1"/>
            </a:lvl6pPr>
            <a:lvl7pPr marL="4535881" indent="0">
              <a:buNone/>
              <a:defRPr sz="2646" b="1"/>
            </a:lvl7pPr>
            <a:lvl8pPr marL="5291861" indent="0">
              <a:buNone/>
              <a:defRPr sz="2646" b="1"/>
            </a:lvl8pPr>
            <a:lvl9pPr marL="6047842" indent="0">
              <a:buNone/>
              <a:defRPr sz="2646" b="1"/>
            </a:lvl9pPr>
          </a:lstStyle>
          <a:p>
            <a:pPr lvl="0"/>
            <a:r>
              <a:rPr lang="en-US"/>
              <a:t>Edit Master text styles</a:t>
            </a:r>
          </a:p>
        </p:txBody>
      </p:sp>
      <p:sp>
        <p:nvSpPr>
          <p:cNvPr id="6" name="Content Placeholder 5"/>
          <p:cNvSpPr>
            <a:spLocks noGrp="1"/>
          </p:cNvSpPr>
          <p:nvPr>
            <p:ph sz="quarter" idx="4"/>
          </p:nvPr>
        </p:nvSpPr>
        <p:spPr>
          <a:xfrm>
            <a:off x="7654172" y="7810963"/>
            <a:ext cx="6427693" cy="114887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70E7E85-7329-4ED7-AC40-6129B7324FD1}" type="datetimeFigureOut">
              <a:rPr lang="en-GB" smtClean="0"/>
              <a:t>23/11/2023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031090C-D4AD-4930-ACDE-065021E77773}" type="slidenum">
              <a:rPr lang="en-GB" smtClean="0"/>
              <a:t>‹#›</a:t>
            </a:fld>
            <a:endParaRPr lang="en-GB"/>
          </a:p>
        </p:txBody>
      </p:sp>
    </p:spTree>
    <p:extLst>
      <p:ext uri="{BB962C8B-B14F-4D97-AF65-F5344CB8AC3E}">
        <p14:creationId xmlns:p14="http://schemas.microsoft.com/office/powerpoint/2010/main" val="1418877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70E7E85-7329-4ED7-AC40-6129B7324FD1}" type="datetimeFigureOut">
              <a:rPr lang="en-GB" smtClean="0"/>
              <a:t>23/11/2023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031090C-D4AD-4930-ACDE-065021E77773}" type="slidenum">
              <a:rPr lang="en-GB" smtClean="0"/>
              <a:t>‹#›</a:t>
            </a:fld>
            <a:endParaRPr lang="en-GB"/>
          </a:p>
        </p:txBody>
      </p:sp>
    </p:spTree>
    <p:extLst>
      <p:ext uri="{BB962C8B-B14F-4D97-AF65-F5344CB8AC3E}">
        <p14:creationId xmlns:p14="http://schemas.microsoft.com/office/powerpoint/2010/main" val="361783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0E7E85-7329-4ED7-AC40-6129B7324FD1}" type="datetimeFigureOut">
              <a:rPr lang="en-GB" smtClean="0"/>
              <a:t>23/11/2023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031090C-D4AD-4930-ACDE-065021E77773}" type="slidenum">
              <a:rPr lang="en-GB" smtClean="0"/>
              <a:t>‹#›</a:t>
            </a:fld>
            <a:endParaRPr lang="en-GB"/>
          </a:p>
        </p:txBody>
      </p:sp>
    </p:spTree>
    <p:extLst>
      <p:ext uri="{BB962C8B-B14F-4D97-AF65-F5344CB8AC3E}">
        <p14:creationId xmlns:p14="http://schemas.microsoft.com/office/powerpoint/2010/main" val="3188104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41425" y="1425575"/>
            <a:ext cx="4876384" cy="4989513"/>
          </a:xfrm>
        </p:spPr>
        <p:txBody>
          <a:bodyPr anchor="b"/>
          <a:lstStyle>
            <a:lvl1pPr>
              <a:defRPr sz="5291"/>
            </a:lvl1pPr>
          </a:lstStyle>
          <a:p>
            <a:r>
              <a:rPr lang="en-US"/>
              <a:t>Click to edit Master title style</a:t>
            </a:r>
            <a:endParaRPr lang="en-US" dirty="0"/>
          </a:p>
        </p:txBody>
      </p:sp>
      <p:sp>
        <p:nvSpPr>
          <p:cNvPr id="3" name="Content Placeholder 2"/>
          <p:cNvSpPr>
            <a:spLocks noGrp="1"/>
          </p:cNvSpPr>
          <p:nvPr>
            <p:ph idx="1"/>
          </p:nvPr>
        </p:nvSpPr>
        <p:spPr>
          <a:xfrm>
            <a:off x="6427693" y="3078850"/>
            <a:ext cx="7654171" cy="15196234"/>
          </a:xfrm>
        </p:spPr>
        <p:txBody>
          <a:bodyPr/>
          <a:lstStyle>
            <a:lvl1pPr>
              <a:defRPr sz="5291"/>
            </a:lvl1pPr>
            <a:lvl2pPr>
              <a:defRPr sz="4630"/>
            </a:lvl2pPr>
            <a:lvl3pPr>
              <a:defRPr sz="3968"/>
            </a:lvl3pPr>
            <a:lvl4pPr>
              <a:defRPr sz="3307"/>
            </a:lvl4pPr>
            <a:lvl5pPr>
              <a:defRPr sz="3307"/>
            </a:lvl5pPr>
            <a:lvl6pPr>
              <a:defRPr sz="3307"/>
            </a:lvl6pPr>
            <a:lvl7pPr>
              <a:defRPr sz="3307"/>
            </a:lvl7pPr>
            <a:lvl8pPr>
              <a:defRPr sz="3307"/>
            </a:lvl8pPr>
            <a:lvl9pPr>
              <a:defRPr sz="330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41425" y="6415088"/>
            <a:ext cx="4876384" cy="11884743"/>
          </a:xfrm>
        </p:spPr>
        <p:txBody>
          <a:bodyPr/>
          <a:lstStyle>
            <a:lvl1pPr marL="0" indent="0">
              <a:buNone/>
              <a:defRPr sz="2646"/>
            </a:lvl1pPr>
            <a:lvl2pPr marL="755980" indent="0">
              <a:buNone/>
              <a:defRPr sz="2315"/>
            </a:lvl2pPr>
            <a:lvl3pPr marL="1511960" indent="0">
              <a:buNone/>
              <a:defRPr sz="1984"/>
            </a:lvl3pPr>
            <a:lvl4pPr marL="2267941" indent="0">
              <a:buNone/>
              <a:defRPr sz="1654"/>
            </a:lvl4pPr>
            <a:lvl5pPr marL="3023921" indent="0">
              <a:buNone/>
              <a:defRPr sz="1654"/>
            </a:lvl5pPr>
            <a:lvl6pPr marL="3779901" indent="0">
              <a:buNone/>
              <a:defRPr sz="1654"/>
            </a:lvl6pPr>
            <a:lvl7pPr marL="4535881" indent="0">
              <a:buNone/>
              <a:defRPr sz="1654"/>
            </a:lvl7pPr>
            <a:lvl8pPr marL="5291861" indent="0">
              <a:buNone/>
              <a:defRPr sz="1654"/>
            </a:lvl8pPr>
            <a:lvl9pPr marL="6047842" indent="0">
              <a:buNone/>
              <a:defRPr sz="1654"/>
            </a:lvl9pPr>
          </a:lstStyle>
          <a:p>
            <a:pPr lvl="0"/>
            <a:r>
              <a:rPr lang="en-US"/>
              <a:t>Edit Master text styles</a:t>
            </a:r>
          </a:p>
        </p:txBody>
      </p:sp>
      <p:sp>
        <p:nvSpPr>
          <p:cNvPr id="5" name="Date Placeholder 4"/>
          <p:cNvSpPr>
            <a:spLocks noGrp="1"/>
          </p:cNvSpPr>
          <p:nvPr>
            <p:ph type="dt" sz="half" idx="10"/>
          </p:nvPr>
        </p:nvSpPr>
        <p:spPr/>
        <p:txBody>
          <a:bodyPr/>
          <a:lstStyle/>
          <a:p>
            <a:fld id="{370E7E85-7329-4ED7-AC40-6129B7324FD1}" type="datetimeFigureOut">
              <a:rPr lang="en-GB" smtClean="0"/>
              <a:t>23/11/2023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031090C-D4AD-4930-ACDE-065021E77773}" type="slidenum">
              <a:rPr lang="en-GB" smtClean="0"/>
              <a:t>‹#›</a:t>
            </a:fld>
            <a:endParaRPr lang="en-GB"/>
          </a:p>
        </p:txBody>
      </p:sp>
    </p:spTree>
    <p:extLst>
      <p:ext uri="{BB962C8B-B14F-4D97-AF65-F5344CB8AC3E}">
        <p14:creationId xmlns:p14="http://schemas.microsoft.com/office/powerpoint/2010/main" val="1876535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41425" y="1425575"/>
            <a:ext cx="4876384" cy="4989513"/>
          </a:xfrm>
        </p:spPr>
        <p:txBody>
          <a:bodyPr anchor="b"/>
          <a:lstStyle>
            <a:lvl1pPr>
              <a:defRPr sz="5291"/>
            </a:lvl1pPr>
          </a:lstStyle>
          <a:p>
            <a:r>
              <a:rPr lang="en-US"/>
              <a:t>Click to edit Master title style</a:t>
            </a:r>
            <a:endParaRPr lang="en-US" dirty="0"/>
          </a:p>
        </p:txBody>
      </p:sp>
      <p:sp>
        <p:nvSpPr>
          <p:cNvPr id="3" name="Picture Placeholder 2"/>
          <p:cNvSpPr>
            <a:spLocks noGrp="1" noChangeAspect="1"/>
          </p:cNvSpPr>
          <p:nvPr>
            <p:ph type="pic" idx="1"/>
          </p:nvPr>
        </p:nvSpPr>
        <p:spPr>
          <a:xfrm>
            <a:off x="6427693" y="3078850"/>
            <a:ext cx="7654171" cy="15196234"/>
          </a:xfrm>
        </p:spPr>
        <p:txBody>
          <a:bodyPr anchor="t"/>
          <a:lstStyle>
            <a:lvl1pPr marL="0" indent="0">
              <a:buNone/>
              <a:defRPr sz="5291"/>
            </a:lvl1pPr>
            <a:lvl2pPr marL="755980" indent="0">
              <a:buNone/>
              <a:defRPr sz="4630"/>
            </a:lvl2pPr>
            <a:lvl3pPr marL="1511960" indent="0">
              <a:buNone/>
              <a:defRPr sz="3968"/>
            </a:lvl3pPr>
            <a:lvl4pPr marL="2267941" indent="0">
              <a:buNone/>
              <a:defRPr sz="3307"/>
            </a:lvl4pPr>
            <a:lvl5pPr marL="3023921" indent="0">
              <a:buNone/>
              <a:defRPr sz="3307"/>
            </a:lvl5pPr>
            <a:lvl6pPr marL="3779901" indent="0">
              <a:buNone/>
              <a:defRPr sz="3307"/>
            </a:lvl6pPr>
            <a:lvl7pPr marL="4535881" indent="0">
              <a:buNone/>
              <a:defRPr sz="3307"/>
            </a:lvl7pPr>
            <a:lvl8pPr marL="5291861" indent="0">
              <a:buNone/>
              <a:defRPr sz="3307"/>
            </a:lvl8pPr>
            <a:lvl9pPr marL="6047842" indent="0">
              <a:buNone/>
              <a:defRPr sz="3307"/>
            </a:lvl9pPr>
          </a:lstStyle>
          <a:p>
            <a:r>
              <a:rPr lang="en-US"/>
              <a:t>Click icon to add picture</a:t>
            </a:r>
            <a:endParaRPr lang="en-US" dirty="0"/>
          </a:p>
        </p:txBody>
      </p:sp>
      <p:sp>
        <p:nvSpPr>
          <p:cNvPr id="4" name="Text Placeholder 3"/>
          <p:cNvSpPr>
            <a:spLocks noGrp="1"/>
          </p:cNvSpPr>
          <p:nvPr>
            <p:ph type="body" sz="half" idx="2"/>
          </p:nvPr>
        </p:nvSpPr>
        <p:spPr>
          <a:xfrm>
            <a:off x="1041425" y="6415088"/>
            <a:ext cx="4876384" cy="11884743"/>
          </a:xfrm>
        </p:spPr>
        <p:txBody>
          <a:bodyPr/>
          <a:lstStyle>
            <a:lvl1pPr marL="0" indent="0">
              <a:buNone/>
              <a:defRPr sz="2646"/>
            </a:lvl1pPr>
            <a:lvl2pPr marL="755980" indent="0">
              <a:buNone/>
              <a:defRPr sz="2315"/>
            </a:lvl2pPr>
            <a:lvl3pPr marL="1511960" indent="0">
              <a:buNone/>
              <a:defRPr sz="1984"/>
            </a:lvl3pPr>
            <a:lvl4pPr marL="2267941" indent="0">
              <a:buNone/>
              <a:defRPr sz="1654"/>
            </a:lvl4pPr>
            <a:lvl5pPr marL="3023921" indent="0">
              <a:buNone/>
              <a:defRPr sz="1654"/>
            </a:lvl5pPr>
            <a:lvl6pPr marL="3779901" indent="0">
              <a:buNone/>
              <a:defRPr sz="1654"/>
            </a:lvl6pPr>
            <a:lvl7pPr marL="4535881" indent="0">
              <a:buNone/>
              <a:defRPr sz="1654"/>
            </a:lvl7pPr>
            <a:lvl8pPr marL="5291861" indent="0">
              <a:buNone/>
              <a:defRPr sz="1654"/>
            </a:lvl8pPr>
            <a:lvl9pPr marL="6047842" indent="0">
              <a:buNone/>
              <a:defRPr sz="1654"/>
            </a:lvl9pPr>
          </a:lstStyle>
          <a:p>
            <a:pPr lvl="0"/>
            <a:r>
              <a:rPr lang="en-US"/>
              <a:t>Edit Master text styles</a:t>
            </a:r>
          </a:p>
        </p:txBody>
      </p:sp>
      <p:sp>
        <p:nvSpPr>
          <p:cNvPr id="5" name="Date Placeholder 4"/>
          <p:cNvSpPr>
            <a:spLocks noGrp="1"/>
          </p:cNvSpPr>
          <p:nvPr>
            <p:ph type="dt" sz="half" idx="10"/>
          </p:nvPr>
        </p:nvSpPr>
        <p:spPr/>
        <p:txBody>
          <a:bodyPr/>
          <a:lstStyle/>
          <a:p>
            <a:fld id="{370E7E85-7329-4ED7-AC40-6129B7324FD1}" type="datetimeFigureOut">
              <a:rPr lang="en-GB" smtClean="0"/>
              <a:t>23/11/2023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031090C-D4AD-4930-ACDE-065021E77773}" type="slidenum">
              <a:rPr lang="en-GB" smtClean="0"/>
              <a:t>‹#›</a:t>
            </a:fld>
            <a:endParaRPr lang="en-GB"/>
          </a:p>
        </p:txBody>
      </p:sp>
    </p:spTree>
    <p:extLst>
      <p:ext uri="{BB962C8B-B14F-4D97-AF65-F5344CB8AC3E}">
        <p14:creationId xmlns:p14="http://schemas.microsoft.com/office/powerpoint/2010/main" val="2529140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39456" y="1138485"/>
            <a:ext cx="13040439" cy="413317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39456" y="5692400"/>
            <a:ext cx="13040439" cy="1356771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9455" y="19819457"/>
            <a:ext cx="3401854" cy="1138480"/>
          </a:xfrm>
          <a:prstGeom prst="rect">
            <a:avLst/>
          </a:prstGeom>
        </p:spPr>
        <p:txBody>
          <a:bodyPr vert="horz" lIns="91440" tIns="45720" rIns="91440" bIns="45720" rtlCol="0" anchor="ctr"/>
          <a:lstStyle>
            <a:lvl1pPr algn="l">
              <a:defRPr sz="1984">
                <a:solidFill>
                  <a:schemeClr val="tx1">
                    <a:tint val="75000"/>
                  </a:schemeClr>
                </a:solidFill>
              </a:defRPr>
            </a:lvl1pPr>
          </a:lstStyle>
          <a:p>
            <a:fld id="{370E7E85-7329-4ED7-AC40-6129B7324FD1}" type="datetimeFigureOut">
              <a:rPr lang="en-GB" smtClean="0"/>
              <a:t>23/11/2023</a:t>
            </a:fld>
            <a:endParaRPr lang="en-GB"/>
          </a:p>
        </p:txBody>
      </p:sp>
      <p:sp>
        <p:nvSpPr>
          <p:cNvPr id="5" name="Footer Placeholder 4"/>
          <p:cNvSpPr>
            <a:spLocks noGrp="1"/>
          </p:cNvSpPr>
          <p:nvPr>
            <p:ph type="ftr" sz="quarter" idx="3"/>
          </p:nvPr>
        </p:nvSpPr>
        <p:spPr>
          <a:xfrm>
            <a:off x="5008285" y="19819457"/>
            <a:ext cx="5102781" cy="1138480"/>
          </a:xfrm>
          <a:prstGeom prst="rect">
            <a:avLst/>
          </a:prstGeom>
        </p:spPr>
        <p:txBody>
          <a:bodyPr vert="horz" lIns="91440" tIns="45720" rIns="91440" bIns="45720" rtlCol="0" anchor="ctr"/>
          <a:lstStyle>
            <a:lvl1pPr algn="ctr">
              <a:defRPr sz="1984">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0678041" y="19819457"/>
            <a:ext cx="3401854" cy="1138480"/>
          </a:xfrm>
          <a:prstGeom prst="rect">
            <a:avLst/>
          </a:prstGeom>
        </p:spPr>
        <p:txBody>
          <a:bodyPr vert="horz" lIns="91440" tIns="45720" rIns="91440" bIns="45720" rtlCol="0" anchor="ctr"/>
          <a:lstStyle>
            <a:lvl1pPr algn="r">
              <a:defRPr sz="1984">
                <a:solidFill>
                  <a:schemeClr val="tx1">
                    <a:tint val="75000"/>
                  </a:schemeClr>
                </a:solidFill>
              </a:defRPr>
            </a:lvl1pPr>
          </a:lstStyle>
          <a:p>
            <a:fld id="{3031090C-D4AD-4930-ACDE-065021E77773}" type="slidenum">
              <a:rPr lang="en-GB" smtClean="0"/>
              <a:t>‹#›</a:t>
            </a:fld>
            <a:endParaRPr lang="en-GB"/>
          </a:p>
        </p:txBody>
      </p:sp>
    </p:spTree>
    <p:extLst>
      <p:ext uri="{BB962C8B-B14F-4D97-AF65-F5344CB8AC3E}">
        <p14:creationId xmlns:p14="http://schemas.microsoft.com/office/powerpoint/2010/main" val="38681122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511960" rtl="0" eaLnBrk="1" latinLnBrk="0" hangingPunct="1">
        <a:lnSpc>
          <a:spcPct val="90000"/>
        </a:lnSpc>
        <a:spcBef>
          <a:spcPct val="0"/>
        </a:spcBef>
        <a:buNone/>
        <a:defRPr sz="7275" kern="1200">
          <a:solidFill>
            <a:schemeClr val="tx1"/>
          </a:solidFill>
          <a:latin typeface="+mj-lt"/>
          <a:ea typeface="+mj-ea"/>
          <a:cs typeface="+mj-cs"/>
        </a:defRPr>
      </a:lvl1pPr>
    </p:titleStyle>
    <p:bodyStyle>
      <a:lvl1pPr marL="377990" indent="-377990" algn="l" defTabSz="1511960" rtl="0" eaLnBrk="1" latinLnBrk="0" hangingPunct="1">
        <a:lnSpc>
          <a:spcPct val="90000"/>
        </a:lnSpc>
        <a:spcBef>
          <a:spcPts val="1654"/>
        </a:spcBef>
        <a:buFont typeface="Arial" panose="020B0604020202020204" pitchFamily="34" charset="0"/>
        <a:buChar char="•"/>
        <a:defRPr sz="4630" kern="1200">
          <a:solidFill>
            <a:schemeClr val="tx1"/>
          </a:solidFill>
          <a:latin typeface="+mn-lt"/>
          <a:ea typeface="+mn-ea"/>
          <a:cs typeface="+mn-cs"/>
        </a:defRPr>
      </a:lvl1pPr>
      <a:lvl2pPr marL="1133970" indent="-377990" algn="l" defTabSz="1511960" rtl="0" eaLnBrk="1" latinLnBrk="0" hangingPunct="1">
        <a:lnSpc>
          <a:spcPct val="90000"/>
        </a:lnSpc>
        <a:spcBef>
          <a:spcPts val="827"/>
        </a:spcBef>
        <a:buFont typeface="Arial" panose="020B0604020202020204" pitchFamily="34" charset="0"/>
        <a:buChar char="•"/>
        <a:defRPr sz="3968" kern="1200">
          <a:solidFill>
            <a:schemeClr val="tx1"/>
          </a:solidFill>
          <a:latin typeface="+mn-lt"/>
          <a:ea typeface="+mn-ea"/>
          <a:cs typeface="+mn-cs"/>
        </a:defRPr>
      </a:lvl2pPr>
      <a:lvl3pPr marL="1889951" indent="-377990" algn="l" defTabSz="1511960" rtl="0" eaLnBrk="1" latinLnBrk="0" hangingPunct="1">
        <a:lnSpc>
          <a:spcPct val="90000"/>
        </a:lnSpc>
        <a:spcBef>
          <a:spcPts val="827"/>
        </a:spcBef>
        <a:buFont typeface="Arial" panose="020B0604020202020204" pitchFamily="34" charset="0"/>
        <a:buChar char="•"/>
        <a:defRPr sz="3307" kern="1200">
          <a:solidFill>
            <a:schemeClr val="tx1"/>
          </a:solidFill>
          <a:latin typeface="+mn-lt"/>
          <a:ea typeface="+mn-ea"/>
          <a:cs typeface="+mn-cs"/>
        </a:defRPr>
      </a:lvl3pPr>
      <a:lvl4pPr marL="264593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4pPr>
      <a:lvl5pPr marL="340191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5pPr>
      <a:lvl6pPr marL="415789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6pPr>
      <a:lvl7pPr marL="491387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7pPr>
      <a:lvl8pPr marL="5669852"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8pPr>
      <a:lvl9pPr marL="6425832"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9pPr>
    </p:bodyStyle>
    <p:otherStyle>
      <a:defPPr>
        <a:defRPr lang="en-US"/>
      </a:defPPr>
      <a:lvl1pPr marL="0" algn="l" defTabSz="1511960" rtl="0" eaLnBrk="1" latinLnBrk="0" hangingPunct="1">
        <a:defRPr sz="2976" kern="1200">
          <a:solidFill>
            <a:schemeClr val="tx1"/>
          </a:solidFill>
          <a:latin typeface="+mn-lt"/>
          <a:ea typeface="+mn-ea"/>
          <a:cs typeface="+mn-cs"/>
        </a:defRPr>
      </a:lvl1pPr>
      <a:lvl2pPr marL="755980" algn="l" defTabSz="1511960" rtl="0" eaLnBrk="1" latinLnBrk="0" hangingPunct="1">
        <a:defRPr sz="2976" kern="1200">
          <a:solidFill>
            <a:schemeClr val="tx1"/>
          </a:solidFill>
          <a:latin typeface="+mn-lt"/>
          <a:ea typeface="+mn-ea"/>
          <a:cs typeface="+mn-cs"/>
        </a:defRPr>
      </a:lvl2pPr>
      <a:lvl3pPr marL="1511960" algn="l" defTabSz="1511960" rtl="0" eaLnBrk="1" latinLnBrk="0" hangingPunct="1">
        <a:defRPr sz="2976" kern="1200">
          <a:solidFill>
            <a:schemeClr val="tx1"/>
          </a:solidFill>
          <a:latin typeface="+mn-lt"/>
          <a:ea typeface="+mn-ea"/>
          <a:cs typeface="+mn-cs"/>
        </a:defRPr>
      </a:lvl3pPr>
      <a:lvl4pPr marL="2267941" algn="l" defTabSz="1511960" rtl="0" eaLnBrk="1" latinLnBrk="0" hangingPunct="1">
        <a:defRPr sz="2976" kern="1200">
          <a:solidFill>
            <a:schemeClr val="tx1"/>
          </a:solidFill>
          <a:latin typeface="+mn-lt"/>
          <a:ea typeface="+mn-ea"/>
          <a:cs typeface="+mn-cs"/>
        </a:defRPr>
      </a:lvl4pPr>
      <a:lvl5pPr marL="3023921" algn="l" defTabSz="1511960" rtl="0" eaLnBrk="1" latinLnBrk="0" hangingPunct="1">
        <a:defRPr sz="2976" kern="1200">
          <a:solidFill>
            <a:schemeClr val="tx1"/>
          </a:solidFill>
          <a:latin typeface="+mn-lt"/>
          <a:ea typeface="+mn-ea"/>
          <a:cs typeface="+mn-cs"/>
        </a:defRPr>
      </a:lvl5pPr>
      <a:lvl6pPr marL="3779901" algn="l" defTabSz="1511960" rtl="0" eaLnBrk="1" latinLnBrk="0" hangingPunct="1">
        <a:defRPr sz="2976" kern="1200">
          <a:solidFill>
            <a:schemeClr val="tx1"/>
          </a:solidFill>
          <a:latin typeface="+mn-lt"/>
          <a:ea typeface="+mn-ea"/>
          <a:cs typeface="+mn-cs"/>
        </a:defRPr>
      </a:lvl6pPr>
      <a:lvl7pPr marL="4535881" algn="l" defTabSz="1511960" rtl="0" eaLnBrk="1" latinLnBrk="0" hangingPunct="1">
        <a:defRPr sz="2976" kern="1200">
          <a:solidFill>
            <a:schemeClr val="tx1"/>
          </a:solidFill>
          <a:latin typeface="+mn-lt"/>
          <a:ea typeface="+mn-ea"/>
          <a:cs typeface="+mn-cs"/>
        </a:defRPr>
      </a:lvl7pPr>
      <a:lvl8pPr marL="5291861" algn="l" defTabSz="1511960" rtl="0" eaLnBrk="1" latinLnBrk="0" hangingPunct="1">
        <a:defRPr sz="2976" kern="1200">
          <a:solidFill>
            <a:schemeClr val="tx1"/>
          </a:solidFill>
          <a:latin typeface="+mn-lt"/>
          <a:ea typeface="+mn-ea"/>
          <a:cs typeface="+mn-cs"/>
        </a:defRPr>
      </a:lvl8pPr>
      <a:lvl9pPr marL="6047842" algn="l" defTabSz="1511960" rtl="0" eaLnBrk="1" latinLnBrk="0" hangingPunct="1">
        <a:defRPr sz="297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app.getubetter.com/request-access/1/7cce53cf90577442771720a370c3c723?t=1" TargetMode="Externa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descr="Color-block pull quote"/>
          <p:cNvSpPr>
            <a:spLocks noChangeArrowheads="1"/>
          </p:cNvSpPr>
          <p:nvPr/>
        </p:nvSpPr>
        <p:spPr bwMode="auto">
          <a:xfrm>
            <a:off x="1" y="-23813"/>
            <a:ext cx="15119350" cy="1684338"/>
          </a:xfrm>
          <a:prstGeom prst="rect">
            <a:avLst/>
          </a:prstGeom>
          <a:solidFill>
            <a:srgbClr val="0070C0"/>
          </a:solidFill>
          <a:ln>
            <a:noFill/>
          </a:ln>
        </p:spPr>
        <p:txBody>
          <a:bodyPr vert="horz" wrap="square" lIns="365760" tIns="91440" rIns="365760" bIns="9144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GB" sz="4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Upper Gordon Road case study, getUBetter </a:t>
            </a:r>
            <a:endParaRPr kumimoji="0" lang="en-US" altLang="ja-JP" sz="4000" b="0" i="0" u="none" strike="noStrike" cap="none" normalizeH="0" baseline="0" dirty="0">
              <a:ln>
                <a:noFill/>
              </a:ln>
              <a:solidFill>
                <a:schemeClr val="bg1"/>
              </a:solidFill>
              <a:effectLst/>
              <a:latin typeface="Arial" panose="020B0604020202020204" pitchFamily="34" charset="0"/>
            </a:endParaRPr>
          </a:p>
        </p:txBody>
      </p:sp>
      <p:sp>
        <p:nvSpPr>
          <p:cNvPr id="6" name="Text Box 2"/>
          <p:cNvSpPr txBox="1">
            <a:spLocks noChangeArrowheads="1"/>
          </p:cNvSpPr>
          <p:nvPr/>
        </p:nvSpPr>
        <p:spPr bwMode="auto">
          <a:xfrm>
            <a:off x="282576" y="1890136"/>
            <a:ext cx="14527067" cy="3729327"/>
          </a:xfrm>
          <a:prstGeom prst="rect">
            <a:avLst/>
          </a:prstGeom>
          <a:solidFill>
            <a:srgbClr val="FFFFFF"/>
          </a:solidFill>
          <a:ln w="12700">
            <a:solidFill>
              <a:srgbClr val="418AB3"/>
            </a:solidFill>
            <a:miter lim="800000"/>
            <a:headEnd/>
            <a:tailEnd/>
          </a:ln>
        </p:spPr>
        <p:txBody>
          <a:bodyPr vert="horz" wrap="square" lIns="91440" tIns="45720" rIns="91440" bIns="45720" numCol="1" anchor="t" anchorCtr="0" compatLnSpc="1">
            <a:prstTxWarp prst="textNoShape">
              <a:avLst/>
            </a:prstTxWarp>
          </a:bodyPr>
          <a:lstStyle/>
          <a:p>
            <a:r>
              <a:rPr lang="en-GB" sz="2800" b="1" kern="100" dirty="0">
                <a:effectLst/>
                <a:latin typeface="Calibri" panose="020F0502020204030204" pitchFamily="34" charset="0"/>
                <a:ea typeface="Calibri" panose="020F0502020204030204" pitchFamily="34" charset="0"/>
                <a:cs typeface="Times New Roman" panose="02020603050405020304" pitchFamily="18" charset="0"/>
              </a:rPr>
              <a:t>What is getUBetter:</a:t>
            </a:r>
          </a:p>
          <a:p>
            <a:r>
              <a:rPr lang="en-GB" sz="2400" kern="100" dirty="0">
                <a:effectLst/>
                <a:latin typeface="Calibri" panose="020F0502020204030204" pitchFamily="34" charset="0"/>
                <a:ea typeface="Calibri" panose="020F0502020204030204" pitchFamily="34" charset="0"/>
                <a:cs typeface="Times New Roman" panose="02020603050405020304" pitchFamily="18" charset="0"/>
              </a:rPr>
              <a:t>getUBetter is an app / digital platform for anyone 18 years old or older who requires self-management support for a new, recurrent, or long-term MSK condition.  This makes it suitable for approximately 80% of all MSK patients within the ICS.  Conditions covered include common muscle, bone and joint problems such as back, neck, shoulder, elbow hip, knee, ankle pain, and tendinopathy.  It is not for those who require targeted physiotherapy or medical management, e.g. rheumatological condition, bony injury or anterior cruciate ligament</a:t>
            </a:r>
            <a:r>
              <a:rPr lang="en-GB" sz="2400" kern="100" dirty="0">
                <a:solidFill>
                  <a:srgbClr val="202124"/>
                </a:solidFill>
                <a:effectLst/>
                <a:latin typeface="Arial" panose="020B0604020202020204" pitchFamily="34" charset="0"/>
                <a:ea typeface="Calibri" panose="020F0502020204030204" pitchFamily="34" charset="0"/>
                <a:cs typeface="Times New Roman" panose="02020603050405020304" pitchFamily="18" charset="0"/>
              </a:rPr>
              <a:t> (</a:t>
            </a:r>
            <a:r>
              <a:rPr lang="en-GB" sz="2400" kern="100" dirty="0">
                <a:effectLst/>
                <a:latin typeface="Calibri" panose="020F0502020204030204" pitchFamily="34" charset="0"/>
                <a:ea typeface="Calibri" panose="020F0502020204030204" pitchFamily="34" charset="0"/>
                <a:cs typeface="Times New Roman" panose="02020603050405020304" pitchFamily="18" charset="0"/>
              </a:rPr>
              <a:t>ACL) injury.</a:t>
            </a:r>
          </a:p>
          <a:p>
            <a:r>
              <a:rPr lang="en-GB" sz="2400" kern="1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2400" kern="100" dirty="0">
                <a:effectLst/>
                <a:latin typeface="Calibri" panose="020F0502020204030204" pitchFamily="34" charset="0"/>
                <a:ea typeface="Calibri" panose="020F0502020204030204" pitchFamily="34" charset="0"/>
                <a:cs typeface="Times New Roman" panose="02020603050405020304" pitchFamily="18" charset="0"/>
              </a:rPr>
              <a:t>Frimley ICB now have over 6,000 patients who have registered with getUBetter, with 71% repeatedly going into the app and using its functions.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1800" b="0" i="0" u="none" strike="noStrike" cap="none" normalizeH="0" baseline="0" dirty="0">
              <a:ln>
                <a:noFill/>
              </a:ln>
              <a:solidFill>
                <a:schemeClr val="tx1"/>
              </a:solidFill>
              <a:effectLst/>
              <a:latin typeface="Arial" panose="020B0604020202020204" pitchFamily="34" charset="0"/>
            </a:endParaRPr>
          </a:p>
        </p:txBody>
      </p:sp>
      <p:sp>
        <p:nvSpPr>
          <p:cNvPr id="7" name="Text Box 3"/>
          <p:cNvSpPr txBox="1">
            <a:spLocks noChangeArrowheads="1"/>
          </p:cNvSpPr>
          <p:nvPr/>
        </p:nvSpPr>
        <p:spPr bwMode="auto">
          <a:xfrm>
            <a:off x="406400" y="5875051"/>
            <a:ext cx="14433721" cy="5486400"/>
          </a:xfrm>
          <a:prstGeom prst="rect">
            <a:avLst/>
          </a:prstGeom>
          <a:solidFill>
            <a:srgbClr val="FFFFFF"/>
          </a:solidFill>
          <a:ln w="12700">
            <a:solidFill>
              <a:srgbClr val="418AB3"/>
            </a:solidFill>
            <a:miter lim="800000"/>
            <a:headEnd/>
            <a:tailEnd/>
          </a:ln>
        </p:spPr>
        <p:txBody>
          <a:bodyPr vert="horz" wrap="square" lIns="91440" tIns="45720" rIns="91440" bIns="45720" numCol="1" anchor="t" anchorCtr="0" compatLnSpc="1">
            <a:prstTxWarp prst="textNoShape">
              <a:avLst/>
            </a:prstTxWarp>
          </a:bodyPr>
          <a:lstStyle/>
          <a:p>
            <a:r>
              <a:rPr lang="en-GB" sz="2800" b="1" kern="100" dirty="0">
                <a:effectLst/>
                <a:latin typeface="Calibri" panose="020F0502020204030204" pitchFamily="34" charset="0"/>
                <a:ea typeface="Calibri" panose="020F0502020204030204" pitchFamily="34" charset="0"/>
                <a:cs typeface="Times New Roman" panose="02020603050405020304" pitchFamily="18" charset="0"/>
              </a:rPr>
              <a:t>What we did:</a:t>
            </a:r>
          </a:p>
          <a:p>
            <a:r>
              <a:rPr lang="en-GB" sz="2400" kern="100" dirty="0">
                <a:effectLst/>
                <a:latin typeface="Calibri" panose="020F0502020204030204" pitchFamily="34" charset="0"/>
                <a:ea typeface="Calibri" panose="020F0502020204030204" pitchFamily="34" charset="0"/>
                <a:cs typeface="Times New Roman" panose="02020603050405020304" pitchFamily="18" charset="0"/>
              </a:rPr>
              <a:t>Upper Gordon Road as one of the early adopters, were keen to encourage patients with MSK problems to utilise this app to recover and live well.  We decided to send out a bulk text message to our patients via Accurx to tell patients about getUBetter and how to sign up.</a:t>
            </a:r>
          </a:p>
          <a:p>
            <a:r>
              <a:rPr lang="en-GB" sz="2400" kern="1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2400" kern="100" dirty="0">
                <a:effectLst/>
                <a:latin typeface="Calibri" panose="020F0502020204030204" pitchFamily="34" charset="0"/>
                <a:ea typeface="Calibri" panose="020F0502020204030204" pitchFamily="34" charset="0"/>
                <a:cs typeface="Times New Roman" panose="02020603050405020304" pitchFamily="18" charset="0"/>
              </a:rPr>
              <a:t>We used this message: </a:t>
            </a:r>
          </a:p>
          <a:p>
            <a:r>
              <a:rPr lang="en-GB" sz="2400" kern="100" dirty="0">
                <a:effectLst/>
                <a:latin typeface="Calibri" panose="020F0502020204030204" pitchFamily="34" charset="0"/>
                <a:ea typeface="Calibri" panose="020F0502020204030204" pitchFamily="34" charset="0"/>
                <a:cs typeface="Times New Roman" panose="02020603050405020304" pitchFamily="18" charset="0"/>
              </a:rPr>
              <a:t>25% of adults live with some form of muscle or joint pain.</a:t>
            </a:r>
          </a:p>
          <a:p>
            <a:r>
              <a:rPr lang="en-GB" sz="2400" kern="1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2400" kern="100" dirty="0">
                <a:effectLst/>
                <a:latin typeface="Calibri" panose="020F0502020204030204" pitchFamily="34" charset="0"/>
                <a:ea typeface="Calibri" panose="020F0502020204030204" pitchFamily="34" charset="0"/>
                <a:cs typeface="Times New Roman" panose="02020603050405020304" pitchFamily="18" charset="0"/>
              </a:rPr>
              <a:t>Upper Gordon Road Surgery is now offering you access to a FREE app, to help you manage your muscle or joint problems. The app will guide you day-by-day, through a sequence of exercises and tips, to help you get better. You can select a condition and start managing your symptoms. </a:t>
            </a:r>
          </a:p>
          <a:p>
            <a:r>
              <a:rPr lang="en-GB" sz="2400" kern="1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2400" kern="100" dirty="0">
                <a:effectLst/>
                <a:latin typeface="Calibri" panose="020F0502020204030204" pitchFamily="34" charset="0"/>
                <a:ea typeface="Calibri" panose="020F0502020204030204" pitchFamily="34" charset="0"/>
                <a:cs typeface="Times New Roman" panose="02020603050405020304" pitchFamily="18" charset="0"/>
              </a:rPr>
              <a:t>To get started, click this link </a:t>
            </a:r>
            <a:r>
              <a:rPr lang="en-GB" sz="2400" u="sng" kern="10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https://app.getubetter.com/request-access/1/7cce53cf90577442771720a370c3c723?t=1</a:t>
            </a:r>
            <a:r>
              <a:rPr lang="en-GB" sz="2400" kern="100" dirty="0">
                <a:effectLst/>
                <a:latin typeface="Calibri" panose="020F0502020204030204" pitchFamily="34" charset="0"/>
                <a:ea typeface="Calibri" panose="020F0502020204030204" pitchFamily="34" charset="0"/>
                <a:cs typeface="Times New Roman" panose="02020603050405020304" pitchFamily="18" charset="0"/>
              </a:rPr>
              <a:t>  select a condition, enter your email address, click send</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1800" b="0" i="0" u="none" strike="noStrike" cap="none" normalizeH="0" baseline="0" dirty="0">
              <a:ln>
                <a:noFill/>
              </a:ln>
              <a:solidFill>
                <a:schemeClr val="tx1"/>
              </a:solidFill>
              <a:effectLst/>
              <a:latin typeface="Arial" panose="020B0604020202020204" pitchFamily="34" charset="0"/>
            </a:endParaRPr>
          </a:p>
        </p:txBody>
      </p:sp>
      <p:sp>
        <p:nvSpPr>
          <p:cNvPr id="8" name="Text Box 8"/>
          <p:cNvSpPr txBox="1">
            <a:spLocks noChangeArrowheads="1"/>
          </p:cNvSpPr>
          <p:nvPr/>
        </p:nvSpPr>
        <p:spPr bwMode="auto">
          <a:xfrm>
            <a:off x="340447" y="11361451"/>
            <a:ext cx="7849322" cy="4898156"/>
          </a:xfrm>
          <a:prstGeom prst="rect">
            <a:avLst/>
          </a:prstGeom>
          <a:solidFill>
            <a:srgbClr val="FFFFFF"/>
          </a:solidFill>
          <a:ln w="12700">
            <a:solidFill>
              <a:srgbClr val="418AB3"/>
            </a:solidFill>
            <a:miter lim="800000"/>
            <a:headEnd/>
            <a:tailEnd/>
          </a:ln>
        </p:spPr>
        <p:txBody>
          <a:bodyPr vert="horz" wrap="square" lIns="91440" tIns="45720" rIns="91440" bIns="45720" numCol="1" anchor="t" anchorCtr="0" compatLnSpc="1">
            <a:prstTxWarp prst="textNoShape">
              <a:avLst/>
            </a:prstTxWarp>
          </a:bodyPr>
          <a:lstStyle/>
          <a:p>
            <a:r>
              <a:rPr lang="en-GB" sz="2800" b="1" kern="100" dirty="0">
                <a:effectLst/>
                <a:latin typeface="Calibri" panose="020F0502020204030204" pitchFamily="34" charset="0"/>
                <a:ea typeface="Calibri" panose="020F0502020204030204" pitchFamily="34" charset="0"/>
                <a:cs typeface="Times New Roman" panose="02020603050405020304" pitchFamily="18" charset="0"/>
              </a:rPr>
              <a:t>Results:</a:t>
            </a:r>
          </a:p>
          <a:p>
            <a:r>
              <a:rPr lang="en-GB" sz="2400" kern="100" dirty="0">
                <a:effectLst/>
                <a:latin typeface="Calibri" panose="020F0502020204030204" pitchFamily="34" charset="0"/>
                <a:ea typeface="Calibri" panose="020F0502020204030204" pitchFamily="34" charset="0"/>
                <a:cs typeface="Times New Roman" panose="02020603050405020304" pitchFamily="18" charset="0"/>
              </a:rPr>
              <a:t>It was quick and easy to set up and send in Accurx.  We achieved the following results after sending the mass message</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a:t>
            </a:r>
          </a:p>
          <a:p>
            <a:endParaRPr lang="en-GB" sz="1800" kern="100" dirty="0">
              <a:latin typeface="Calibri" panose="020F0502020204030204" pitchFamily="34" charset="0"/>
              <a:ea typeface="Calibri" panose="020F0502020204030204" pitchFamily="34" charset="0"/>
              <a:cs typeface="Times New Roman" panose="02020603050405020304" pitchFamily="18" charset="0"/>
            </a:endParaRPr>
          </a:p>
          <a:p>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 Box 2"/>
          <p:cNvSpPr txBox="1">
            <a:spLocks noChangeArrowheads="1"/>
          </p:cNvSpPr>
          <p:nvPr/>
        </p:nvSpPr>
        <p:spPr bwMode="auto">
          <a:xfrm>
            <a:off x="8251362" y="11617037"/>
            <a:ext cx="6619875" cy="5209309"/>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rot="0" vert="horz" wrap="square" lIns="91440" tIns="45720" rIns="91440" bIns="45720" anchor="t" anchorCtr="0">
            <a:noAutofit/>
          </a:bodyPr>
          <a:lstStyle/>
          <a:p>
            <a:pPr algn="l">
              <a:lnSpc>
                <a:spcPct val="115000"/>
              </a:lnSpc>
              <a:spcAft>
                <a:spcPts val="1000"/>
              </a:spcAft>
            </a:pPr>
            <a:r>
              <a:rPr lang="en-US" sz="2800" b="1" kern="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Effect of batch messaging:</a:t>
            </a:r>
            <a:endParaRPr lang="en-GB" sz="2800" b="1" kern="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10" name="Text Box 1"/>
          <p:cNvSpPr txBox="1">
            <a:spLocks noChangeArrowheads="1"/>
          </p:cNvSpPr>
          <p:nvPr/>
        </p:nvSpPr>
        <p:spPr bwMode="auto">
          <a:xfrm>
            <a:off x="8189768" y="17714622"/>
            <a:ext cx="6619875" cy="3371850"/>
          </a:xfrm>
          <a:prstGeom prst="rect">
            <a:avLst/>
          </a:prstGeom>
          <a:solidFill>
            <a:srgbClr val="FFFFFF"/>
          </a:solidFill>
          <a:ln w="12700">
            <a:solidFill>
              <a:srgbClr val="418AB3"/>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28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Conclusion / recommendation:</a:t>
            </a:r>
          </a:p>
          <a:p>
            <a:pPr defTabSz="914400" eaLnBrk="0" fontAlgn="base" hangingPunct="0">
              <a:spcBef>
                <a:spcPct val="0"/>
              </a:spcBef>
              <a:spcAft>
                <a:spcPct val="0"/>
              </a:spcAft>
            </a:pPr>
            <a:r>
              <a:rPr lang="en-GB" sz="24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It has been very well received by patients and clinicians and there were no unintended consequences.  </a:t>
            </a:r>
            <a:r>
              <a:rPr lang="en-GB" sz="2400"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We </a:t>
            </a:r>
            <a:r>
              <a:rPr lang="en-GB" sz="24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would encourage other practices to follow the same process to help patients receive timely advice and to start their recovery with getUBetter.</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2800" b="0" i="0" u="none" strike="noStrike" cap="none" normalizeH="0" baseline="0" dirty="0">
              <a:ln>
                <a:noFill/>
              </a:ln>
              <a:solidFill>
                <a:srgbClr val="F69200"/>
              </a:solidFill>
              <a:effectLst/>
              <a:latin typeface="Century Gothic" panose="020B050202020202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1800" b="0" i="0" u="none" strike="noStrike" cap="none" normalizeH="0" baseline="0" dirty="0">
              <a:ln>
                <a:noFill/>
              </a:ln>
              <a:solidFill>
                <a:schemeClr val="tx1"/>
              </a:solidFill>
              <a:effectLst/>
              <a:latin typeface="Arial" panose="020B0604020202020204" pitchFamily="34" charset="0"/>
            </a:endParaRPr>
          </a:p>
        </p:txBody>
      </p:sp>
      <p:sp>
        <p:nvSpPr>
          <p:cNvPr id="12" name="Text Box 9"/>
          <p:cNvSpPr txBox="1">
            <a:spLocks noChangeArrowheads="1"/>
          </p:cNvSpPr>
          <p:nvPr/>
        </p:nvSpPr>
        <p:spPr bwMode="auto">
          <a:xfrm>
            <a:off x="340447" y="16466847"/>
            <a:ext cx="7570066" cy="4619625"/>
          </a:xfrm>
          <a:prstGeom prst="rect">
            <a:avLst/>
          </a:prstGeom>
          <a:solidFill>
            <a:srgbClr val="FFFFFF"/>
          </a:solidFill>
          <a:ln w="12700">
            <a:solidFill>
              <a:srgbClr val="418AB3"/>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1800" b="0" i="0" u="none" strike="noStrike" cap="none" normalizeH="0" baseline="0" dirty="0">
              <a:ln>
                <a:noFill/>
              </a:ln>
              <a:solidFill>
                <a:schemeClr val="tx1"/>
              </a:solidFill>
              <a:effectLst/>
              <a:latin typeface="Arial" panose="020B0604020202020204" pitchFamily="34" charset="0"/>
            </a:endParaRPr>
          </a:p>
        </p:txBody>
      </p:sp>
      <p:sp>
        <p:nvSpPr>
          <p:cNvPr id="13" name="Rectangle 11"/>
          <p:cNvSpPr>
            <a:spLocks noChangeArrowheads="1"/>
          </p:cNvSpPr>
          <p:nvPr/>
        </p:nvSpPr>
        <p:spPr bwMode="auto">
          <a:xfrm>
            <a:off x="0" y="0"/>
            <a:ext cx="15119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4" name="Rectangle 12"/>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12696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1800" b="0" i="0" u="none" strike="noStrike" cap="none" normalizeH="0" baseline="0" dirty="0">
              <a:ln>
                <a:noFill/>
              </a:ln>
              <a:solidFill>
                <a:schemeClr val="tx1"/>
              </a:solidFill>
              <a:effectLst/>
              <a:latin typeface="Arial" panose="020B0604020202020204" pitchFamily="34" charset="0"/>
            </a:endParaRPr>
          </a:p>
        </p:txBody>
      </p:sp>
      <p:sp>
        <p:nvSpPr>
          <p:cNvPr id="15" name="Rectangle 16"/>
          <p:cNvSpPr>
            <a:spLocks noChangeArrowheads="1"/>
          </p:cNvSpPr>
          <p:nvPr/>
        </p:nvSpPr>
        <p:spPr bwMode="auto">
          <a:xfrm>
            <a:off x="0" y="4362450"/>
            <a:ext cx="1511935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ja-JP" sz="1400" b="1" i="0" u="none" strike="noStrike" cap="none" normalizeH="0" baseline="0">
              <a:ln>
                <a:noFill/>
              </a:ln>
              <a:solidFill>
                <a:srgbClr val="F69200"/>
              </a:solidFill>
              <a:effectLst/>
              <a:latin typeface="Century Gothic" panose="020B0502020202020204" pitchFamily="34" charset="0"/>
              <a:ea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br>
              <a:rPr kumimoji="0" lang="en-US" altLang="ja-JP" sz="1400" b="1" i="0" u="none" strike="noStrike" cap="none" normalizeH="0" baseline="0">
                <a:ln>
                  <a:noFill/>
                </a:ln>
                <a:solidFill>
                  <a:srgbClr val="F69200"/>
                </a:solidFill>
                <a:effectLst/>
                <a:latin typeface="Century Gothic" panose="020B0502020202020204" pitchFamily="34" charset="0"/>
                <a:ea typeface="Times New Roman" panose="02020603050405020304" pitchFamily="18" charset="0"/>
                <a:cs typeface="Times New Roman" panose="02020603050405020304" pitchFamily="18" charset="0"/>
              </a:rPr>
            </a:br>
            <a:endParaRPr kumimoji="0" lang="en-US" altLang="ja-JP" sz="1800" b="0" i="0" u="none" strike="noStrike" cap="none" normalizeH="0" baseline="0">
              <a:ln>
                <a:noFill/>
              </a:ln>
              <a:solidFill>
                <a:schemeClr val="tx1"/>
              </a:solidFill>
              <a:effectLst/>
              <a:latin typeface="Arial" panose="020B0604020202020204" pitchFamily="34" charset="0"/>
            </a:endParaRPr>
          </a:p>
        </p:txBody>
      </p:sp>
      <p:sp>
        <p:nvSpPr>
          <p:cNvPr id="17" name="Rectangle 23"/>
          <p:cNvSpPr>
            <a:spLocks noChangeArrowheads="1"/>
          </p:cNvSpPr>
          <p:nvPr/>
        </p:nvSpPr>
        <p:spPr bwMode="auto">
          <a:xfrm>
            <a:off x="0" y="9115425"/>
            <a:ext cx="1511935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9" name="Table 8">
            <a:extLst>
              <a:ext uri="{FF2B5EF4-FFF2-40B4-BE49-F238E27FC236}">
                <a16:creationId xmlns:a16="http://schemas.microsoft.com/office/drawing/2014/main" id="{429E57B6-2C39-D15E-CF61-80C408014C6D}"/>
              </a:ext>
            </a:extLst>
          </p:cNvPr>
          <p:cNvGraphicFramePr>
            <a:graphicFrameLocks noGrp="1"/>
          </p:cNvGraphicFramePr>
          <p:nvPr>
            <p:extLst>
              <p:ext uri="{D42A27DB-BD31-4B8C-83A1-F6EECF244321}">
                <p14:modId xmlns:p14="http://schemas.microsoft.com/office/powerpoint/2010/main" val="3976853869"/>
              </p:ext>
            </p:extLst>
          </p:nvPr>
        </p:nvGraphicFramePr>
        <p:xfrm>
          <a:off x="590175" y="13339426"/>
          <a:ext cx="7320338" cy="2255912"/>
        </p:xfrm>
        <a:graphic>
          <a:graphicData uri="http://schemas.openxmlformats.org/drawingml/2006/table">
            <a:tbl>
              <a:tblPr firstRow="1" firstCol="1" bandRow="1">
                <a:tableStyleId>{5C22544A-7EE6-4342-B048-85BDC9FD1C3A}</a:tableStyleId>
              </a:tblPr>
              <a:tblGrid>
                <a:gridCol w="3660169">
                  <a:extLst>
                    <a:ext uri="{9D8B030D-6E8A-4147-A177-3AD203B41FA5}">
                      <a16:colId xmlns:a16="http://schemas.microsoft.com/office/drawing/2014/main" val="236321923"/>
                    </a:ext>
                  </a:extLst>
                </a:gridCol>
                <a:gridCol w="3660169">
                  <a:extLst>
                    <a:ext uri="{9D8B030D-6E8A-4147-A177-3AD203B41FA5}">
                      <a16:colId xmlns:a16="http://schemas.microsoft.com/office/drawing/2014/main" val="3110847476"/>
                    </a:ext>
                  </a:extLst>
                </a:gridCol>
              </a:tblGrid>
              <a:tr h="563978">
                <a:tc gridSpan="2">
                  <a:txBody>
                    <a:bodyPr/>
                    <a:lstStyle/>
                    <a:p>
                      <a:r>
                        <a:rPr lang="en-GB" sz="2400" kern="100" dirty="0">
                          <a:effectLst/>
                        </a:rPr>
                        <a:t>Before the batch test</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GB"/>
                    </a:p>
                  </a:txBody>
                  <a:tcPr/>
                </a:tc>
                <a:extLst>
                  <a:ext uri="{0D108BD9-81ED-4DB2-BD59-A6C34878D82A}">
                    <a16:rowId xmlns:a16="http://schemas.microsoft.com/office/drawing/2014/main" val="3817883674"/>
                  </a:ext>
                </a:extLst>
              </a:tr>
              <a:tr h="563978">
                <a:tc>
                  <a:txBody>
                    <a:bodyPr/>
                    <a:lstStyle/>
                    <a:p>
                      <a:pPr marL="457200"/>
                      <a:r>
                        <a:rPr lang="en-GB" sz="2400" kern="100">
                          <a:effectLst/>
                        </a:rPr>
                        <a:t>85 Patients signed up</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r>
                        <a:rPr lang="en-GB" sz="2400" kern="100">
                          <a:effectLst/>
                        </a:rPr>
                        <a:t>65 Patients registered</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37783627"/>
                  </a:ext>
                </a:extLst>
              </a:tr>
              <a:tr h="563978">
                <a:tc gridSpan="2">
                  <a:txBody>
                    <a:bodyPr/>
                    <a:lstStyle/>
                    <a:p>
                      <a:r>
                        <a:rPr lang="en-GB" sz="2400" kern="100">
                          <a:effectLst/>
                        </a:rPr>
                        <a:t>After the bulk messages</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GB"/>
                    </a:p>
                  </a:txBody>
                  <a:tcPr/>
                </a:tc>
                <a:extLst>
                  <a:ext uri="{0D108BD9-81ED-4DB2-BD59-A6C34878D82A}">
                    <a16:rowId xmlns:a16="http://schemas.microsoft.com/office/drawing/2014/main" val="1757039890"/>
                  </a:ext>
                </a:extLst>
              </a:tr>
              <a:tr h="563978">
                <a:tc>
                  <a:txBody>
                    <a:bodyPr/>
                    <a:lstStyle/>
                    <a:p>
                      <a:pPr marL="457200"/>
                      <a:r>
                        <a:rPr lang="en-GB" sz="2400" kern="100" dirty="0">
                          <a:effectLst/>
                        </a:rPr>
                        <a:t>725 Patients Signed up</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r>
                        <a:rPr lang="en-GB" sz="2400" kern="100" dirty="0">
                          <a:effectLst/>
                        </a:rPr>
                        <a:t>458 Patients registered</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31273357"/>
                  </a:ext>
                </a:extLst>
              </a:tr>
            </a:tbl>
          </a:graphicData>
        </a:graphic>
      </p:graphicFrame>
      <p:pic>
        <p:nvPicPr>
          <p:cNvPr id="18" name="Picture 17">
            <a:extLst>
              <a:ext uri="{FF2B5EF4-FFF2-40B4-BE49-F238E27FC236}">
                <a16:creationId xmlns:a16="http://schemas.microsoft.com/office/drawing/2014/main" id="{655D3114-7C98-5A69-8DF7-425028C6A41A}"/>
              </a:ext>
            </a:extLst>
          </p:cNvPr>
          <p:cNvPicPr>
            <a:picLocks noChangeAspect="1"/>
          </p:cNvPicPr>
          <p:nvPr/>
        </p:nvPicPr>
        <p:blipFill>
          <a:blip r:embed="rId3"/>
          <a:stretch>
            <a:fillRect/>
          </a:stretch>
        </p:blipFill>
        <p:spPr>
          <a:xfrm>
            <a:off x="8354198" y="12467918"/>
            <a:ext cx="6414201" cy="3998929"/>
          </a:xfrm>
          <a:prstGeom prst="rect">
            <a:avLst/>
          </a:prstGeom>
        </p:spPr>
      </p:pic>
      <p:pic>
        <p:nvPicPr>
          <p:cNvPr id="20" name="Picture 19">
            <a:extLst>
              <a:ext uri="{FF2B5EF4-FFF2-40B4-BE49-F238E27FC236}">
                <a16:creationId xmlns:a16="http://schemas.microsoft.com/office/drawing/2014/main" id="{27949C31-1091-A15B-F337-C8D860FD31E1}"/>
              </a:ext>
            </a:extLst>
          </p:cNvPr>
          <p:cNvPicPr>
            <a:picLocks noChangeAspect="1"/>
          </p:cNvPicPr>
          <p:nvPr/>
        </p:nvPicPr>
        <p:blipFill>
          <a:blip r:embed="rId4"/>
          <a:stretch>
            <a:fillRect/>
          </a:stretch>
        </p:blipFill>
        <p:spPr>
          <a:xfrm>
            <a:off x="590175" y="18237582"/>
            <a:ext cx="6874366" cy="2264497"/>
          </a:xfrm>
          <a:prstGeom prst="rect">
            <a:avLst/>
          </a:prstGeom>
        </p:spPr>
      </p:pic>
      <p:pic>
        <p:nvPicPr>
          <p:cNvPr id="2" name="Picture 2" descr="image">
            <a:extLst>
              <a:ext uri="{FF2B5EF4-FFF2-40B4-BE49-F238E27FC236}">
                <a16:creationId xmlns:a16="http://schemas.microsoft.com/office/drawing/2014/main" id="{90A2C972-B569-57E8-D7A0-E1A3A0909EA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894" y="16971401"/>
            <a:ext cx="4389120" cy="84289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a:extLst>
              <a:ext uri="{FF2B5EF4-FFF2-40B4-BE49-F238E27FC236}">
                <a16:creationId xmlns:a16="http://schemas.microsoft.com/office/drawing/2014/main" id="{9B71A672-6B8F-B235-15FF-A22A983A72E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2576" y="194938"/>
            <a:ext cx="1619295" cy="1271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253011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TotalTime>
  <Words>410</Words>
  <Application>Microsoft Office PowerPoint</Application>
  <PresentationFormat>Custom</PresentationFormat>
  <Paragraphs>27</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Century Gothic</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Davis Lauren (RTH) OUH</dc:creator>
  <cp:lastModifiedBy>BRICE, Rachel (NHS FRIMLEY ICB - D4U1Y)</cp:lastModifiedBy>
  <cp:revision>15</cp:revision>
  <dcterms:created xsi:type="dcterms:W3CDTF">2016-04-22T09:23:04Z</dcterms:created>
  <dcterms:modified xsi:type="dcterms:W3CDTF">2023-11-23T15:59:43Z</dcterms:modified>
</cp:coreProperties>
</file>