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A64408-F786-4AF1-9580-D226F73F5CCE}" v="2" dt="2023-11-09T10:51:22.2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HOLSON, Heather (FRIMLEY HEALTH NHS FOUNDATION TRUST)" userId="cfe12e95-d8d1-4e19-8739-275766f2146b" providerId="ADAL" clId="{5EA64408-F786-4AF1-9580-D226F73F5CCE}"/>
    <pc:docChg chg="custSel modSld">
      <pc:chgData name="NICHOLSON, Heather (FRIMLEY HEALTH NHS FOUNDATION TRUST)" userId="cfe12e95-d8d1-4e19-8739-275766f2146b" providerId="ADAL" clId="{5EA64408-F786-4AF1-9580-D226F73F5CCE}" dt="2023-11-09T10:52:50.613" v="139" actId="14100"/>
      <pc:docMkLst>
        <pc:docMk/>
      </pc:docMkLst>
      <pc:sldChg chg="modSp mod">
        <pc:chgData name="NICHOLSON, Heather (FRIMLEY HEALTH NHS FOUNDATION TRUST)" userId="cfe12e95-d8d1-4e19-8739-275766f2146b" providerId="ADAL" clId="{5EA64408-F786-4AF1-9580-D226F73F5CCE}" dt="2023-11-09T10:52:50.613" v="139" actId="14100"/>
        <pc:sldMkLst>
          <pc:docMk/>
          <pc:sldMk cId="315044472" sldId="257"/>
        </pc:sldMkLst>
        <pc:spChg chg="mod">
          <ac:chgData name="NICHOLSON, Heather (FRIMLEY HEALTH NHS FOUNDATION TRUST)" userId="cfe12e95-d8d1-4e19-8739-275766f2146b" providerId="ADAL" clId="{5EA64408-F786-4AF1-9580-D226F73F5CCE}" dt="2023-11-09T10:52:26.285" v="136" actId="1076"/>
          <ac:spMkLst>
            <pc:docMk/>
            <pc:sldMk cId="315044472" sldId="257"/>
            <ac:spMk id="3" creationId="{AF598348-E075-6547-D9EE-128EF0B9A3A9}"/>
          </ac:spMkLst>
        </pc:spChg>
        <pc:picChg chg="mod">
          <ac:chgData name="NICHOLSON, Heather (FRIMLEY HEALTH NHS FOUNDATION TRUST)" userId="cfe12e95-d8d1-4e19-8739-275766f2146b" providerId="ADAL" clId="{5EA64408-F786-4AF1-9580-D226F73F5CCE}" dt="2023-11-09T10:52:50.613" v="139" actId="14100"/>
          <ac:picMkLst>
            <pc:docMk/>
            <pc:sldMk cId="315044472" sldId="257"/>
            <ac:picMk id="5" creationId="{E7BD4A81-4E67-891B-6C63-2214AE36771C}"/>
          </ac:picMkLst>
        </pc:picChg>
        <pc:picChg chg="mod">
          <ac:chgData name="NICHOLSON, Heather (FRIMLEY HEALTH NHS FOUNDATION TRUST)" userId="cfe12e95-d8d1-4e19-8739-275766f2146b" providerId="ADAL" clId="{5EA64408-F786-4AF1-9580-D226F73F5CCE}" dt="2023-11-09T10:52:44.632" v="138" actId="1076"/>
          <ac:picMkLst>
            <pc:docMk/>
            <pc:sldMk cId="315044472" sldId="257"/>
            <ac:picMk id="6" creationId="{A4B7FAD2-6DFE-9F51-FBC6-E6FB9A2DB80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7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200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9567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814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0060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950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248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237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356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918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333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426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9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55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640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985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BB92-5F1C-43FF-98E5-5C11D871EA50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6AEED11-0BC3-4908-8B0A-D593CDBC1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34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.nicholson@nhs.net" TargetMode="External"/><Relationship Id="rId2" Type="http://schemas.openxmlformats.org/officeDocument/2006/relationships/hyperlink" Target="mailto:Jason.cox2@nhs.ne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AA5B2-CEBF-5B01-F49C-06D3FE3D4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227" y="646272"/>
            <a:ext cx="10515600" cy="1325563"/>
          </a:xfrm>
        </p:spPr>
        <p:txBody>
          <a:bodyPr/>
          <a:lstStyle/>
          <a:p>
            <a:r>
              <a:rPr lang="en-GB" dirty="0"/>
              <a:t>Frimley Health Sterile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98348-E075-6547-D9EE-128EF0B9A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227" y="1221790"/>
            <a:ext cx="10515600" cy="5213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effectLst/>
                <a:ea typeface="Times New Roman" panose="02020603050405020304" pitchFamily="18" charset="0"/>
              </a:rPr>
              <a:t>The Sterile Services department will provide a service to process all re-usable surgical instruments, this process to consist of</a:t>
            </a:r>
          </a:p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effectLst/>
                <a:ea typeface="Times New Roman" panose="02020603050405020304" pitchFamily="18" charset="0"/>
              </a:rPr>
              <a:t>Washing &amp; disinfection</a:t>
            </a:r>
          </a:p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effectLst/>
                <a:ea typeface="Times New Roman" panose="02020603050405020304" pitchFamily="18" charset="0"/>
              </a:rPr>
              <a:t>Assembly &amp; packing</a:t>
            </a:r>
          </a:p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effectLst/>
                <a:ea typeface="Times New Roman" panose="02020603050405020304" pitchFamily="18" charset="0"/>
              </a:rPr>
              <a:t>Sterilisation by autoclaving</a:t>
            </a:r>
          </a:p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GB" dirty="0">
                <a:effectLst/>
                <a:ea typeface="Times New Roman" panose="02020603050405020304" pitchFamily="18" charset="0"/>
              </a:rPr>
              <a:t>Pick up &amp; delivery</a:t>
            </a:r>
            <a:endParaRPr lang="en-GB" dirty="0"/>
          </a:p>
          <a:p>
            <a:r>
              <a:rPr lang="en-GB" dirty="0"/>
              <a:t>We work towards a 48-hour turnaround time from pick up and can offer an emergency weekday service</a:t>
            </a:r>
          </a:p>
          <a:p>
            <a:r>
              <a:rPr lang="en-GB" dirty="0"/>
              <a:t>We can assist in the purchasing new equipment ensuring it meets regulations.</a:t>
            </a:r>
          </a:p>
          <a:p>
            <a:r>
              <a:rPr lang="en-GB" dirty="0"/>
              <a:t>We will provide a 6month - yearly review and always welcome constructive feedback</a:t>
            </a:r>
          </a:p>
          <a:p>
            <a:r>
              <a:rPr lang="en-GB" dirty="0"/>
              <a:t>Prices start from £2.85 for a single instrument</a:t>
            </a:r>
          </a:p>
          <a:p>
            <a:r>
              <a:rPr lang="en-GB" dirty="0"/>
              <a:t>Using sterile services, help reduce our carbon footprint by reducing single use items</a:t>
            </a:r>
          </a:p>
          <a:p>
            <a:r>
              <a:rPr lang="en-GB" dirty="0"/>
              <a:t>For more information, please contact Jason Cox </a:t>
            </a:r>
            <a:r>
              <a:rPr lang="en-GB" dirty="0">
                <a:hlinkClick r:id="rId2"/>
              </a:rPr>
              <a:t>Jason.cox2@nhs.net</a:t>
            </a:r>
            <a:r>
              <a:rPr lang="en-GB" dirty="0"/>
              <a:t> cc Heather Nicholson </a:t>
            </a:r>
            <a:r>
              <a:rPr lang="en-GB" dirty="0">
                <a:hlinkClick r:id="rId3"/>
              </a:rPr>
              <a:t>h.nicholson@nhs.net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BD4A81-4E67-891B-6C63-2214AE3677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6925" y="-44867"/>
            <a:ext cx="2416810" cy="13594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B7FAD2-6DFE-9F51-FBC6-E6FB9A2DB8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775" y="6408421"/>
            <a:ext cx="11488420" cy="44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4447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188BA14F5FC4419038CABA1DFDA77C" ma:contentTypeVersion="28" ma:contentTypeDescription="Create a new document." ma:contentTypeScope="" ma:versionID="173838b7b96d167011f7bb27f73ecf6b">
  <xsd:schema xmlns:xsd="http://www.w3.org/2001/XMLSchema" xmlns:xs="http://www.w3.org/2001/XMLSchema" xmlns:p="http://schemas.microsoft.com/office/2006/metadata/properties" xmlns:ns1="http://schemas.microsoft.com/sharepoint/v3" xmlns:ns3="2b1771c2-2266-4f53-82a3-2ac0db61a691" xmlns:ns4="32563554-f7a2-4575-9923-bcb252205331" xmlns:ns5="33e2d234-d5ba-411f-9205-4431d76787d5" targetNamespace="http://schemas.microsoft.com/office/2006/metadata/properties" ma:root="true" ma:fieldsID="8df8316127d6f895c71f3944b3418e9d" ns1:_="" ns3:_="" ns4:_="" ns5:_="">
    <xsd:import namespace="http://schemas.microsoft.com/sharepoint/v3"/>
    <xsd:import namespace="2b1771c2-2266-4f53-82a3-2ac0db61a691"/>
    <xsd:import namespace="32563554-f7a2-4575-9923-bcb252205331"/>
    <xsd:import namespace="33e2d234-d5ba-411f-9205-4431d76787d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3:Review_x0020_Date" minOccurs="0"/>
                <xsd:element ref="ns4:SharedWithUsers" minOccurs="0"/>
                <xsd:element ref="ns4:SharedWithDetails" minOccurs="0"/>
                <xsd:element ref="ns5:MediaServiceMetadata" minOccurs="0"/>
                <xsd:element ref="ns5:MediaServiceFastMetadata" minOccurs="0"/>
                <xsd:element ref="ns1:_ip_UnifiedCompliancePolicyProperties" minOccurs="0"/>
                <xsd:element ref="ns1:_ip_UnifiedCompliancePolicyUIAction" minOccurs="0"/>
                <xsd:element ref="ns5:MediaServiceAutoKeyPoints" minOccurs="0"/>
                <xsd:element ref="ns5:MediaServiceKeyPoints" minOccurs="0"/>
                <xsd:element ref="ns5:MediaServiceAutoTags" minOccurs="0"/>
                <xsd:element ref="ns5:MediaServiceOCR" minOccurs="0"/>
                <xsd:element ref="ns5:MediaServiceGenerationTime" minOccurs="0"/>
                <xsd:element ref="ns5:MediaServiceEventHashCode" minOccurs="0"/>
                <xsd:element ref="ns5:MediaServiceDateTaken" minOccurs="0"/>
                <xsd:element ref="ns5:MediaServiceLocation" minOccurs="0"/>
                <xsd:element ref="ns5:MediaLengthInSeconds" minOccurs="0"/>
                <xsd:element ref="ns5:lcf76f155ced4ddcb4097134ff3c332f" minOccurs="0"/>
                <xsd:element ref="ns3:TaxCatchAll" minOccurs="0"/>
                <xsd:element ref="ns5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4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5" nillable="true" ma:displayName="Scheduling End Date" ma:description="" ma:internalName="PublishingExpirationDate">
      <xsd:simpleType>
        <xsd:restriction base="dms:Unknown"/>
      </xsd:simpleType>
    </xsd:element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1771c2-2266-4f53-82a3-2ac0db61a691" elementFormDefault="qualified">
    <xsd:import namespace="http://schemas.microsoft.com/office/2006/documentManagement/types"/>
    <xsd:import namespace="http://schemas.microsoft.com/office/infopath/2007/PartnerControls"/>
    <xsd:element name="Review_x0020_Date" ma:index="7" nillable="true" ma:displayName="Revision Due Date" ma:format="DateOnly" ma:internalName="Review_x0020_Date" ma:readOnly="false">
      <xsd:simpleType>
        <xsd:restriction base="dms:DateTime"/>
      </xsd:simpleType>
    </xsd:element>
    <xsd:element name="TaxCatchAll" ma:index="30" nillable="true" ma:displayName="Taxonomy Catch All Column" ma:hidden="true" ma:list="{6f815c83-784d-4597-b3bb-a7a0b328fca9}" ma:internalName="TaxCatchAll" ma:showField="CatchAllData" ma:web="2b1771c2-2266-4f53-82a3-2ac0db61a6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563554-f7a2-4575-9923-bcb25220533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e2d234-d5ba-411f-9205-4431d76787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1" nillable="true" ma:displayName="Tags" ma:internalName="MediaServiceAutoTags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  <xsd:element name="MediaLengthInSeconds" ma:index="2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9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6" ma:displayName="Author"/>
        <xsd:element ref="dcterms:created" minOccurs="0" maxOccurs="1"/>
        <xsd:element ref="dc:identifier" minOccurs="0" maxOccurs="1"/>
        <xsd:element name="contentType" minOccurs="0" maxOccurs="1" type="xsd:string" ma:index="9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Review_x0020_Date xmlns="2b1771c2-2266-4f53-82a3-2ac0db61a691" xsi:nil="true"/>
    <TaxCatchAll xmlns="2b1771c2-2266-4f53-82a3-2ac0db61a691" xsi:nil="true"/>
    <_ip_UnifiedCompliancePolicyProperties xmlns="http://schemas.microsoft.com/sharepoint/v3" xsi:nil="true"/>
    <lcf76f155ced4ddcb4097134ff3c332f xmlns="33e2d234-d5ba-411f-9205-4431d76787d5">
      <Terms xmlns="http://schemas.microsoft.com/office/infopath/2007/PartnerControls"/>
    </lcf76f155ced4ddcb4097134ff3c332f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F199121-44D4-4FC2-AC5B-96C1F9F73C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E43AE5-CC3A-4073-B18E-CF6104DB57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b1771c2-2266-4f53-82a3-2ac0db61a691"/>
    <ds:schemaRef ds:uri="32563554-f7a2-4575-9923-bcb252205331"/>
    <ds:schemaRef ds:uri="33e2d234-d5ba-411f-9205-4431d76787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609ED3F-C80F-46A4-90C5-4CCC67F2D35B}">
  <ds:schemaRefs>
    <ds:schemaRef ds:uri="http://purl.org/dc/elements/1.1/"/>
    <ds:schemaRef ds:uri="2b1771c2-2266-4f53-82a3-2ac0db61a691"/>
    <ds:schemaRef ds:uri="http://purl.org/dc/dcmitype/"/>
    <ds:schemaRef ds:uri="33e2d234-d5ba-411f-9205-4431d76787d5"/>
    <ds:schemaRef ds:uri="http://schemas.openxmlformats.org/package/2006/metadata/core-properties"/>
    <ds:schemaRef ds:uri="http://schemas.microsoft.com/office/2006/documentManagement/types"/>
    <ds:schemaRef ds:uri="http://schemas.microsoft.com/sharepoint/v3"/>
    <ds:schemaRef ds:uri="http://www.w3.org/XML/1998/namespace"/>
    <ds:schemaRef ds:uri="32563554-f7a2-4575-9923-bcb252205331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24</TotalTime>
  <Words>129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Facet</vt:lpstr>
      <vt:lpstr>Frimley Health Sterile Services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Frimley Health Sterile Services</dc:title>
  <dc:creator>NICHOLSON, Heather (FRIMLEY HEALTH NHS FOUNDATION TRUST)</dc:creator>
  <cp:lastModifiedBy>NICHOLSON, Heather (FRIMLEY HEALTH NHS FOUNDATION TRUST)</cp:lastModifiedBy>
  <cp:revision>1</cp:revision>
  <dcterms:created xsi:type="dcterms:W3CDTF">2023-11-03T12:08:04Z</dcterms:created>
  <dcterms:modified xsi:type="dcterms:W3CDTF">2023-11-09T10:52:54Z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0x0101009A188BA14F5FC4419038CABA1DFDA77C</vt:lpwstr>
  </property>
  <property fmtid="{D5CDD505-2E9C-101B-9397-08002B2CF9AE}" pid="3" name="MediaServiceImageTags">
    <vt:lpwstr/>
  </property>
</Properties>
</file>