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96334"/>
  </p:normalViewPr>
  <p:slideViewPr>
    <p:cSldViewPr snapToGrid="0">
      <p:cViewPr varScale="1">
        <p:scale>
          <a:sx n="118" d="100"/>
          <a:sy n="118" d="100"/>
        </p:scale>
        <p:origin x="22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C048D-1129-4EB2-83B8-71B353D5B6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5BF95A-C5EE-491D-9D81-5A9B7E3D54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D815E-8594-49B5-95D0-3938521EA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0B3E0-A9A1-4F39-A13D-AC65648E9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994EB-377D-4C90-B186-CC16EF8E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72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3AC34-F661-4D9F-B40A-A89D934DF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411C7-A73E-4309-9FA7-8F7F4FEFE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253D6-3257-4E29-B6D1-DFD45AF60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2261E-3A5D-4E25-A02A-144AB234D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4A54A-644D-4AEE-9B3A-BF2FAB94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428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1ABF43-9953-4490-B2F1-36B23A1747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A7515C-E45B-4872-BD50-33194E566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C2372-BCCC-433C-BBFC-CE575DE82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45D66-D0FE-4BC9-8D07-564ED9426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591DCC-5A02-48E2-938D-E32D5832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98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D1B5A-0E71-4D47-810C-2076A2541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7AF63-AA80-4ED4-B9AF-6A0323E08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A402D-5D3B-4CB6-A3EF-5357A5437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69F82-AEF0-4B73-B83D-E9FF1BEE2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15980-AE57-4852-97B8-A3CC9EEFB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33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F423C-63E3-4596-8F49-ADAD47A8C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F3BF6-40D0-4433-A9EE-006428516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87480-29B0-4565-BE30-F2BF8CAF1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50B4F-D54F-4DD1-92F2-49EC140D1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423791-25EB-4FC4-91B5-26211430C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52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22435-7D1B-41AE-932D-D9800F8A0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68E50-794D-496F-BB50-AED656D460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98319C-7D9D-4CC4-9038-A5E9616AAE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42879B-309E-45A8-96E6-43AEC4121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7229D-4283-4C28-9ED3-357767AF9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6FCA0-FA9F-47E9-AE40-D56B76452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092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068E3-04D6-4253-91A5-79E218C25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04A6D-91B4-40D4-9AB4-AC72C140C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FBE740-6455-4E38-A87A-E2F4AA4F5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F05AF3-A050-4291-ADD3-EBFF6CD87A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52B3B9-0820-4EE1-9ED8-5157DBEE52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B035A1-7BEB-4D68-9C88-C91CEC6C0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15F18B-866B-4591-BD00-110B6BAF2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775DBA-C6EE-4C74-ADDF-1741137E7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99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A359E-0AE0-4F50-AD6E-32250D28C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86730A-DA74-440F-AABC-90C42DFE6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A43DB5-A508-4D55-B02F-34DE9D414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AF79EF-FEA8-455B-8D59-B681D1AFA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236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1E960-5E17-4E9F-81A4-192AA586E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5930D1-FED1-4F3D-9B3B-8342C5ECB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69262-14F3-428A-AF2B-3FFB51315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79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A0535-96F4-4DCA-A6BE-E94FC5F6F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A6B06-AFA3-48AC-8A81-8E42CA723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D38B4-9AD4-470D-B06F-C0600F8C8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2213FE-EEB3-4EF6-8AB8-D7E2C439B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5CC92-5B41-4C0C-AC3D-44BA17E9B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6F5B5-4856-4340-A613-F3CC1A255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984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ACA73-455C-4C9A-916D-148A1CED2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013D4B-8CA8-4E26-8A65-4436A6C45C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166C1D-6F7F-41D5-8FD3-332511785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B6151-0D5C-4878-8CF0-02CD8E563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26E094-870E-4419-9DAB-D2C229FE3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891AD5-32D8-4C36-B4FE-B660CFE8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425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15E1C3-D034-4175-99C7-484B17BD6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770C6-2AF8-40B5-81AF-D837EB7D2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0616C-2965-4A8D-B319-88AE754087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5955A-37C2-4241-A802-2A17BC066E6B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73822-08A1-4EC9-97D8-7A5EDBC85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9AAC3-EF55-480A-A848-CA57F8C3D3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C835C-27B5-4448-B187-9CE34003F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97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br01.safelinks.protection.outlook.com/?url=https%3A%2F%2Fse.leadershipacademy.nhs.uk%2Fevent%2Fleading-transition-in-primary-care-coping-with-today-and-planning-for-tomorrow%2F&amp;data=05%7C01%7Cgurpreet.mangat2%40nhs.net%7Cf797e5e0414f4ba0da5e08daf8862169%7C37c354b285b047f5b22207b48d774ee3%7C0%7C0%7C638095552219078203%7CUnknown%7CTWFpbGZsb3d8eyJWIjoiMC4wLjAwMDAiLCJQIjoiV2luMzIiLCJBTiI6Ik1haWwiLCJXVCI6Mn0%3D%7C3000%7C%7C%7C&amp;sdata=fQuqJpd3%2FWkaIJVH6GfDU8KPw9VkzKdtRK4dU0H%2BPFY%3D&amp;reserved=0" TargetMode="External"/><Relationship Id="rId7" Type="http://schemas.openxmlformats.org/officeDocument/2006/relationships/hyperlink" Target="https://gbr01.safelinks.protection.outlook.com/?url=https%3A%2F%2Ffuture.nhs.uk%2Fconnect.ti%2FSEPrimaryCareNetwork%2FgroupHome&amp;data=05%7C01%7Cgurpreet.mangat2%40nhs.net%7Cf797e5e0414f4ba0da5e08daf8862169%7C37c354b285b047f5b22207b48d774ee3%7C0%7C0%7C638095552219078203%7CUnknown%7CTWFpbGZsb3d8eyJWIjoiMC4wLjAwMDAiLCJQIjoiV2luMzIiLCJBTiI6Ik1haWwiLCJXVCI6Mn0%3D%7C3000%7C%7C%7C&amp;sdata=Annw33Pp6dFq6ed3yXyRnUZjuqfNrxzwtDnKDMQ2TRg%3D&amp;reserved=0" TargetMode="External"/><Relationship Id="rId2" Type="http://schemas.openxmlformats.org/officeDocument/2006/relationships/hyperlink" Target="https://gbr01.safelinks.protection.outlook.com/?url=https%3A%2F%2Fteams.microsoft.com%2Fregistration%2F7zHYsigClEaueEFz-XSUrQ%2Co-mdJ05ogkqhC3X1bcag7A%2CqJhGSGe1oUSwxCgePMfoNA%2C7a9Hb1JqFkaOBkxc3e7cWA%2CyBxUzM8pG0SVMln0MfLHrA%2CGd7NRH7xFk2j3Vyj_-SKNQ%3Fmode%3Dread%26tenantId%3Db2d831ef-0228-4694-ae78-4173f97494ad&amp;data=05%7C01%7Cgurpreet.mangat2%40nhs.net%7Cf797e5e0414f4ba0da5e08daf8862169%7C37c354b285b047f5b22207b48d774ee3%7C0%7C0%7C638095552219078203%7CUnknown%7CTWFpbGZsb3d8eyJWIjoiMC4wLjAwMDAiLCJQIjoiV2luMzIiLCJBTiI6Ik1haWwiLCJXVCI6Mn0%3D%7C3000%7C%7C%7C&amp;sdata=7p65G3SekKtGNpCyedN0%2FV3WMd7m1N1edqXsViGaWSc%3D&amp;reserved=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br01.safelinks.protection.outlook.com/?url=https%3A%2F%2Fwww.redmoorhealth.co.uk%2Fcms%2Fse-workshop.html&amp;data=05%7C01%7Cgurpreet.mangat2%40nhs.net%7Cf797e5e0414f4ba0da5e08daf8862169%7C37c354b285b047f5b22207b48d774ee3%7C0%7C0%7C638095552219078203%7CUnknown%7CTWFpbGZsb3d8eyJWIjoiMC4wLjAwMDAiLCJQIjoiV2luMzIiLCJBTiI6Ik1haWwiLCJXVCI6Mn0%3D%7C3000%7C%7C%7C&amp;sdata=DZUZgiV%2F9Ulv1LYvrr01X6khUMmye2Du3OBbxsd7buY%3D&amp;reserved=0" TargetMode="External"/><Relationship Id="rId5" Type="http://schemas.openxmlformats.org/officeDocument/2006/relationships/hyperlink" Target="https://gbr01.safelinks.protection.outlook.com/?url=https%3A%2F%2Fteams.microsoft.com%2Fregistration%2F7zHYsigClEaueEFz-XSUrQ%2Co-mdJ05ogkqhC3X1bcag7A%2CqJhGSGe1oUSwxCgePMfoNA%2CwNCwOb6mXkGvjrqCXLVHgQ%2CyAF5UWDhZUa2xCKXWc5TJw%2CM9IMOqQEBUeq7kxo1q9rcA%3Fmode%3Dread%26tenantId%3Db2d831ef-0228-4694-ae78-4173f97494ad&amp;data=05%7C01%7Cgurpreet.mangat2%40nhs.net%7Cf797e5e0414f4ba0da5e08daf8862169%7C37c354b285b047f5b22207b48d774ee3%7C0%7C0%7C638095552219234425%7CUnknown%7CTWFpbGZsb3d8eyJWIjoiMC4wLjAwMDAiLCJQIjoiV2luMzIiLCJBTiI6Ik1haWwiLCJXVCI6Mn0%3D%7C3000%7C%7C%7C&amp;sdata=2gP6tfGNTGi6Okk%2FbKyaV5mhlVkwgaK5JHtGnEKvTBY%3D&amp;reserved=0" TargetMode="External"/><Relationship Id="rId4" Type="http://schemas.openxmlformats.org/officeDocument/2006/relationships/hyperlink" Target="https://gbr01.safelinks.protection.outlook.com/?url=https%3A%2F%2Fteams.microsoft.com%2Fregistration%2F7zHYsigClEaueEFz-XSUrQ%2Co-mdJ05ogkqhC3X1bcag7A%2CqJhGSGe1oUSwxCgePMfoNA%2CwNCwOb6mXkGvjrqCXLVHgQ%2CyAF5UWDhZUa2xCKXWc5TJw%2CM9IMOqQEBUeq7kxo1q9rcA%3Fmode%3Dread%26tenantId%3Db2d831ef-0228-4694-ae78-4173f97494ad&amp;data=05%7C01%7Cgurpreet.mangat2%40nhs.net%7Cf797e5e0414f4ba0da5e08daf8862169%7C37c354b285b047f5b22207b48d774ee3%7C0%7C0%7C638095552219078203%7CUnknown%7CTWFpbGZsb3d8eyJWIjoiMC4wLjAwMDAiLCJQIjoiV2luMzIiLCJBTiI6Ik1haWwiLCJXVCI6Mn0%3D%7C3000%7C%7C%7C&amp;sdata=m9p%2Bq2QSiZB0FSekqFQqrLAnNcv1ai2R1hpDvMvO3n0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34F909-2BA1-CDCF-A2B7-8038C5B91D3A}"/>
              </a:ext>
            </a:extLst>
          </p:cNvPr>
          <p:cNvSpPr txBox="1"/>
          <p:nvPr/>
        </p:nvSpPr>
        <p:spPr>
          <a:xfrm>
            <a:off x="133530" y="974112"/>
            <a:ext cx="116391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Redmoor</a:t>
            </a:r>
            <a:r>
              <a:rPr lang="en-US" sz="2000" dirty="0"/>
              <a:t> are hosting a number of regional webinars to support getting the most out of VOIP telephony including how to </a:t>
            </a:r>
            <a:r>
              <a:rPr lang="en-US" sz="2000" dirty="0" err="1"/>
              <a:t>optimise</a:t>
            </a:r>
            <a:r>
              <a:rPr lang="en-US" sz="2000" dirty="0"/>
              <a:t> to support demand planning. The next series of dates are below. </a:t>
            </a:r>
          </a:p>
          <a:p>
            <a:endParaRPr lang="en-US" sz="2000" dirty="0"/>
          </a:p>
          <a:p>
            <a:r>
              <a:rPr lang="en-US" sz="2000" dirty="0"/>
              <a:t>We are also working to explore Feb/March Frimley specific sessions in view of current pressures impacting on all practices to attend the January schedule of sessions. Recordings will be made available from sessions. </a:t>
            </a:r>
          </a:p>
          <a:p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EBC3DE-908E-996D-151D-6C2BCD169E81}"/>
              </a:ext>
            </a:extLst>
          </p:cNvPr>
          <p:cNvSpPr txBox="1"/>
          <p:nvPr/>
        </p:nvSpPr>
        <p:spPr>
          <a:xfrm>
            <a:off x="1144504" y="2724404"/>
            <a:ext cx="937209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Optimising Advanced Telephony - 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2" tooltip="https://gbr01.safelinks.protection.outlook.com/?url=https%3A%2F%2Fteams.microsoft.com%2Fregistration%2F7zHYsigClEaueEFz-XSUrQ%2Co-mdJ05ogkqhC3X1bcag7A%2CqJhGSGe1oUSwxCgePMfoNA%2C7a9Hb1JqFkaOBkxc3e7cWA%2CyBxUzM8pG0SVMln0MfLHrA%2CGd7NRH7xFk2j3Vyj_-SKNQ%3Fmode%3Dread%26tenantId%3Db2d831ef-0228-4694-ae78-4173f97494ad&amp;data=05%7C01%7Cgurpreet.mangat2%40nhs.net%7Cf797e5e0414f4ba0da5e08daf8862169%7C37c354b285b047f5b22207b48d774ee3%7C0%7C0%7C638095552219078203%7CUnknown%7CTWFpbGZsb3d8eyJWIjoiMC4wLjAwMDAiLCJQIjoiV2luMzIiLCJBTiI6Ik1haWwiLCJXVCI6Mn0%3D%7C3000%7C%7C%7C&amp;sdata=7p65G3SekKtGNpCyedN0%2FV3WMd7m1N1edqXsViGaWSc%3D&amp;reserved=0"/>
              </a:rPr>
              <a:t>19</a:t>
            </a:r>
            <a:r>
              <a:rPr lang="en-GB" sz="1600" b="0" i="0" u="none" strike="noStrike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2" tooltip="https://gbr01.safelinks.protection.outlook.com/?url=https%3A%2F%2Fteams.microsoft.com%2Fregistration%2F7zHYsigClEaueEFz-XSUrQ%2Co-mdJ05ogkqhC3X1bcag7A%2CqJhGSGe1oUSwxCgePMfoNA%2C7a9Hb1JqFkaOBkxc3e7cWA%2CyBxUzM8pG0SVMln0MfLHrA%2CGd7NRH7xFk2j3Vyj_-SKNQ%3Fmode%3Dread%26tenantId%3Db2d831ef-0228-4694-ae78-4173f97494ad&amp;data=05%7C01%7Cgurpreet.mangat2%40nhs.net%7Cf797e5e0414f4ba0da5e08daf8862169%7C37c354b285b047f5b22207b48d774ee3%7C0%7C0%7C638095552219078203%7CUnknown%7CTWFpbGZsb3d8eyJWIjoiMC4wLjAwMDAiLCJQIjoiV2luMzIiLCJBTiI6Ik1haWwiLCJXVCI6Mn0%3D%7C3000%7C%7C%7C&amp;sdata=7p65G3SekKtGNpCyedN0%2FV3WMd7m1N1edqXsViGaWSc%3D&amp;reserved=0"/>
              </a:rPr>
              <a:t>th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2" tooltip="https://gbr01.safelinks.protection.outlook.com/?url=https%3A%2F%2Fteams.microsoft.com%2Fregistration%2F7zHYsigClEaueEFz-XSUrQ%2Co-mdJ05ogkqhC3X1bcag7A%2CqJhGSGe1oUSwxCgePMfoNA%2C7a9Hb1JqFkaOBkxc3e7cWA%2CyBxUzM8pG0SVMln0MfLHrA%2CGd7NRH7xFk2j3Vyj_-SKNQ%3Fmode%3Dread%26tenantId%3Db2d831ef-0228-4694-ae78-4173f97494ad&amp;data=05%7C01%7Cgurpreet.mangat2%40nhs.net%7Cf797e5e0414f4ba0da5e08daf8862169%7C37c354b285b047f5b22207b48d774ee3%7C0%7C0%7C638095552219078203%7CUnknown%7CTWFpbGZsb3d8eyJWIjoiMC4wLjAwMDAiLCJQIjoiV2luMzIiLCJBTiI6Ik1haWwiLCJXVCI6Mn0%3D%7C3000%7C%7C%7C&amp;sdata=7p65G3SekKtGNpCyedN0%2FV3WMd7m1N1edqXsViGaWSc%3D&amp;reserved=0"/>
              </a:rPr>
              <a:t> Jan Webinar registration | Microsoft Teams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Have you realised the benefits of your new phone system?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Balancing strategic and operational priorities - 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24</a:t>
            </a:r>
            <a:r>
              <a:rPr lang="en-GB" sz="1600" b="0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Jan 12.30 - 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3" tooltip="https://gbr01.safelinks.protection.outlook.com/?url=https%3A%2F%2Fse.leadershipacademy.nhs.uk%2Fevent%2Fleading-transition-in-primary-care-coping-with-today-and-planning-for-tomorrow%2F&amp;data=05%7C01%7Cgurpreet.mangat2%40nhs.net%7Cf797e5e0414f4ba0da5e08daf8862169%7C37c354b285b047f5b22207b48d774ee3%7C0%7C0%7C638095552219078203%7CUnknown%7CTWFpbGZsb3d8eyJWIjoiMC4wLjAwMDAiLCJQIjoiV2luMzIiLCJBTiI6Ik1haWwiLCJXVCI6Mn0%3D%7C3000%7C%7C%7C&amp;sdata=fQuqJpd3%2FWkaIJVH6GfDU8KPw9VkzKdtRK4dU0H%2BPFY%3D&amp;reserved=0"/>
              </a:rPr>
              <a:t>Coping with today and planning for tomorrow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Coping with today and planning for tomorrow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Understanding Demand in relation to Telephony - </a:t>
            </a:r>
            <a:r>
              <a:rPr lang="en-GB" sz="1600" b="0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4" tooltip="https://gbr01.safelinks.protection.outlook.com/?url=https%3A%2F%2Fteams.microsoft.com%2Fregistration%2F7zHYsigClEaueEFz-XSUrQ%2Co-mdJ05ogkqhC3X1bcag7A%2CqJhGSGe1oUSwxCgePMfoNA%2CwNCwOb6mXkGvjrqCXLVHgQ%2CyAF5UWDhZUa2xCKXWc5TJw%2CM9IMOqQEBUeq7kxo1q9rcA%3Fmode%3Dread%26tenantId%3Db2d831ef-0228-4694-ae78-4173f97494ad&amp;data=05%7C01%7Cgurpreet.mangat2%40nhs.net%7Cf797e5e0414f4ba0da5e08daf8862169%7C37c354b285b047f5b22207b48d774ee3%7C0%7C0%7C638095552219078203%7CUnknown%7CTWFpbGZsb3d8eyJWIjoiMC4wLjAwMDAiLCJQIjoiV2luMzIiLCJBTiI6Ik1haWwiLCJXVCI6Mn0%3D%7C3000%7C%7C%7C&amp;sdata=m9p%2Bq2QSiZB0FSekqFQqrLAnNcv1ai2R1hpDvMvO3n0%3D&amp;reserved=0"/>
              </a:rPr>
              <a:t>26</a:t>
            </a:r>
            <a:r>
              <a:rPr lang="en-GB" sz="1600" b="0" i="0" u="sng" strike="noStrike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5" tooltip="https://gbr01.safelinks.protection.outlook.com/?url=https%3A%2F%2Fteams.microsoft.com%2Fregistration%2F7zHYsigClEaueEFz-XSUrQ%2Co-mdJ05ogkqhC3X1bcag7A%2CqJhGSGe1oUSwxCgePMfoNA%2CwNCwOb6mXkGvjrqCXLVHgQ%2CyAF5UWDhZUa2xCKXWc5TJw%2CM9IMOqQEBUeq7kxo1q9rcA%3Fmode%3Dread%26tenantId%3Db2d831ef-0228-4694-ae78-4173f97494ad&amp;data=05%7C01%7Cgurpreet.mangat2%40nhs.net%7Cf797e5e0414f4ba0da5e08daf8862169%7C37c354b285b047f5b22207b48d774ee3%7C0%7C0%7C638095552219234425%7CUnknown%7CTWFpbGZsb3d8eyJWIjoiMC4wLjAwMDAiLCJQIjoiV2luMzIiLCJBTiI6Ik1haWwiLCJXVCI6Mn0%3D%7C3000%7C%7C%7C&amp;sdata=2gP6tfGNTGi6Okk%2FbKyaV5mhlVkwgaK5JHtGnEKvTBY%3D&amp;reserved=0"/>
              </a:rPr>
              <a:t>th</a:t>
            </a:r>
            <a:r>
              <a:rPr lang="en-GB" sz="1600" b="0" i="0" u="sng" strike="noStrike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n-GB" sz="1600" b="0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Jan</a:t>
            </a:r>
            <a:r>
              <a:rPr lang="en-GB" sz="1600" b="0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5" tooltip="https://gbr01.safelinks.protection.outlook.com/?url=https%3A%2F%2Fteams.microsoft.com%2Fregistration%2F7zHYsigClEaueEFz-XSUrQ%2Co-mdJ05ogkqhC3X1bcag7A%2CqJhGSGe1oUSwxCgePMfoNA%2CwNCwOb6mXkGvjrqCXLVHgQ%2CyAF5UWDhZUa2xCKXWc5TJw%2CM9IMOqQEBUeq7kxo1q9rcA%3Fmode%3Dread%26tenantId%3Db2d831ef-0228-4694-ae78-4173f97494ad&amp;data=05%7C01%7Cgurpreet.mangat2%40nhs.net%7Cf797e5e0414f4ba0da5e08daf8862169%7C37c354b285b047f5b22207b48d774ee3%7C0%7C0%7C638095552219234425%7CUnknown%7CTWFpbGZsb3d8eyJWIjoiMC4wLjAwMDAiLCJQIjoiV2luMzIiLCJBTiI6Ik1haWwiLCJXVCI6Mn0%3D%7C3000%7C%7C%7C&amp;sdata=2gP6tfGNTGi6Okk%2FbKyaV5mhlVkwgaK5JHtGnEKvTBY%3D&amp;reserved=0"/>
              </a:rPr>
              <a:t> - Webinar registration | Microsoft Teams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285750" algn="l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Beating the 8am rush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285750" algn="l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does the data tell you?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BA6B89-6166-6CB8-3EC8-096AC4026587}"/>
              </a:ext>
            </a:extLst>
          </p:cNvPr>
          <p:cNvSpPr txBox="1"/>
          <p:nvPr/>
        </p:nvSpPr>
        <p:spPr>
          <a:xfrm>
            <a:off x="3179384" y="72150"/>
            <a:ext cx="5547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Digital Primary Care &amp; GPIT updates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AC0AE3-95B5-4529-7A7F-69BC285AF1F4}"/>
              </a:ext>
            </a:extLst>
          </p:cNvPr>
          <p:cNvSpPr txBox="1"/>
          <p:nvPr/>
        </p:nvSpPr>
        <p:spPr>
          <a:xfrm>
            <a:off x="133530" y="606256"/>
            <a:ext cx="7108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Regional webinars to support getting the most of VOIP telephony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D832EE-96D9-7F67-1C86-53529960504A}"/>
              </a:ext>
            </a:extLst>
          </p:cNvPr>
          <p:cNvSpPr txBox="1"/>
          <p:nvPr/>
        </p:nvSpPr>
        <p:spPr>
          <a:xfrm>
            <a:off x="368542" y="5587828"/>
            <a:ext cx="109240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You can also find out more information and resources including recordings and future webinar dates at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3D736D-6CAB-992E-7A2C-FC9868C616EE}"/>
              </a:ext>
            </a:extLst>
          </p:cNvPr>
          <p:cNvSpPr txBox="1"/>
          <p:nvPr/>
        </p:nvSpPr>
        <p:spPr>
          <a:xfrm>
            <a:off x="450597" y="6085407"/>
            <a:ext cx="114649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Landing Page :  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6" tooltip="Original URL:&#10;https://www.redmoorhealth.co.uk/cms/se-workshop.html&#10;&#10;Click to follow link."/>
              </a:rPr>
              <a:t>Southeast Region - Delivery for today and transformation for tomorrow webinars (redmoorhealth.co.uk)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Futures : </a:t>
            </a:r>
            <a:r>
              <a:rPr lang="en-GB" sz="1800" b="0" i="0" u="none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hlinkClick r:id="rId7" tooltip="Original URL:&#10;https://future.nhs.uk/connect.ti/SEPrimaryCareNetwork/groupHome&#10;&#10;Click to follow link."/>
              </a:rPr>
              <a:t>South East Region Primary Care Transformation - FutureNHS Collaboration Platform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1800" b="0" i="0" u="none" strike="noStrike" dirty="0">
                <a:solidFill>
                  <a:srgbClr val="212B32"/>
                </a:solidFill>
                <a:effectLst/>
                <a:latin typeface="Arial" panose="020B0604020202020204" pitchFamily="34" charset="0"/>
              </a:rPr>
              <a:t> 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612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2035</TotalTime>
  <Words>210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FURNEAUX, Samuel (FRIMLEY HEALTH NHS FOUNDATION TRUST)</dc:creator>
  <cp:lastModifiedBy>MANGAT, Gurpreet (FRIMLEY HEALTH NHS FOUNDATION TRUST)</cp:lastModifiedBy>
  <cp:revision>22</cp:revision>
  <dcterms:created xsi:type="dcterms:W3CDTF">2022-11-30T10:30:05Z</dcterms:created>
  <dcterms:modified xsi:type="dcterms:W3CDTF">2023-01-18T09:43:33Z</dcterms:modified>
</cp:coreProperties>
</file>