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86" d="100"/>
          <a:sy n="86" d="100"/>
        </p:scale>
        <p:origin x="120" y="6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E9534-BEAC-2442-8ED0-3C85E5673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EB67F3-6091-1D40-80ED-F594E95A5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16ECE-1386-3244-8D90-B11C20BEA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9FD43-70DE-DF4B-AD20-96189A056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AEAA1-7E9A-714D-8241-D58AA8505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63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74FA0-C143-B740-A8FA-39E7360EC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287768-4B64-4544-B91C-EF73C68C6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30F61-BD29-4D4F-A95C-412461DF9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8C551-7322-BA44-B5DC-D0A97C4CC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BF8ED-A42E-AC47-88AE-7C6682982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99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5C5355-D366-614F-8B5B-8C17E636E5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1BA798-92D0-CB43-8BEE-8C197C508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5BE50-B7BC-BE49-B6BF-3B0554C7D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589F7-E730-8C49-B372-B18BB1D8F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D9822-D8D3-3342-A7C1-971838EE5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906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238A3-D8A1-5641-898B-E008971EC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7350A-8F0F-844E-8AD7-BBC962FB45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AC6AF-A21C-6E4E-9106-3EE550C74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71C7C-5DCB-9841-B3B2-98B011C85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A2EEB-3F9D-844E-B337-34B61AE86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0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C2B3A-5A5F-884F-810B-D21CFCB09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D2CEF-9179-1447-87F4-2806C0B09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C4787-580A-524C-8452-3C5F81BED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E6C50-83AF-CB44-9783-B5CEBDDD2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C4B90-42B5-E342-9912-1C9CAB5D0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9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8FA12-2505-7642-86A2-76E904B51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35BA7-9BC0-FB4C-B245-90E5D702FA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CD9BC0-D4EB-E741-B166-06CF6EFF16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AEBBAB-440F-5D4D-96F7-7194EED41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A57C4-54C9-4C41-B0BC-D334E5E76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3F2C7B-A06E-764E-8C06-4512F2A3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C0FA1-82A0-ED4F-9255-5971B1F5B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EA87BD-2654-2F41-B049-5D19A02EC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31E785-1AF3-E44B-8007-5ABD507AB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965BBE-3972-E149-A06D-F950F9ED3B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F866D8-DC16-E04F-90BF-4B3EB89720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61AB44-4F1D-D84F-9668-CBAD99DD1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203C18-9A95-B647-B33B-DDAF66559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15BADD-658B-A743-8E92-B60AB3757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6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C42D-AE71-524B-8451-F17A2AEEF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9F07CC-99DA-584B-A321-6DA3435D5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B73D3A-A124-B14F-AE6E-CAEC8FF91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3BA15E-A979-CD4E-928C-06D866FB1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29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B7C5F-B180-C040-A3F2-957FE62A8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80C81A-B3FA-414D-96D6-D14790AA2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13991-7B9A-7D42-B09E-3AB810FBA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253FF-B319-094F-BEC6-5D8C09A72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99C4E-293C-B644-99E1-C672056DC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413E1E-FA40-ED4B-8E6D-8FD0D519E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69BA01-E86B-7649-A1F6-D56C7170D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9A805-85A1-1345-8AC4-2A3FC3312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35CB9-CF10-7044-92D6-0FA409727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1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F51E9-79B6-1243-B800-41A7E8E53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04E2BC-DF1E-B443-9F93-8BA9CA6A6E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1EA061-DAD6-8F4D-AE97-1FAD3F10F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6E80D0-F0CD-D248-88BE-492CAE6D6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3A99C4-58FE-E84A-9435-5CD44E893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19AB9-19B1-1D4C-96AD-81CAAE1CB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7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872102-391F-074D-9E15-CD5CFD804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4E860-9AA2-2843-9686-46E36719C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2B985-EA5A-434E-9686-001C5395D8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F41E5-A7F5-354C-85DC-6D6EEB91D56C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F9CA8-41EF-7943-B071-6E6510281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5D213-B91C-0149-9680-7A870D111C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85247-EC6D-0440-B1AC-2816BE260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0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CEAB6-D2C9-6841-BE09-03DEA9A0C2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0AD63E-3622-D246-9F66-382889EE87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D6A1B5-1CBE-7C41-B55A-F9F8919175C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1999" cy="686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87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Tubby</dc:creator>
  <cp:lastModifiedBy>DUGGAL, Nisha (NHS FRIMLEY CCG)</cp:lastModifiedBy>
  <cp:revision>3</cp:revision>
  <dcterms:created xsi:type="dcterms:W3CDTF">2021-11-15T14:18:07Z</dcterms:created>
  <dcterms:modified xsi:type="dcterms:W3CDTF">2022-06-08T11:02:36Z</dcterms:modified>
</cp:coreProperties>
</file>