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15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893540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281808"/>
            <a:ext cx="6638926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40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‘Managing Difficult Conversations’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To increase understanding of Personality Disorder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Reflect on what can make calls and conversations difficult</a:t>
            </a:r>
            <a:endParaRPr lang="en-GB" sz="22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Provide tips and skills for managing challenging phone calls/conversations </a:t>
            </a:r>
          </a:p>
          <a:p>
            <a:endParaRPr lang="en-GB" sz="24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For: Primary Care Administrative and Non-Clinical Staff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Dates: Tuesday 12</a:t>
            </a:r>
            <a:r>
              <a:rPr lang="en-GB" sz="2200" b="1" baseline="30000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July, 2022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Time: 1pm-2.30pm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pPr>
              <a:spcAft>
                <a:spcPts val="1200"/>
              </a:spcAft>
            </a:pPr>
            <a:endParaRPr lang="en-GB" sz="24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8" y="8835780"/>
            <a:ext cx="6638925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8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for one of the above dates or need more information…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875795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131221-E724-42A5-8675-81ECB42B1E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d98b9-113b-4be4-99ba-70239777fd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4627</TotalTime>
  <Words>95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Jessica Bezance</cp:lastModifiedBy>
  <cp:revision>29</cp:revision>
  <dcterms:created xsi:type="dcterms:W3CDTF">2020-05-13T12:14:26Z</dcterms:created>
  <dcterms:modified xsi:type="dcterms:W3CDTF">2022-06-14T05:43:09Z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