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0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670564-1A61-4D42-BD63-FBF834F891EB}" v="9" dt="2022-03-04T10:19:35.6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22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750252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277471"/>
            <a:ext cx="7022328" cy="563231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‘Working with People who Self-Harm’ Training 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/>
                </a:solidFill>
              </a:rPr>
              <a:t>Top tips for consultations with people who self-harm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/>
                </a:solidFill>
              </a:rPr>
              <a:t>To learn strategies and skills to support people to reduce self-harm behaviour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/>
                </a:solidFill>
              </a:rPr>
              <a:t>To consider where to signpost for further support and intervention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accent1"/>
              </a:solidFill>
            </a:endParaRPr>
          </a:p>
          <a:p>
            <a:r>
              <a:rPr lang="en-GB" sz="24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For: PCN Clinical Staff (e.g. GPs, Nurses)</a:t>
            </a:r>
          </a:p>
          <a:p>
            <a:r>
              <a:rPr lang="en-GB" sz="24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Date: </a:t>
            </a:r>
            <a:r>
              <a:rPr lang="en-GB" sz="24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Tuesday 5</a:t>
            </a:r>
            <a:r>
              <a:rPr lang="en-GB" sz="2400" b="1" baseline="3000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th</a:t>
            </a:r>
            <a:r>
              <a:rPr lang="en-GB" sz="24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July 2022</a:t>
            </a:r>
            <a:endParaRPr lang="en-GB" sz="24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r>
              <a:rPr lang="en-GB" sz="24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Time: 12.30pm - 1.30pm</a:t>
            </a:r>
          </a:p>
          <a:p>
            <a:r>
              <a:rPr lang="en-GB" sz="24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pPr>
              <a:spcAft>
                <a:spcPts val="1200"/>
              </a:spcAft>
            </a:pPr>
            <a:endParaRPr lang="en-GB" sz="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9051836"/>
            <a:ext cx="7022328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tabLst>
                <a:tab pos="540385" algn="l"/>
              </a:tabLst>
            </a:pPr>
            <a:r>
              <a:rPr lang="en-GB" sz="1600" b="1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or need more information…</a:t>
            </a:r>
          </a:p>
          <a:p>
            <a:pPr lvl="0" defTabSz="914400" eaLnBrk="0" fontAlgn="base" hangingPunct="0">
              <a:tabLst>
                <a:tab pos="539750" algn="l"/>
              </a:tabLst>
            </a:pPr>
            <a:r>
              <a:rPr lang="en-GB" sz="2000" b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1851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C574B3-7737-4AAF-82BB-41E049522C5D}">
  <ds:schemaRefs>
    <ds:schemaRef ds:uri="0c7d98b9-113b-4be4-99ba-70239777fdb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0</TotalTime>
  <Words>102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Jasmin Enayati</cp:lastModifiedBy>
  <cp:revision>2</cp:revision>
  <dcterms:created xsi:type="dcterms:W3CDTF">2020-05-13T12:14:26Z</dcterms:created>
  <dcterms:modified xsi:type="dcterms:W3CDTF">2022-06-13T08:20:55Z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