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8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min Enayati" userId="07628255-3ba9-40bf-8703-affa9801c117" providerId="ADAL" clId="{1BEFE89C-2529-4313-A969-27FFA089C27A}"/>
    <pc:docChg chg="modSld">
      <pc:chgData name="Jasmin Enayati" userId="07628255-3ba9-40bf-8703-affa9801c117" providerId="ADAL" clId="{1BEFE89C-2529-4313-A969-27FFA089C27A}" dt="2022-06-13T08:19:54.285" v="5" actId="20577"/>
      <pc:docMkLst>
        <pc:docMk/>
      </pc:docMkLst>
      <pc:sldChg chg="modSp mod">
        <pc:chgData name="Jasmin Enayati" userId="07628255-3ba9-40bf-8703-affa9801c117" providerId="ADAL" clId="{1BEFE89C-2529-4313-A969-27FFA089C27A}" dt="2022-06-13T08:19:54.285" v="5" actId="20577"/>
        <pc:sldMkLst>
          <pc:docMk/>
          <pc:sldMk cId="3403875795" sldId="258"/>
        </pc:sldMkLst>
        <pc:spChg chg="mod">
          <ac:chgData name="Jasmin Enayati" userId="07628255-3ba9-40bf-8703-affa9801c117" providerId="ADAL" clId="{1BEFE89C-2529-4313-A969-27FFA089C27A}" dt="2022-06-13T08:19:54.285" v="5" actId="20577"/>
          <ac:spMkLst>
            <pc:docMk/>
            <pc:sldMk cId="3403875795" sldId="258"/>
            <ac:spMk id="9" creationId="{6A16A8A8-715A-4A75-8C81-1B1C92045BE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893540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178527" y="3136810"/>
            <a:ext cx="7225259" cy="690958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800"/>
              </a:spcAft>
            </a:pPr>
            <a:r>
              <a:rPr lang="en-GB" sz="38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‘Introduction to Working with Personality Disorders’ 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</a:rPr>
              <a:t>To provide a diagnostic and a psychological perspective on Emotionally Unstable Personality Disorder (</a:t>
            </a:r>
            <a:r>
              <a:rPr lang="en-GB" sz="2200" b="1" dirty="0" err="1">
                <a:solidFill>
                  <a:schemeClr val="accent1"/>
                </a:solidFill>
              </a:rPr>
              <a:t>EUPD</a:t>
            </a:r>
            <a:r>
              <a:rPr lang="en-GB" sz="2200" b="1" dirty="0">
                <a:solidFill>
                  <a:schemeClr val="accent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To understand why people might develop </a:t>
            </a:r>
            <a:r>
              <a:rPr lang="en-GB" sz="2200" b="1" dirty="0" err="1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EUPD</a:t>
            </a:r>
            <a:endParaRPr lang="en-GB" sz="2200" b="1" dirty="0">
              <a:solidFill>
                <a:schemeClr val="accent1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To briefly introduce Attachment Theory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Provide ‘Top Tips’ for your consultations with this patient group</a:t>
            </a:r>
            <a:endParaRPr lang="en-GB" sz="2400" b="1" dirty="0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GB" sz="21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For: GP’s, Pharmacists and other Clinical Staff</a:t>
            </a:r>
          </a:p>
          <a:p>
            <a:r>
              <a:rPr lang="en-GB" sz="21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Dates</a:t>
            </a:r>
            <a:r>
              <a:rPr lang="en-GB" sz="2100" b="1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: Monday </a:t>
            </a:r>
            <a:r>
              <a:rPr lang="en-GB" sz="21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4</a:t>
            </a:r>
            <a:r>
              <a:rPr lang="en-GB" sz="2100" b="1" baseline="30000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th</a:t>
            </a:r>
            <a:r>
              <a:rPr lang="en-GB" sz="21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 July 2022</a:t>
            </a:r>
            <a:endParaRPr lang="en-GB" sz="2100" b="1" dirty="0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  <a:cs typeface="Arial"/>
            </a:endParaRPr>
          </a:p>
          <a:p>
            <a:r>
              <a:rPr lang="en-GB" sz="21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Time: 12.30pm – 1.30pm</a:t>
            </a:r>
          </a:p>
          <a:p>
            <a:r>
              <a:rPr lang="en-GB" sz="21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Where: Remotely via Microsoft Teams </a:t>
            </a:r>
          </a:p>
          <a:p>
            <a:endParaRPr lang="en-GB" sz="2200" b="1" dirty="0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24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7" y="8835780"/>
            <a:ext cx="6638925" cy="1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8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for one of the above dates or need more information…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875795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131221-E724-42A5-8675-81ECB42B1E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7d98b9-113b-4be4-99ba-70239777fd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9FE9F5-1DE8-4C0F-979B-39E55159584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4635</TotalTime>
  <Words>114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Jasmin Enayati</cp:lastModifiedBy>
  <cp:revision>30</cp:revision>
  <dcterms:created xsi:type="dcterms:W3CDTF">2020-05-13T12:14:26Z</dcterms:created>
  <dcterms:modified xsi:type="dcterms:W3CDTF">2022-06-13T08:20:02Z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