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heme/theme3.xml" ContentType="application/vnd.openxmlformats-officedocument.theme+xml"/>
  <Override PartName="/ppt/tags/tag111.xml" ContentType="application/vnd.openxmlformats-officedocument.presentationml.tags+xml"/>
  <Override PartName="/ppt/tags/tag11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87" r:id="rId5"/>
  </p:sldMasterIdLst>
  <p:notesMasterIdLst>
    <p:notesMasterId r:id="rId14"/>
  </p:notesMasterIdLst>
  <p:sldIdLst>
    <p:sldId id="2147375407" r:id="rId6"/>
    <p:sldId id="2147375434" r:id="rId7"/>
    <p:sldId id="2147375435" r:id="rId8"/>
    <p:sldId id="2147375795" r:id="rId9"/>
    <p:sldId id="2147375797" r:id="rId10"/>
    <p:sldId id="2147375436" r:id="rId11"/>
    <p:sldId id="2147375437" r:id="rId12"/>
    <p:sldId id="214737543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23C3C7A-9253-485C-B94D-152E4609D16C}">
          <p14:sldIdLst>
            <p14:sldId id="2147375407"/>
            <p14:sldId id="2147375434"/>
            <p14:sldId id="2147375435"/>
            <p14:sldId id="2147375795"/>
            <p14:sldId id="2147375797"/>
            <p14:sldId id="2147375436"/>
            <p14:sldId id="2147375437"/>
            <p14:sldId id="2147375439"/>
          </p14:sldIdLst>
        </p14:section>
        <p14:section name="Untitled Section" id="{8CA3ADCA-5146-4F7A-8049-F079B8680832}">
          <p14:sldIdLst/>
        </p14:section>
      </p14:sectionLst>
    </p:ext>
    <p:ext uri="{EFAFB233-063F-42B5-8137-9DF3F51BA10A}">
      <p15:sldGuideLst xmlns:p15="http://schemas.microsoft.com/office/powerpoint/2012/main">
        <p15:guide id="1" orient="horz" pos="2160" userDrawn="1">
          <p15:clr>
            <a:srgbClr val="A4A3A4"/>
          </p15:clr>
        </p15:guide>
        <p15:guide id="2" pos="1663" userDrawn="1">
          <p15:clr>
            <a:srgbClr val="A4A3A4"/>
          </p15:clr>
        </p15:guide>
        <p15:guide id="3" pos="3046" userDrawn="1">
          <p15:clr>
            <a:srgbClr val="A4A3A4"/>
          </p15:clr>
        </p15:guide>
        <p15:guide id="4" pos="40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Amaladoss" initials="CA" lastIdx="1" clrIdx="0">
    <p:extLst>
      <p:ext uri="{19B8F6BF-5375-455C-9EA6-DF929625EA0E}">
        <p15:presenceInfo xmlns:p15="http://schemas.microsoft.com/office/powerpoint/2012/main" userId="S::claire.amaladoss@england.nhs.uk::bf668e5a-02f6-4c12-afc9-ad445acd7aea" providerId="AD"/>
      </p:ext>
    </p:extLst>
  </p:cmAuthor>
  <p:cmAuthor id="2" name="Stefanie Rutherford" initials="SR" lastIdx="4" clrIdx="1">
    <p:extLst>
      <p:ext uri="{19B8F6BF-5375-455C-9EA6-DF929625EA0E}">
        <p15:presenceInfo xmlns:p15="http://schemas.microsoft.com/office/powerpoint/2012/main" userId="S::stefanierutherford@england.nhs.uk::5fb4e161-eda3-459d-8fd7-d1790f3ce0dd" providerId="AD"/>
      </p:ext>
    </p:extLst>
  </p:cmAuthor>
  <p:cmAuthor id="3" name="GUERGES, Marian (NHS SOUTH, CENTRAL AND WEST COMMISSIONING SUPPORT UNIT)" initials="GM(SCAWCSU" lastIdx="1" clrIdx="2">
    <p:extLst>
      <p:ext uri="{19B8F6BF-5375-455C-9EA6-DF929625EA0E}">
        <p15:presenceInfo xmlns:p15="http://schemas.microsoft.com/office/powerpoint/2012/main" userId="S::marian.guerges@nhs.net::0112d9ca-e578-4915-857b-84a10f4f829a" providerId="AD"/>
      </p:ext>
    </p:extLst>
  </p:cmAuthor>
  <p:cmAuthor id="4" name="Libby Pink" initials="LP" lastIdx="1" clrIdx="3">
    <p:extLst>
      <p:ext uri="{19B8F6BF-5375-455C-9EA6-DF929625EA0E}">
        <p15:presenceInfo xmlns:p15="http://schemas.microsoft.com/office/powerpoint/2012/main" userId="S::Libby.Pink@england.nhs.uk::0a05f9b2-dc53-40fb-8ea4-4c4a2f45dbe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D9E4"/>
    <a:srgbClr val="FAC4EE"/>
    <a:srgbClr val="005EB8"/>
    <a:srgbClr val="F1F6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725" y="62"/>
      </p:cViewPr>
      <p:guideLst>
        <p:guide orient="horz" pos="2160"/>
        <p:guide pos="1663"/>
        <p:guide pos="3046"/>
        <p:guide pos="40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D2A58B-1D6E-44BC-82E7-45059B3DA3A6}" type="datetimeFigureOut">
              <a:rPr lang="en-GB" smtClean="0"/>
              <a:t>11/01/2022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EE81AD-C16E-4705-B45E-C527DA86FE3C}" type="slidenum">
              <a:rPr lang="en-GB" smtClean="0"/>
              <a:t>‹#›</a:t>
            </a:fld>
            <a:endParaRPr lang="en-GB"/>
          </a:p>
        </p:txBody>
      </p:sp>
    </p:spTree>
    <p:extLst>
      <p:ext uri="{BB962C8B-B14F-4D97-AF65-F5344CB8AC3E}">
        <p14:creationId xmlns:p14="http://schemas.microsoft.com/office/powerpoint/2010/main" val="3685816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61.xml"/><Relationship Id="rId7" Type="http://schemas.openxmlformats.org/officeDocument/2006/relationships/tags" Target="../tags/tag65.xml"/><Relationship Id="rId2" Type="http://schemas.openxmlformats.org/officeDocument/2006/relationships/tags" Target="../tags/tag60.xml"/><Relationship Id="rId1" Type="http://schemas.openxmlformats.org/officeDocument/2006/relationships/vmlDrawing" Target="../drawings/vmlDrawing9.vml"/><Relationship Id="rId6" Type="http://schemas.openxmlformats.org/officeDocument/2006/relationships/tags" Target="../tags/tag64.xml"/><Relationship Id="rId5" Type="http://schemas.openxmlformats.org/officeDocument/2006/relationships/tags" Target="../tags/tag63.xml"/><Relationship Id="rId10" Type="http://schemas.openxmlformats.org/officeDocument/2006/relationships/image" Target="../media/image5.emf"/><Relationship Id="rId4" Type="http://schemas.openxmlformats.org/officeDocument/2006/relationships/tags" Target="../tags/tag62.xml"/><Relationship Id="rId9" Type="http://schemas.openxmlformats.org/officeDocument/2006/relationships/oleObject" Target="../embeddings/oleObject9.bin"/></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72.xml"/><Relationship Id="rId3" Type="http://schemas.openxmlformats.org/officeDocument/2006/relationships/tags" Target="../tags/tag67.xml"/><Relationship Id="rId7" Type="http://schemas.openxmlformats.org/officeDocument/2006/relationships/tags" Target="../tags/tag71.xml"/><Relationship Id="rId12" Type="http://schemas.openxmlformats.org/officeDocument/2006/relationships/image" Target="../media/image4.png"/><Relationship Id="rId2" Type="http://schemas.openxmlformats.org/officeDocument/2006/relationships/tags" Target="../tags/tag66.xml"/><Relationship Id="rId1" Type="http://schemas.openxmlformats.org/officeDocument/2006/relationships/vmlDrawing" Target="../drawings/vmlDrawing10.vml"/><Relationship Id="rId6" Type="http://schemas.openxmlformats.org/officeDocument/2006/relationships/tags" Target="../tags/tag70.xml"/><Relationship Id="rId11" Type="http://schemas.openxmlformats.org/officeDocument/2006/relationships/image" Target="../media/image3.emf"/><Relationship Id="rId5" Type="http://schemas.openxmlformats.org/officeDocument/2006/relationships/tags" Target="../tags/tag69.xml"/><Relationship Id="rId10" Type="http://schemas.openxmlformats.org/officeDocument/2006/relationships/oleObject" Target="../embeddings/oleObject10.bin"/><Relationship Id="rId4" Type="http://schemas.openxmlformats.org/officeDocument/2006/relationships/tags" Target="../tags/tag68.xml"/><Relationship Id="rId9"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79.xml"/><Relationship Id="rId3" Type="http://schemas.openxmlformats.org/officeDocument/2006/relationships/tags" Target="../tags/tag74.xml"/><Relationship Id="rId7" Type="http://schemas.openxmlformats.org/officeDocument/2006/relationships/tags" Target="../tags/tag78.xml"/><Relationship Id="rId12" Type="http://schemas.openxmlformats.org/officeDocument/2006/relationships/image" Target="../media/image4.png"/><Relationship Id="rId2" Type="http://schemas.openxmlformats.org/officeDocument/2006/relationships/tags" Target="../tags/tag73.xml"/><Relationship Id="rId1" Type="http://schemas.openxmlformats.org/officeDocument/2006/relationships/vmlDrawing" Target="../drawings/vmlDrawing11.vml"/><Relationship Id="rId6" Type="http://schemas.openxmlformats.org/officeDocument/2006/relationships/tags" Target="../tags/tag77.xml"/><Relationship Id="rId11" Type="http://schemas.openxmlformats.org/officeDocument/2006/relationships/image" Target="../media/image3.emf"/><Relationship Id="rId5" Type="http://schemas.openxmlformats.org/officeDocument/2006/relationships/tags" Target="../tags/tag76.xml"/><Relationship Id="rId10" Type="http://schemas.openxmlformats.org/officeDocument/2006/relationships/oleObject" Target="../embeddings/oleObject11.bin"/><Relationship Id="rId4" Type="http://schemas.openxmlformats.org/officeDocument/2006/relationships/tags" Target="../tags/tag75.xml"/><Relationship Id="rId9"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86.xml"/><Relationship Id="rId3" Type="http://schemas.openxmlformats.org/officeDocument/2006/relationships/tags" Target="../tags/tag81.xml"/><Relationship Id="rId7" Type="http://schemas.openxmlformats.org/officeDocument/2006/relationships/tags" Target="../tags/tag85.xml"/><Relationship Id="rId12" Type="http://schemas.openxmlformats.org/officeDocument/2006/relationships/image" Target="../media/image4.png"/><Relationship Id="rId2" Type="http://schemas.openxmlformats.org/officeDocument/2006/relationships/tags" Target="../tags/tag80.xml"/><Relationship Id="rId1" Type="http://schemas.openxmlformats.org/officeDocument/2006/relationships/vmlDrawing" Target="../drawings/vmlDrawing12.vml"/><Relationship Id="rId6" Type="http://schemas.openxmlformats.org/officeDocument/2006/relationships/tags" Target="../tags/tag84.xml"/><Relationship Id="rId11" Type="http://schemas.openxmlformats.org/officeDocument/2006/relationships/image" Target="../media/image3.emf"/><Relationship Id="rId5" Type="http://schemas.openxmlformats.org/officeDocument/2006/relationships/tags" Target="../tags/tag83.xml"/><Relationship Id="rId10" Type="http://schemas.openxmlformats.org/officeDocument/2006/relationships/oleObject" Target="../embeddings/oleObject12.bin"/><Relationship Id="rId4" Type="http://schemas.openxmlformats.org/officeDocument/2006/relationships/tags" Target="../tags/tag82.xml"/><Relationship Id="rId9"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93.xml"/><Relationship Id="rId3" Type="http://schemas.openxmlformats.org/officeDocument/2006/relationships/tags" Target="../tags/tag88.xml"/><Relationship Id="rId7" Type="http://schemas.openxmlformats.org/officeDocument/2006/relationships/tags" Target="../tags/tag92.xml"/><Relationship Id="rId12" Type="http://schemas.openxmlformats.org/officeDocument/2006/relationships/image" Target="../media/image4.png"/><Relationship Id="rId2" Type="http://schemas.openxmlformats.org/officeDocument/2006/relationships/tags" Target="../tags/tag87.xml"/><Relationship Id="rId1" Type="http://schemas.openxmlformats.org/officeDocument/2006/relationships/vmlDrawing" Target="../drawings/vmlDrawing13.vml"/><Relationship Id="rId6" Type="http://schemas.openxmlformats.org/officeDocument/2006/relationships/tags" Target="../tags/tag91.xml"/><Relationship Id="rId11" Type="http://schemas.openxmlformats.org/officeDocument/2006/relationships/image" Target="../media/image10.emf"/><Relationship Id="rId5" Type="http://schemas.openxmlformats.org/officeDocument/2006/relationships/tags" Target="../tags/tag90.xml"/><Relationship Id="rId10" Type="http://schemas.openxmlformats.org/officeDocument/2006/relationships/oleObject" Target="../embeddings/oleObject13.bin"/><Relationship Id="rId4" Type="http://schemas.openxmlformats.org/officeDocument/2006/relationships/tags" Target="../tags/tag89.xml"/><Relationship Id="rId9"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00.xml"/><Relationship Id="rId3" Type="http://schemas.openxmlformats.org/officeDocument/2006/relationships/tags" Target="../tags/tag95.xml"/><Relationship Id="rId7" Type="http://schemas.openxmlformats.org/officeDocument/2006/relationships/tags" Target="../tags/tag99.xml"/><Relationship Id="rId12" Type="http://schemas.openxmlformats.org/officeDocument/2006/relationships/image" Target="../media/image4.png"/><Relationship Id="rId2" Type="http://schemas.openxmlformats.org/officeDocument/2006/relationships/tags" Target="../tags/tag94.xml"/><Relationship Id="rId1" Type="http://schemas.openxmlformats.org/officeDocument/2006/relationships/vmlDrawing" Target="../drawings/vmlDrawing14.vml"/><Relationship Id="rId6" Type="http://schemas.openxmlformats.org/officeDocument/2006/relationships/tags" Target="../tags/tag98.xml"/><Relationship Id="rId11" Type="http://schemas.openxmlformats.org/officeDocument/2006/relationships/image" Target="../media/image3.emf"/><Relationship Id="rId5" Type="http://schemas.openxmlformats.org/officeDocument/2006/relationships/tags" Target="../tags/tag97.xml"/><Relationship Id="rId10" Type="http://schemas.openxmlformats.org/officeDocument/2006/relationships/oleObject" Target="../embeddings/oleObject14.bin"/><Relationship Id="rId4" Type="http://schemas.openxmlformats.org/officeDocument/2006/relationships/tags" Target="../tags/tag96.xml"/><Relationship Id="rId9"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tags" Target="../tags/tag102.xml"/><Relationship Id="rId7" Type="http://schemas.openxmlformats.org/officeDocument/2006/relationships/slideMaster" Target="../slideMasters/slideMaster2.xml"/><Relationship Id="rId2" Type="http://schemas.openxmlformats.org/officeDocument/2006/relationships/tags" Target="../tags/tag101.xml"/><Relationship Id="rId1" Type="http://schemas.openxmlformats.org/officeDocument/2006/relationships/vmlDrawing" Target="../drawings/vmlDrawing15.vml"/><Relationship Id="rId6" Type="http://schemas.openxmlformats.org/officeDocument/2006/relationships/tags" Target="../tags/tag105.xml"/><Relationship Id="rId5" Type="http://schemas.openxmlformats.org/officeDocument/2006/relationships/tags" Target="../tags/tag104.xml"/><Relationship Id="rId10" Type="http://schemas.openxmlformats.org/officeDocument/2006/relationships/image" Target="../media/image4.png"/><Relationship Id="rId4" Type="http://schemas.openxmlformats.org/officeDocument/2006/relationships/tags" Target="../tags/tag103.xml"/><Relationship Id="rId9" Type="http://schemas.openxmlformats.org/officeDocument/2006/relationships/image" Target="../media/image5.emf"/></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107.xml"/><Relationship Id="rId7" Type="http://schemas.openxmlformats.org/officeDocument/2006/relationships/image" Target="../media/image5.emf"/><Relationship Id="rId2" Type="http://schemas.openxmlformats.org/officeDocument/2006/relationships/tags" Target="../tags/tag106.xml"/><Relationship Id="rId1" Type="http://schemas.openxmlformats.org/officeDocument/2006/relationships/vmlDrawing" Target="../drawings/vmlDrawing16.vml"/><Relationship Id="rId6" Type="http://schemas.openxmlformats.org/officeDocument/2006/relationships/oleObject" Target="../embeddings/oleObject16.bin"/><Relationship Id="rId5" Type="http://schemas.openxmlformats.org/officeDocument/2006/relationships/slideMaster" Target="../slideMasters/slideMaster2.xml"/><Relationship Id="rId4" Type="http://schemas.openxmlformats.org/officeDocument/2006/relationships/tags" Target="../tags/tag108.xml"/></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10.xml"/><Relationship Id="rId7" Type="http://schemas.openxmlformats.org/officeDocument/2006/relationships/image" Target="../media/image11.png"/><Relationship Id="rId2" Type="http://schemas.openxmlformats.org/officeDocument/2006/relationships/tags" Target="../tags/tag109.xml"/><Relationship Id="rId1" Type="http://schemas.openxmlformats.org/officeDocument/2006/relationships/vmlDrawing" Target="../drawings/vmlDrawing17.vml"/><Relationship Id="rId6" Type="http://schemas.openxmlformats.org/officeDocument/2006/relationships/image" Target="../media/image5.emf"/><Relationship Id="rId5" Type="http://schemas.openxmlformats.org/officeDocument/2006/relationships/oleObject" Target="../embeddings/oleObject17.bin"/><Relationship Id="rId10" Type="http://schemas.openxmlformats.org/officeDocument/2006/relationships/image" Target="../media/image14.png"/><Relationship Id="rId4" Type="http://schemas.openxmlformats.org/officeDocument/2006/relationships/slideMaster" Target="../slideMasters/slideMaster2.xml"/><Relationship Id="rId9" Type="http://schemas.openxmlformats.org/officeDocument/2006/relationships/image" Target="../media/image13.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7.xml"/><Relationship Id="rId3" Type="http://schemas.openxmlformats.org/officeDocument/2006/relationships/tags" Target="../tags/tag2.xml"/><Relationship Id="rId7" Type="http://schemas.openxmlformats.org/officeDocument/2006/relationships/tags" Target="../tags/tag6.xml"/><Relationship Id="rId12" Type="http://schemas.openxmlformats.org/officeDocument/2006/relationships/image" Target="../media/image4.png"/><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tags" Target="../tags/tag5.xml"/><Relationship Id="rId11" Type="http://schemas.openxmlformats.org/officeDocument/2006/relationships/image" Target="../media/image3.emf"/><Relationship Id="rId5" Type="http://schemas.openxmlformats.org/officeDocument/2006/relationships/tags" Target="../tags/tag4.xml"/><Relationship Id="rId10" Type="http://schemas.openxmlformats.org/officeDocument/2006/relationships/oleObject" Target="../embeddings/oleObject1.bin"/><Relationship Id="rId4" Type="http://schemas.openxmlformats.org/officeDocument/2006/relationships/tags" Target="../tags/tag3.xml"/><Relationship Id="rId9"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9.xml"/><Relationship Id="rId7" Type="http://schemas.openxmlformats.org/officeDocument/2006/relationships/tags" Target="../tags/tag13.xml"/><Relationship Id="rId2" Type="http://schemas.openxmlformats.org/officeDocument/2006/relationships/tags" Target="../tags/tag8.xml"/><Relationship Id="rId1" Type="http://schemas.openxmlformats.org/officeDocument/2006/relationships/vmlDrawing" Target="../drawings/vmlDrawing2.vml"/><Relationship Id="rId6" Type="http://schemas.openxmlformats.org/officeDocument/2006/relationships/tags" Target="../tags/tag12.xml"/><Relationship Id="rId5" Type="http://schemas.openxmlformats.org/officeDocument/2006/relationships/tags" Target="../tags/tag11.xml"/><Relationship Id="rId10" Type="http://schemas.openxmlformats.org/officeDocument/2006/relationships/image" Target="../media/image3.emf"/><Relationship Id="rId4" Type="http://schemas.openxmlformats.org/officeDocument/2006/relationships/tags" Target="../tags/tag10.xml"/><Relationship Id="rId9" Type="http://schemas.openxmlformats.org/officeDocument/2006/relationships/oleObject" Target="../embeddings/oleObject2.bin"/></Relationships>
</file>

<file path=ppt/slideLayouts/_rels/slideLayout5.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tags" Target="../tags/tag35.xml"/><Relationship Id="rId7" Type="http://schemas.openxmlformats.org/officeDocument/2006/relationships/slideMaster" Target="../slideMasters/slideMaster2.xml"/><Relationship Id="rId2" Type="http://schemas.openxmlformats.org/officeDocument/2006/relationships/tags" Target="../tags/tag34.xml"/><Relationship Id="rId1" Type="http://schemas.openxmlformats.org/officeDocument/2006/relationships/vmlDrawing" Target="../drawings/vmlDrawing4.vml"/><Relationship Id="rId6" Type="http://schemas.openxmlformats.org/officeDocument/2006/relationships/tags" Target="../tags/tag38.xml"/><Relationship Id="rId5" Type="http://schemas.openxmlformats.org/officeDocument/2006/relationships/tags" Target="../tags/tag37.xml"/><Relationship Id="rId10" Type="http://schemas.openxmlformats.org/officeDocument/2006/relationships/image" Target="../media/image6.png"/><Relationship Id="rId4" Type="http://schemas.openxmlformats.org/officeDocument/2006/relationships/tags" Target="../tags/tag36.xml"/><Relationship Id="rId9" Type="http://schemas.openxmlformats.org/officeDocument/2006/relationships/image" Target="../media/image5.emf"/></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40.xml"/><Relationship Id="rId7" Type="http://schemas.openxmlformats.org/officeDocument/2006/relationships/tags" Target="../tags/tag44.xml"/><Relationship Id="rId2" Type="http://schemas.openxmlformats.org/officeDocument/2006/relationships/tags" Target="../tags/tag39.xml"/><Relationship Id="rId1" Type="http://schemas.openxmlformats.org/officeDocument/2006/relationships/vmlDrawing" Target="../drawings/vmlDrawing5.vml"/><Relationship Id="rId6" Type="http://schemas.openxmlformats.org/officeDocument/2006/relationships/tags" Target="../tags/tag43.xml"/><Relationship Id="rId5" Type="http://schemas.openxmlformats.org/officeDocument/2006/relationships/tags" Target="../tags/tag42.xml"/><Relationship Id="rId10" Type="http://schemas.openxmlformats.org/officeDocument/2006/relationships/image" Target="../media/image3.emf"/><Relationship Id="rId4" Type="http://schemas.openxmlformats.org/officeDocument/2006/relationships/tags" Target="../tags/tag41.xml"/><Relationship Id="rId9" Type="http://schemas.openxmlformats.org/officeDocument/2006/relationships/oleObject" Target="../embeddings/oleObject5.bin"/></Relationships>
</file>

<file path=ppt/slideLayouts/_rels/slideLayout7.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tags" Target="../tags/tag46.xml"/><Relationship Id="rId7" Type="http://schemas.openxmlformats.org/officeDocument/2006/relationships/slideMaster" Target="../slideMasters/slideMaster2.xml"/><Relationship Id="rId2" Type="http://schemas.openxmlformats.org/officeDocument/2006/relationships/tags" Target="../tags/tag45.xml"/><Relationship Id="rId1" Type="http://schemas.openxmlformats.org/officeDocument/2006/relationships/vmlDrawing" Target="../drawings/vmlDrawing6.v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 Id="rId9" Type="http://schemas.openxmlformats.org/officeDocument/2006/relationships/image" Target="../media/image5.emf"/></Relationships>
</file>

<file path=ppt/slideLayouts/_rels/slideLayout8.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tags" Target="../tags/tag51.xml"/><Relationship Id="rId7" Type="http://schemas.openxmlformats.org/officeDocument/2006/relationships/slideMaster" Target="../slideMasters/slideMaster2.xml"/><Relationship Id="rId2" Type="http://schemas.openxmlformats.org/officeDocument/2006/relationships/tags" Target="../tags/tag50.xml"/><Relationship Id="rId1" Type="http://schemas.openxmlformats.org/officeDocument/2006/relationships/vmlDrawing" Target="../drawings/vmlDrawing7.v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9" Type="http://schemas.openxmlformats.org/officeDocument/2006/relationships/image" Target="../media/image5.emf"/></Relationships>
</file>

<file path=ppt/slideLayouts/_rels/slideLayout9.xml.rels><?xml version="1.0" encoding="UTF-8" standalone="yes"?>
<Relationships xmlns="http://schemas.openxmlformats.org/package/2006/relationships"><Relationship Id="rId8" Type="http://schemas.openxmlformats.org/officeDocument/2006/relationships/oleObject" Target="../embeddings/oleObject8.bin"/><Relationship Id="rId13" Type="http://schemas.microsoft.com/office/2007/relationships/hdphoto" Target="../media/hdphoto2.wdp"/><Relationship Id="rId3" Type="http://schemas.openxmlformats.org/officeDocument/2006/relationships/tags" Target="../tags/tag56.xml"/><Relationship Id="rId7" Type="http://schemas.openxmlformats.org/officeDocument/2006/relationships/slideMaster" Target="../slideMasters/slideMaster2.xml"/><Relationship Id="rId12" Type="http://schemas.openxmlformats.org/officeDocument/2006/relationships/image" Target="../media/image8.png"/><Relationship Id="rId2" Type="http://schemas.openxmlformats.org/officeDocument/2006/relationships/tags" Target="../tags/tag55.xml"/><Relationship Id="rId16" Type="http://schemas.openxmlformats.org/officeDocument/2006/relationships/image" Target="../media/image4.png"/><Relationship Id="rId1" Type="http://schemas.openxmlformats.org/officeDocument/2006/relationships/vmlDrawing" Target="../drawings/vmlDrawing8.vml"/><Relationship Id="rId6" Type="http://schemas.openxmlformats.org/officeDocument/2006/relationships/tags" Target="../tags/tag59.xml"/><Relationship Id="rId11" Type="http://schemas.microsoft.com/office/2007/relationships/hdphoto" Target="../media/hdphoto1.wdp"/><Relationship Id="rId5" Type="http://schemas.openxmlformats.org/officeDocument/2006/relationships/tags" Target="../tags/tag58.xml"/><Relationship Id="rId15" Type="http://schemas.microsoft.com/office/2007/relationships/hdphoto" Target="../media/hdphoto3.wdp"/><Relationship Id="rId10" Type="http://schemas.openxmlformats.org/officeDocument/2006/relationships/image" Target="../media/image7.png"/><Relationship Id="rId4" Type="http://schemas.openxmlformats.org/officeDocument/2006/relationships/tags" Target="../tags/tag57.xml"/><Relationship Id="rId9" Type="http://schemas.openxmlformats.org/officeDocument/2006/relationships/image" Target="../media/image5.emf"/><Relationship Id="rId14"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08E90-F652-4B40-BD0B-1F8BC7EBCD06}"/>
              </a:ext>
            </a:extLst>
          </p:cNvPr>
          <p:cNvSpPr>
            <a:spLocks noGrp="1"/>
          </p:cNvSpPr>
          <p:nvPr>
            <p:ph type="ctrTitle"/>
          </p:nvPr>
        </p:nvSpPr>
        <p:spPr>
          <a:xfrm>
            <a:off x="854765" y="4209426"/>
            <a:ext cx="9144000" cy="601111"/>
          </a:xfrm>
        </p:spPr>
        <p:txBody>
          <a:bodyPr anchor="b">
            <a:normAutofit/>
          </a:bodyPr>
          <a:lstStyle>
            <a:lvl1pPr algn="l">
              <a:defRPr sz="3000">
                <a:solidFill>
                  <a:srgbClr val="005EB8"/>
                </a:solidFill>
                <a:latin typeface="Arial" panose="020B0604020202020204" pitchFamily="34" charset="0"/>
                <a:cs typeface="Arial" panose="020B0604020202020204" pitchFamily="34" charset="0"/>
              </a:defRPr>
            </a:lvl1pPr>
          </a:lstStyle>
          <a:p>
            <a:r>
              <a:rPr lang="en-GB"/>
              <a:t>Click to edit Master title style</a:t>
            </a:r>
          </a:p>
        </p:txBody>
      </p:sp>
      <p:sp>
        <p:nvSpPr>
          <p:cNvPr id="3" name="Subtitle 2">
            <a:extLst>
              <a:ext uri="{FF2B5EF4-FFF2-40B4-BE49-F238E27FC236}">
                <a16:creationId xmlns:a16="http://schemas.microsoft.com/office/drawing/2014/main" id="{61F7CE30-6632-4A18-9007-59691A06EF81}"/>
              </a:ext>
            </a:extLst>
          </p:cNvPr>
          <p:cNvSpPr>
            <a:spLocks noGrp="1"/>
          </p:cNvSpPr>
          <p:nvPr>
            <p:ph type="subTitle" idx="1"/>
          </p:nvPr>
        </p:nvSpPr>
        <p:spPr>
          <a:xfrm>
            <a:off x="854765" y="4843667"/>
            <a:ext cx="9144000" cy="466379"/>
          </a:xfrm>
        </p:spPr>
        <p:txBody>
          <a:bodyPr>
            <a:normAutofit/>
          </a:bodyPr>
          <a:lstStyle>
            <a:lvl1pPr marL="0" indent="0" algn="l">
              <a:buNone/>
              <a:defRPr sz="1800">
                <a:solidFill>
                  <a:srgbClr val="005EB8"/>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10" name="Footer Placeholder 4">
            <a:extLst>
              <a:ext uri="{FF2B5EF4-FFF2-40B4-BE49-F238E27FC236}">
                <a16:creationId xmlns:a16="http://schemas.microsoft.com/office/drawing/2014/main" id="{C28F0CA0-1124-CC4E-A606-3E887C1EAEBF}"/>
              </a:ext>
            </a:extLst>
          </p:cNvPr>
          <p:cNvSpPr txBox="1">
            <a:spLocks/>
          </p:cNvSpPr>
          <p:nvPr userDrawn="1"/>
        </p:nvSpPr>
        <p:spPr>
          <a:xfrm>
            <a:off x="4296039" y="365909"/>
            <a:ext cx="3619800" cy="5286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a:solidFill>
                  <a:srgbClr val="FF0000"/>
                </a:solidFill>
              </a:rPr>
              <a:t>OFFICIAL SENSITIVE</a:t>
            </a:r>
          </a:p>
        </p:txBody>
      </p:sp>
      <p:pic>
        <p:nvPicPr>
          <p:cNvPr id="16" name="Picture 15" descr="A picture containing clipart&#10;&#10;Description generated with very high confidence">
            <a:extLst>
              <a:ext uri="{FF2B5EF4-FFF2-40B4-BE49-F238E27FC236}">
                <a16:creationId xmlns:a16="http://schemas.microsoft.com/office/drawing/2014/main" id="{07B8400B-4BEE-CB42-8AE5-A078D131C1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35749" y="365909"/>
            <a:ext cx="1308943" cy="528611"/>
          </a:xfrm>
          <a:prstGeom prst="rect">
            <a:avLst/>
          </a:prstGeom>
        </p:spPr>
      </p:pic>
    </p:spTree>
    <p:extLst>
      <p:ext uri="{BB962C8B-B14F-4D97-AF65-F5344CB8AC3E}">
        <p14:creationId xmlns:p14="http://schemas.microsoft.com/office/powerpoint/2010/main" val="4123945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C6EE29E-F64A-419F-BFB0-EEDEB71953F6}"/>
              </a:ext>
            </a:extLst>
          </p:cNvPr>
          <p:cNvGraphicFramePr>
            <a:graphicFrameLocks noChangeAspect="1"/>
          </p:cNvGraphicFramePr>
          <p:nvPr userDrawn="1">
            <p:custDataLst>
              <p:tags r:id="rId2"/>
            </p:custDataLst>
            <p:extLst>
              <p:ext uri="{D42A27DB-BD31-4B8C-83A1-F6EECF244321}">
                <p14:modId xmlns:p14="http://schemas.microsoft.com/office/powerpoint/2010/main" val="2269292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68" name="think-cell Slide" r:id="rId9" imgW="592" imgH="591" progId="TCLayout.ActiveDocument.1">
                  <p:embed/>
                </p:oleObj>
              </mc:Choice>
              <mc:Fallback>
                <p:oleObj name="think-cell Slide" r:id="rId9" imgW="592" imgH="591" progId="TCLayout.ActiveDocument.1">
                  <p:embed/>
                  <p:pic>
                    <p:nvPicPr>
                      <p:cNvPr id="3" name="Object 2" hidden="1">
                        <a:extLst>
                          <a:ext uri="{FF2B5EF4-FFF2-40B4-BE49-F238E27FC236}">
                            <a16:creationId xmlns:a16="http://schemas.microsoft.com/office/drawing/2014/main" id="{EC6EE29E-F64A-419F-BFB0-EEDEB71953F6}"/>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69526043-F22A-4ED3-B0A1-DD7C4F83AF9B}"/>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3400" b="1" i="0" baseline="0">
              <a:solidFill>
                <a:schemeClr val="bg1"/>
              </a:solidFill>
              <a:latin typeface="Arial" panose="020B0604020202020204" pitchFamily="34" charset="0"/>
              <a:ea typeface="+mj-ea"/>
              <a:cs typeface="+mj-cs"/>
              <a:sym typeface="Arial" panose="020B0604020202020204" pitchFamily="34" charset="0"/>
            </a:endParaRPr>
          </a:p>
        </p:txBody>
      </p:sp>
      <p:sp>
        <p:nvSpPr>
          <p:cNvPr id="8" name="2. Slide Title">
            <a:extLst>
              <a:ext uri="{FF2B5EF4-FFF2-40B4-BE49-F238E27FC236}">
                <a16:creationId xmlns:a16="http://schemas.microsoft.com/office/drawing/2014/main" id="{EA735538-C733-4892-93A4-7B433D8B8293}"/>
              </a:ext>
            </a:extLst>
          </p:cNvPr>
          <p:cNvSpPr>
            <a:spLocks noGrp="1"/>
          </p:cNvSpPr>
          <p:nvPr>
            <p:ph type="title" hasCustomPrompt="1"/>
            <p:custDataLst>
              <p:tags r:id="rId4"/>
            </p:custDataLst>
          </p:nvPr>
        </p:nvSpPr>
        <p:spPr>
          <a:xfrm>
            <a:off x="1505712" y="3556229"/>
            <a:ext cx="9180576" cy="523220"/>
          </a:xfrm>
          <a:prstGeom prst="rect">
            <a:avLst/>
          </a:prstGeom>
        </p:spPr>
        <p:txBody>
          <a:bodyPr>
            <a:spAutoFit/>
          </a:bodyPr>
          <a:lstStyle>
            <a:lvl1pPr>
              <a:lnSpc>
                <a:spcPct val="105000"/>
              </a:lnSpc>
              <a:defRPr sz="3400"/>
            </a:lvl1pPr>
          </a:lstStyle>
          <a:p>
            <a:r>
              <a:rPr lang="en-US"/>
              <a:t>“Click to add quote</a:t>
            </a:r>
          </a:p>
        </p:txBody>
      </p:sp>
      <p:sp>
        <p:nvSpPr>
          <p:cNvPr id="6" name="3. Subtitle">
            <a:extLst>
              <a:ext uri="{FF2B5EF4-FFF2-40B4-BE49-F238E27FC236}">
                <a16:creationId xmlns:a16="http://schemas.microsoft.com/office/drawing/2014/main" id="{8DB5022C-F66C-4018-82F3-195571DDD527}"/>
              </a:ext>
            </a:extLst>
          </p:cNvPr>
          <p:cNvSpPr>
            <a:spLocks noGrp="1"/>
          </p:cNvSpPr>
          <p:nvPr>
            <p:ph type="subTitle" idx="1" hasCustomPrompt="1"/>
            <p:custDataLst>
              <p:tags r:id="rId5"/>
            </p:custDataLst>
          </p:nvPr>
        </p:nvSpPr>
        <p:spPr>
          <a:xfrm>
            <a:off x="1505712" y="4284630"/>
            <a:ext cx="9180576" cy="276999"/>
          </a:xfrm>
          <a:prstGeom prst="rect">
            <a:avLst/>
          </a:prstGeom>
        </p:spPr>
        <p:txBody>
          <a:bodyPr wrap="square">
            <a:noAutofit/>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add quote source</a:t>
            </a:r>
          </a:p>
        </p:txBody>
      </p:sp>
      <p:sp>
        <p:nvSpPr>
          <p:cNvPr id="10" name="1. On-page tracker">
            <a:extLst>
              <a:ext uri="{FF2B5EF4-FFF2-40B4-BE49-F238E27FC236}">
                <a16:creationId xmlns:a16="http://schemas.microsoft.com/office/drawing/2014/main" id="{556D1499-3230-4098-85B2-D4CC7CA621F1}"/>
              </a:ext>
            </a:extLst>
          </p:cNvPr>
          <p:cNvSpPr>
            <a:spLocks noGrp="1"/>
          </p:cNvSpPr>
          <p:nvPr>
            <p:ph type="body" sz="quarter" idx="10" hasCustomPrompt="1"/>
            <p:custDataLst>
              <p:tags r:id="rId6"/>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2" name="5. Source" hidden="1">
            <a:extLst>
              <a:ext uri="{FF2B5EF4-FFF2-40B4-BE49-F238E27FC236}">
                <a16:creationId xmlns:a16="http://schemas.microsoft.com/office/drawing/2014/main" id="{A85B5A04-85AE-4E05-8CF9-32D94144097A}"/>
              </a:ext>
            </a:extLst>
          </p:cNvPr>
          <p:cNvSpPr txBox="1"/>
          <p:nvPr userDrawn="1">
            <p:custDataLst>
              <p:tags r:id="rId7"/>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3" name="Footer Placeholder 1">
            <a:extLst>
              <a:ext uri="{FF2B5EF4-FFF2-40B4-BE49-F238E27FC236}">
                <a16:creationId xmlns:a16="http://schemas.microsoft.com/office/drawing/2014/main" id="{D1BE50EE-992D-469F-8AAD-0F3C8F2CCDE4}"/>
              </a:ext>
            </a:extLst>
          </p:cNvPr>
          <p:cNvSpPr>
            <a:spLocks noGrp="1"/>
          </p:cNvSpPr>
          <p:nvPr>
            <p:ph type="ftr" sz="quarter" idx="3"/>
          </p:nvPr>
        </p:nvSpPr>
        <p:spPr>
          <a:xfrm>
            <a:off x="690676" y="6377502"/>
            <a:ext cx="5723164" cy="276999"/>
          </a:xfrm>
          <a:prstGeom prst="rect">
            <a:avLst/>
          </a:prstGeom>
        </p:spPr>
        <p:txBody>
          <a:bodyPr>
            <a:spAutoFit/>
          </a:bodyPr>
          <a:lstStyle>
            <a:lvl1pPr algn="l">
              <a:defRPr sz="1200" baseline="0">
                <a:solidFill>
                  <a:srgbClr val="34BCEE"/>
                </a:solidFill>
              </a:defRPr>
            </a:lvl1pPr>
          </a:lstStyle>
          <a:p>
            <a:r>
              <a:rPr lang="en-GB"/>
              <a:t>COVID-19 Vaccine Deployment Programme</a:t>
            </a:r>
          </a:p>
        </p:txBody>
      </p:sp>
    </p:spTree>
    <p:extLst>
      <p:ext uri="{BB962C8B-B14F-4D97-AF65-F5344CB8AC3E}">
        <p14:creationId xmlns:p14="http://schemas.microsoft.com/office/powerpoint/2010/main" val="2025517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4">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DA8D6A48-EE20-4EB4-A234-9F3B16C02872}"/>
              </a:ext>
            </a:extLst>
          </p:cNvPr>
          <p:cNvGraphicFramePr>
            <a:graphicFrameLocks noChangeAspect="1"/>
          </p:cNvGraphicFramePr>
          <p:nvPr userDrawn="1">
            <p:custDataLst>
              <p:tags r:id="rId2"/>
            </p:custDataLst>
            <p:extLst>
              <p:ext uri="{D42A27DB-BD31-4B8C-83A1-F6EECF244321}">
                <p14:modId xmlns:p14="http://schemas.microsoft.com/office/powerpoint/2010/main" val="16250723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292" name="think-cell Slide" r:id="rId10" imgW="413" imgH="416" progId="TCLayout.ActiveDocument.1">
                  <p:embed/>
                </p:oleObj>
              </mc:Choice>
              <mc:Fallback>
                <p:oleObj name="think-cell Slide" r:id="rId10" imgW="413" imgH="416" progId="TCLayout.ActiveDocument.1">
                  <p:embed/>
                  <p:pic>
                    <p:nvPicPr>
                      <p:cNvPr id="3" name="Object 6" hidden="1">
                        <a:extLst>
                          <a:ext uri="{FF2B5EF4-FFF2-40B4-BE49-F238E27FC236}">
                            <a16:creationId xmlns:a16="http://schemas.microsoft.com/office/drawing/2014/main" id="{DA8D6A48-EE20-4EB4-A234-9F3B16C02872}"/>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4" name="Rectangle 1" hidden="1">
            <a:extLst>
              <a:ext uri="{FF2B5EF4-FFF2-40B4-BE49-F238E27FC236}">
                <a16:creationId xmlns:a16="http://schemas.microsoft.com/office/drawing/2014/main" id="{67C50C85-5FB9-4798-A8A4-1DA5B9F3ACC9}"/>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a:solidFill>
                <a:schemeClr val="bg1"/>
              </a:solidFill>
              <a:latin typeface="Arial" panose="020B0604020202020204" pitchFamily="34" charset="0"/>
              <a:ea typeface="+mj-ea"/>
              <a:cs typeface="+mj-cs"/>
              <a:sym typeface="Arial" panose="020B0604020202020204" pitchFamily="34" charset="0"/>
            </a:endParaRPr>
          </a:p>
        </p:txBody>
      </p:sp>
      <p:sp>
        <p:nvSpPr>
          <p:cNvPr id="6" name="RectangleLight">
            <a:extLst>
              <a:ext uri="{FF2B5EF4-FFF2-40B4-BE49-F238E27FC236}">
                <a16:creationId xmlns:a16="http://schemas.microsoft.com/office/drawing/2014/main" id="{3FA229FA-A3E6-464F-8FAE-54175450EBEB}"/>
              </a:ext>
            </a:extLst>
          </p:cNvPr>
          <p:cNvSpPr/>
          <p:nvPr userDrawn="1">
            <p:custDataLst>
              <p:tags r:id="rId4"/>
            </p:custDataLst>
          </p:nvPr>
        </p:nvSpPr>
        <p:spPr bwMode="ltGray">
          <a:xfrm>
            <a:off x="3413760" y="0"/>
            <a:ext cx="8778240"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solidFill>
                <a:srgbClr val="F0F0F0"/>
              </a:solidFill>
              <a:latin typeface="Arial" panose="020B0604020202020204" pitchFamily="34" charset="0"/>
            </a:endParaRPr>
          </a:p>
        </p:txBody>
      </p:sp>
      <p:sp>
        <p:nvSpPr>
          <p:cNvPr id="19" name="2. Slide Title">
            <a:extLst>
              <a:ext uri="{FF2B5EF4-FFF2-40B4-BE49-F238E27FC236}">
                <a16:creationId xmlns:a16="http://schemas.microsoft.com/office/drawing/2014/main" id="{6647A441-8DE4-4236-BCC7-B694B2C59E00}"/>
              </a:ext>
            </a:extLst>
          </p:cNvPr>
          <p:cNvSpPr>
            <a:spLocks noGrp="1"/>
          </p:cNvSpPr>
          <p:nvPr>
            <p:ph type="title"/>
            <p:custDataLst>
              <p:tags r:id="rId5"/>
            </p:custDataLst>
          </p:nvPr>
        </p:nvSpPr>
        <p:spPr>
          <a:xfrm>
            <a:off x="382016" y="2744369"/>
            <a:ext cx="2514600" cy="769441"/>
          </a:xfrm>
        </p:spPr>
        <p:txBody>
          <a:bodyPr vert="horz" wrap="square" lIns="0" tIns="0" rIns="0" bIns="0" rtlCol="0" anchor="b" anchorCtr="0">
            <a:noAutofit/>
          </a:bodyPr>
          <a:lstStyle>
            <a:lvl1pPr>
              <a:defRPr lang="en-US" dirty="0"/>
            </a:lvl1pPr>
          </a:lstStyle>
          <a:p>
            <a:pPr lvl="0"/>
            <a:r>
              <a:rPr lang="en-US"/>
              <a:t>Click to edit Master title style</a:t>
            </a:r>
          </a:p>
        </p:txBody>
      </p:sp>
      <p:sp>
        <p:nvSpPr>
          <p:cNvPr id="20" name="3. Subtitle">
            <a:extLst>
              <a:ext uri="{FF2B5EF4-FFF2-40B4-BE49-F238E27FC236}">
                <a16:creationId xmlns:a16="http://schemas.microsoft.com/office/drawing/2014/main" id="{A4DBA574-6D59-4DFD-82A7-9B1E9AEB906E}"/>
              </a:ext>
            </a:extLst>
          </p:cNvPr>
          <p:cNvSpPr>
            <a:spLocks noGrp="1"/>
          </p:cNvSpPr>
          <p:nvPr>
            <p:ph type="subTitle" idx="1"/>
            <p:custDataLst>
              <p:tags r:id="rId6"/>
            </p:custDataLst>
          </p:nvPr>
        </p:nvSpPr>
        <p:spPr>
          <a:xfrm>
            <a:off x="382016" y="3659644"/>
            <a:ext cx="2514600" cy="553998"/>
          </a:xfrm>
          <a:prstGeom prst="rect">
            <a:avLst/>
          </a:prstGeom>
        </p:spPr>
        <p:txBody>
          <a:bodyPr wrap="square">
            <a:spAutoFit/>
          </a:bodyPr>
          <a:lstStyle>
            <a:lvl1pPr marL="0" indent="0" algn="l">
              <a:buNone/>
              <a:defRPr sz="1800" b="0">
                <a:solidFill>
                  <a:schemeClr val="tx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sp>
        <p:nvSpPr>
          <p:cNvPr id="10" name="1. On-page tracker">
            <a:extLst>
              <a:ext uri="{FF2B5EF4-FFF2-40B4-BE49-F238E27FC236}">
                <a16:creationId xmlns:a16="http://schemas.microsoft.com/office/drawing/2014/main" id="{96552B7E-7081-4EA8-9351-FE4C7216ADF2}"/>
              </a:ext>
            </a:extLst>
          </p:cNvPr>
          <p:cNvSpPr>
            <a:spLocks noGrp="1"/>
          </p:cNvSpPr>
          <p:nvPr>
            <p:ph type="body" sz="quarter" idx="10" hasCustomPrompt="1"/>
            <p:custDataLst>
              <p:tags r:id="rId7"/>
            </p:custDataLst>
          </p:nvPr>
        </p:nvSpPr>
        <p:spPr>
          <a:xfrm>
            <a:off x="382016" y="41597"/>
            <a:ext cx="2514601"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71C35D46-1817-41BE-A109-13E81F08BC12}"/>
              </a:ext>
            </a:extLst>
          </p:cNvPr>
          <p:cNvSpPr txBox="1"/>
          <p:nvPr userDrawn="1">
            <p:custDataLst>
              <p:tags r:id="rId8"/>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2" name="Footer Placeholder 4">
            <a:extLst>
              <a:ext uri="{FF2B5EF4-FFF2-40B4-BE49-F238E27FC236}">
                <a16:creationId xmlns:a16="http://schemas.microsoft.com/office/drawing/2014/main" id="{DF2A3196-BDF2-476C-B487-B987BA4A911B}"/>
              </a:ext>
            </a:extLst>
          </p:cNvPr>
          <p:cNvSpPr txBox="1">
            <a:spLocks/>
          </p:cNvSpPr>
          <p:nvPr userDrawn="1"/>
        </p:nvSpPr>
        <p:spPr>
          <a:xfrm>
            <a:off x="9126415" y="6356350"/>
            <a:ext cx="2718277"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a:solidFill>
                  <a:srgbClr val="FF0000"/>
                </a:solidFill>
              </a:rPr>
              <a:t>OFFICIAL SENSITIVE: COMMERCIAL</a:t>
            </a:r>
          </a:p>
        </p:txBody>
      </p:sp>
      <p:sp>
        <p:nvSpPr>
          <p:cNvPr id="18" name="TextBox 17">
            <a:extLst>
              <a:ext uri="{FF2B5EF4-FFF2-40B4-BE49-F238E27FC236}">
                <a16:creationId xmlns:a16="http://schemas.microsoft.com/office/drawing/2014/main" id="{70B13450-3520-4E9D-B0CC-AAF892C8C00E}"/>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22" name="Footer Placeholder 1">
            <a:extLst>
              <a:ext uri="{FF2B5EF4-FFF2-40B4-BE49-F238E27FC236}">
                <a16:creationId xmlns:a16="http://schemas.microsoft.com/office/drawing/2014/main" id="{C472FD18-7D0E-462E-B162-D9FBE47BDD3B}"/>
              </a:ext>
            </a:extLst>
          </p:cNvPr>
          <p:cNvSpPr>
            <a:spLocks noGrp="1"/>
          </p:cNvSpPr>
          <p:nvPr>
            <p:ph type="ftr" sz="quarter" idx="3"/>
          </p:nvPr>
        </p:nvSpPr>
        <p:spPr>
          <a:xfrm>
            <a:off x="690676" y="6377502"/>
            <a:ext cx="5723164" cy="276999"/>
          </a:xfrm>
          <a:prstGeom prst="rect">
            <a:avLst/>
          </a:prstGeom>
        </p:spPr>
        <p:txBody>
          <a:bodyPr>
            <a:spAutoFit/>
          </a:bodyPr>
          <a:lstStyle>
            <a:lvl1pPr algn="l">
              <a:defRPr sz="1200" baseline="0">
                <a:solidFill>
                  <a:srgbClr val="34BCEE"/>
                </a:solidFill>
              </a:defRPr>
            </a:lvl1pPr>
          </a:lstStyle>
          <a:p>
            <a:r>
              <a:rPr lang="en-GB"/>
              <a:t>COVID-19 Vaccine Deployment Programme</a:t>
            </a:r>
          </a:p>
        </p:txBody>
      </p:sp>
      <p:sp>
        <p:nvSpPr>
          <p:cNvPr id="23" name="TextBox 22">
            <a:extLst>
              <a:ext uri="{FF2B5EF4-FFF2-40B4-BE49-F238E27FC236}">
                <a16:creationId xmlns:a16="http://schemas.microsoft.com/office/drawing/2014/main" id="{8D14F301-88CC-4507-A1C0-8B94419BEB5B}"/>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28" name="Picture 391">
            <a:extLst>
              <a:ext uri="{FF2B5EF4-FFF2-40B4-BE49-F238E27FC236}">
                <a16:creationId xmlns:a16="http://schemas.microsoft.com/office/drawing/2014/main" id="{919D8850-8D79-40DA-881B-17FC3EDF4C1A}"/>
              </a:ext>
            </a:extLst>
          </p:cNvPr>
          <p:cNvPicPr>
            <a:picLocks noChangeAspect="1" noChangeArrowheads="1"/>
          </p:cNvPicPr>
          <p:nvPr userDrawn="1"/>
        </p:nvPicPr>
        <p:blipFill>
          <a:blip r:embed="rId12" cstate="hqprint">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94567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3">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EE6E84E-0DE7-4EEF-8932-BF42153B3B56}"/>
              </a:ext>
            </a:extLst>
          </p:cNvPr>
          <p:cNvGraphicFramePr>
            <a:graphicFrameLocks noChangeAspect="1"/>
          </p:cNvGraphicFramePr>
          <p:nvPr userDrawn="1">
            <p:custDataLst>
              <p:tags r:id="rId2"/>
            </p:custDataLst>
            <p:extLst>
              <p:ext uri="{D42A27DB-BD31-4B8C-83A1-F6EECF244321}">
                <p14:modId xmlns:p14="http://schemas.microsoft.com/office/powerpoint/2010/main" val="6868609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2316" name="think-cell Slide" r:id="rId10" imgW="413" imgH="416" progId="TCLayout.ActiveDocument.1">
                  <p:embed/>
                </p:oleObj>
              </mc:Choice>
              <mc:Fallback>
                <p:oleObj name="think-cell Slide" r:id="rId10" imgW="413" imgH="416" progId="TCLayout.ActiveDocument.1">
                  <p:embed/>
                  <p:pic>
                    <p:nvPicPr>
                      <p:cNvPr id="3" name="Object 2" hidden="1">
                        <a:extLst>
                          <a:ext uri="{FF2B5EF4-FFF2-40B4-BE49-F238E27FC236}">
                            <a16:creationId xmlns:a16="http://schemas.microsoft.com/office/drawing/2014/main" id="{CEE6E84E-0DE7-4EEF-8932-BF42153B3B56}"/>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29D2CA90-0144-4292-9526-98A508F53171}"/>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a:solidFill>
                <a:schemeClr val="bg1"/>
              </a:solidFill>
              <a:latin typeface="Arial" panose="020B0604020202020204" pitchFamily="34" charset="0"/>
              <a:ea typeface="+mj-ea"/>
              <a:cs typeface="+mj-cs"/>
              <a:sym typeface="Arial" panose="020B0604020202020204" pitchFamily="34" charset="0"/>
            </a:endParaRPr>
          </a:p>
        </p:txBody>
      </p:sp>
      <p:sp>
        <p:nvSpPr>
          <p:cNvPr id="6" name="RectangleLight">
            <a:extLst>
              <a:ext uri="{FF2B5EF4-FFF2-40B4-BE49-F238E27FC236}">
                <a16:creationId xmlns:a16="http://schemas.microsoft.com/office/drawing/2014/main" id="{3FA229FA-A3E6-464F-8FAE-54175450EBEB}"/>
              </a:ext>
            </a:extLst>
          </p:cNvPr>
          <p:cNvSpPr/>
          <p:nvPr userDrawn="1">
            <p:custDataLst>
              <p:tags r:id="rId4"/>
            </p:custDataLst>
          </p:nvPr>
        </p:nvSpPr>
        <p:spPr bwMode="ltGray">
          <a:xfrm>
            <a:off x="4364736" y="0"/>
            <a:ext cx="7827264"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lvl="0" algn="ctr"/>
            <a:endParaRPr lang="en-US">
              <a:solidFill>
                <a:srgbClr val="F0F0F0"/>
              </a:solidFill>
              <a:latin typeface="Arial" panose="020B0604020202020204" pitchFamily="34" charset="0"/>
            </a:endParaRPr>
          </a:p>
        </p:txBody>
      </p:sp>
      <p:sp>
        <p:nvSpPr>
          <p:cNvPr id="19" name="2. Slide Title">
            <a:extLst>
              <a:ext uri="{FF2B5EF4-FFF2-40B4-BE49-F238E27FC236}">
                <a16:creationId xmlns:a16="http://schemas.microsoft.com/office/drawing/2014/main" id="{4EF89F43-35C6-451B-BBE8-87D2B8B83F5E}"/>
              </a:ext>
            </a:extLst>
          </p:cNvPr>
          <p:cNvSpPr>
            <a:spLocks noGrp="1"/>
          </p:cNvSpPr>
          <p:nvPr>
            <p:ph type="title"/>
            <p:custDataLst>
              <p:tags r:id="rId5"/>
            </p:custDataLst>
          </p:nvPr>
        </p:nvSpPr>
        <p:spPr>
          <a:xfrm>
            <a:off x="382016" y="2744369"/>
            <a:ext cx="3465576" cy="769441"/>
          </a:xfrm>
          <a:prstGeom prst="rect">
            <a:avLst/>
          </a:prstGeom>
        </p:spPr>
        <p:txBody>
          <a:bodyPr vert="horz" wrap="square" lIns="0" tIns="0" rIns="0" bIns="0" rtlCol="0" anchor="b" anchorCtr="0">
            <a:noAutofit/>
          </a:bodyPr>
          <a:lstStyle>
            <a:lvl1pPr>
              <a:defRPr lang="en-US" dirty="0"/>
            </a:lvl1pPr>
          </a:lstStyle>
          <a:p>
            <a:pPr lvl="0"/>
            <a:r>
              <a:rPr lang="en-US"/>
              <a:t>Click to edit Master title style</a:t>
            </a:r>
          </a:p>
        </p:txBody>
      </p:sp>
      <p:sp>
        <p:nvSpPr>
          <p:cNvPr id="20" name="3. Subtitle">
            <a:extLst>
              <a:ext uri="{FF2B5EF4-FFF2-40B4-BE49-F238E27FC236}">
                <a16:creationId xmlns:a16="http://schemas.microsoft.com/office/drawing/2014/main" id="{9F06A69A-B095-4159-932B-3658DD253FDF}"/>
              </a:ext>
            </a:extLst>
          </p:cNvPr>
          <p:cNvSpPr>
            <a:spLocks noGrp="1"/>
          </p:cNvSpPr>
          <p:nvPr>
            <p:ph type="subTitle" idx="1"/>
            <p:custDataLst>
              <p:tags r:id="rId6"/>
            </p:custDataLst>
          </p:nvPr>
        </p:nvSpPr>
        <p:spPr>
          <a:xfrm>
            <a:off x="382016" y="3659644"/>
            <a:ext cx="3465575" cy="276999"/>
          </a:xfrm>
          <a:prstGeom prst="rect">
            <a:avLst/>
          </a:prstGeom>
        </p:spPr>
        <p:txBody>
          <a:bodyPr wrap="square">
            <a:spAutoFit/>
          </a:bodyPr>
          <a:lstStyle>
            <a:lvl1pPr marL="0" indent="0" algn="l">
              <a:buNone/>
              <a:defRPr sz="1800" b="0">
                <a:solidFill>
                  <a:schemeClr val="tx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sp>
        <p:nvSpPr>
          <p:cNvPr id="10" name="1. On-page tracker">
            <a:extLst>
              <a:ext uri="{FF2B5EF4-FFF2-40B4-BE49-F238E27FC236}">
                <a16:creationId xmlns:a16="http://schemas.microsoft.com/office/drawing/2014/main" id="{79C07342-0520-417C-B878-54C94CBD8539}"/>
              </a:ext>
            </a:extLst>
          </p:cNvPr>
          <p:cNvSpPr>
            <a:spLocks noGrp="1"/>
          </p:cNvSpPr>
          <p:nvPr>
            <p:ph type="body" sz="quarter" idx="10" hasCustomPrompt="1"/>
            <p:custDataLst>
              <p:tags r:id="rId7"/>
            </p:custDataLst>
          </p:nvPr>
        </p:nvSpPr>
        <p:spPr>
          <a:xfrm>
            <a:off x="382016" y="41597"/>
            <a:ext cx="3465577"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3E31847F-C143-4878-889B-7FFC8A57ABC0}"/>
              </a:ext>
            </a:extLst>
          </p:cNvPr>
          <p:cNvSpPr txBox="1"/>
          <p:nvPr userDrawn="1">
            <p:custDataLst>
              <p:tags r:id="rId8"/>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2" name="Footer Placeholder 4">
            <a:extLst>
              <a:ext uri="{FF2B5EF4-FFF2-40B4-BE49-F238E27FC236}">
                <a16:creationId xmlns:a16="http://schemas.microsoft.com/office/drawing/2014/main" id="{7A4C6144-C44D-4909-B31D-D62DE4F26AE5}"/>
              </a:ext>
            </a:extLst>
          </p:cNvPr>
          <p:cNvSpPr txBox="1">
            <a:spLocks/>
          </p:cNvSpPr>
          <p:nvPr userDrawn="1"/>
        </p:nvSpPr>
        <p:spPr>
          <a:xfrm>
            <a:off x="9126415" y="6356350"/>
            <a:ext cx="2718277"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a:solidFill>
                  <a:srgbClr val="FF0000"/>
                </a:solidFill>
              </a:rPr>
              <a:t>OFFICIAL SENSITIVE: COMMERCIAL</a:t>
            </a:r>
          </a:p>
        </p:txBody>
      </p:sp>
      <p:sp>
        <p:nvSpPr>
          <p:cNvPr id="13" name="TextBox 12">
            <a:extLst>
              <a:ext uri="{FF2B5EF4-FFF2-40B4-BE49-F238E27FC236}">
                <a16:creationId xmlns:a16="http://schemas.microsoft.com/office/drawing/2014/main" id="{F30E562A-4B6E-4091-A66A-CACDFA548B47}"/>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14" name="Footer Placeholder 1">
            <a:extLst>
              <a:ext uri="{FF2B5EF4-FFF2-40B4-BE49-F238E27FC236}">
                <a16:creationId xmlns:a16="http://schemas.microsoft.com/office/drawing/2014/main" id="{C6FF793F-D4B4-4FF8-834B-21B670E610AF}"/>
              </a:ext>
            </a:extLst>
          </p:cNvPr>
          <p:cNvSpPr>
            <a:spLocks noGrp="1"/>
          </p:cNvSpPr>
          <p:nvPr>
            <p:ph type="ftr" sz="quarter" idx="3"/>
          </p:nvPr>
        </p:nvSpPr>
        <p:spPr>
          <a:xfrm>
            <a:off x="690676" y="6377502"/>
            <a:ext cx="5723164" cy="276999"/>
          </a:xfrm>
          <a:prstGeom prst="rect">
            <a:avLst/>
          </a:prstGeom>
        </p:spPr>
        <p:txBody>
          <a:bodyPr>
            <a:spAutoFit/>
          </a:bodyPr>
          <a:lstStyle>
            <a:lvl1pPr algn="l">
              <a:defRPr sz="1200" baseline="0">
                <a:solidFill>
                  <a:srgbClr val="34BCEE"/>
                </a:solidFill>
              </a:defRPr>
            </a:lvl1pPr>
          </a:lstStyle>
          <a:p>
            <a:r>
              <a:rPr lang="en-GB"/>
              <a:t>COVID-19 Vaccine Deployment Programme</a:t>
            </a:r>
          </a:p>
        </p:txBody>
      </p:sp>
      <p:sp>
        <p:nvSpPr>
          <p:cNvPr id="15" name="TextBox 14">
            <a:extLst>
              <a:ext uri="{FF2B5EF4-FFF2-40B4-BE49-F238E27FC236}">
                <a16:creationId xmlns:a16="http://schemas.microsoft.com/office/drawing/2014/main" id="{0F5100B7-2598-4EAF-B599-BCEA8B824C3C}"/>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28" name="Picture 391">
            <a:extLst>
              <a:ext uri="{FF2B5EF4-FFF2-40B4-BE49-F238E27FC236}">
                <a16:creationId xmlns:a16="http://schemas.microsoft.com/office/drawing/2014/main" id="{C289945E-4574-41EE-A523-AA3AFB18B9C6}"/>
              </a:ext>
            </a:extLst>
          </p:cNvPr>
          <p:cNvPicPr>
            <a:picLocks noChangeAspect="1" noChangeArrowheads="1"/>
          </p:cNvPicPr>
          <p:nvPr userDrawn="1"/>
        </p:nvPicPr>
        <p:blipFill>
          <a:blip r:embed="rId12" cstate="hqprint">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43296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2">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F7114D8-6025-4386-BA96-B034FE6B3CDB}"/>
              </a:ext>
            </a:extLst>
          </p:cNvPr>
          <p:cNvGraphicFramePr>
            <a:graphicFrameLocks noChangeAspect="1"/>
          </p:cNvGraphicFramePr>
          <p:nvPr userDrawn="1">
            <p:custDataLst>
              <p:tags r:id="rId2"/>
            </p:custDataLst>
            <p:extLst>
              <p:ext uri="{D42A27DB-BD31-4B8C-83A1-F6EECF244321}">
                <p14:modId xmlns:p14="http://schemas.microsoft.com/office/powerpoint/2010/main" val="462674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3340" name="think-cell Slide" r:id="rId10" imgW="413" imgH="416" progId="TCLayout.ActiveDocument.1">
                  <p:embed/>
                </p:oleObj>
              </mc:Choice>
              <mc:Fallback>
                <p:oleObj name="think-cell Slide" r:id="rId10" imgW="413" imgH="416" progId="TCLayout.ActiveDocument.1">
                  <p:embed/>
                  <p:pic>
                    <p:nvPicPr>
                      <p:cNvPr id="3" name="Object 2" hidden="1">
                        <a:extLst>
                          <a:ext uri="{FF2B5EF4-FFF2-40B4-BE49-F238E27FC236}">
                            <a16:creationId xmlns:a16="http://schemas.microsoft.com/office/drawing/2014/main" id="{9F7114D8-6025-4386-BA96-B034FE6B3CDB}"/>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1725BD87-3C3D-45F6-BBCF-F06FD867659F}"/>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a:solidFill>
                <a:schemeClr val="bg1"/>
              </a:solidFill>
              <a:latin typeface="Arial" panose="020B0604020202020204" pitchFamily="34" charset="0"/>
              <a:ea typeface="+mj-ea"/>
              <a:cs typeface="+mj-cs"/>
              <a:sym typeface="Arial" panose="020B0604020202020204" pitchFamily="34" charset="0"/>
            </a:endParaRPr>
          </a:p>
        </p:txBody>
      </p:sp>
      <p:sp>
        <p:nvSpPr>
          <p:cNvPr id="7" name="RectangleLight">
            <a:extLst>
              <a:ext uri="{FF2B5EF4-FFF2-40B4-BE49-F238E27FC236}">
                <a16:creationId xmlns:a16="http://schemas.microsoft.com/office/drawing/2014/main" id="{2365F90A-9CD8-40EE-93CD-2729135A9569}"/>
              </a:ext>
            </a:extLst>
          </p:cNvPr>
          <p:cNvSpPr/>
          <p:nvPr userDrawn="1">
            <p:custDataLst>
              <p:tags r:id="rId4"/>
            </p:custDataLst>
          </p:nvPr>
        </p:nvSpPr>
        <p:spPr bwMode="ltGray">
          <a:xfrm>
            <a:off x="6092952" y="0"/>
            <a:ext cx="6099048"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lvl="0" algn="ctr"/>
            <a:endParaRPr lang="en-US">
              <a:solidFill>
                <a:srgbClr val="F0F0F0"/>
              </a:solidFill>
              <a:latin typeface="Arial" panose="020B0604020202020204" pitchFamily="34" charset="0"/>
            </a:endParaRPr>
          </a:p>
        </p:txBody>
      </p:sp>
      <p:sp>
        <p:nvSpPr>
          <p:cNvPr id="19" name="2. Slide Title">
            <a:extLst>
              <a:ext uri="{FF2B5EF4-FFF2-40B4-BE49-F238E27FC236}">
                <a16:creationId xmlns:a16="http://schemas.microsoft.com/office/drawing/2014/main" id="{8FFC5EFA-01A0-4033-8D7E-3C2B1F490A33}"/>
              </a:ext>
            </a:extLst>
          </p:cNvPr>
          <p:cNvSpPr>
            <a:spLocks noGrp="1"/>
          </p:cNvSpPr>
          <p:nvPr>
            <p:ph type="title"/>
            <p:custDataLst>
              <p:tags r:id="rId5"/>
            </p:custDataLst>
          </p:nvPr>
        </p:nvSpPr>
        <p:spPr>
          <a:xfrm>
            <a:off x="382016" y="332985"/>
            <a:ext cx="5065776" cy="369332"/>
          </a:xfrm>
        </p:spPr>
        <p:txBody>
          <a:bodyPr/>
          <a:lstStyle>
            <a:lvl1pPr>
              <a:defRPr/>
            </a:lvl1pPr>
          </a:lstStyle>
          <a:p>
            <a:r>
              <a:rPr lang="en-US"/>
              <a:t>Click to edit Master title style</a:t>
            </a:r>
          </a:p>
        </p:txBody>
      </p:sp>
      <p:sp>
        <p:nvSpPr>
          <p:cNvPr id="20" name="3. Subtitle">
            <a:extLst>
              <a:ext uri="{FF2B5EF4-FFF2-40B4-BE49-F238E27FC236}">
                <a16:creationId xmlns:a16="http://schemas.microsoft.com/office/drawing/2014/main" id="{1555BB7F-874D-4148-9E84-841F62C8E9D4}"/>
              </a:ext>
            </a:extLst>
          </p:cNvPr>
          <p:cNvSpPr>
            <a:spLocks noGrp="1"/>
          </p:cNvSpPr>
          <p:nvPr>
            <p:ph type="subTitle" idx="1"/>
            <p:custDataLst>
              <p:tags r:id="rId6"/>
            </p:custDataLst>
          </p:nvPr>
        </p:nvSpPr>
        <p:spPr>
          <a:xfrm>
            <a:off x="382016" y="713275"/>
            <a:ext cx="5065776" cy="276999"/>
          </a:xfrm>
          <a:prstGeom prst="rect">
            <a:avLst/>
          </a:prstGeom>
        </p:spPr>
        <p:txBody>
          <a:bodyPr wrap="square">
            <a:spAutoFit/>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1. On-page tracker">
            <a:extLst>
              <a:ext uri="{FF2B5EF4-FFF2-40B4-BE49-F238E27FC236}">
                <a16:creationId xmlns:a16="http://schemas.microsoft.com/office/drawing/2014/main" id="{E9BE4D1E-183A-499B-BFC7-798294EB7AE9}"/>
              </a:ext>
            </a:extLst>
          </p:cNvPr>
          <p:cNvSpPr>
            <a:spLocks noGrp="1"/>
          </p:cNvSpPr>
          <p:nvPr>
            <p:ph type="body" sz="quarter" idx="10" hasCustomPrompt="1"/>
            <p:custDataLst>
              <p:tags r:id="rId7"/>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BFC408C4-17D8-45C2-A470-07F38EEF342D}"/>
              </a:ext>
            </a:extLst>
          </p:cNvPr>
          <p:cNvSpPr txBox="1"/>
          <p:nvPr userDrawn="1">
            <p:custDataLst>
              <p:tags r:id="rId8"/>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2" name="Footer Placeholder 4">
            <a:extLst>
              <a:ext uri="{FF2B5EF4-FFF2-40B4-BE49-F238E27FC236}">
                <a16:creationId xmlns:a16="http://schemas.microsoft.com/office/drawing/2014/main" id="{E21E48E0-1F2F-4AC2-94B6-D352AA109995}"/>
              </a:ext>
            </a:extLst>
          </p:cNvPr>
          <p:cNvSpPr txBox="1">
            <a:spLocks/>
          </p:cNvSpPr>
          <p:nvPr userDrawn="1"/>
        </p:nvSpPr>
        <p:spPr>
          <a:xfrm>
            <a:off x="9126415" y="6356350"/>
            <a:ext cx="2718277"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a:solidFill>
                  <a:srgbClr val="FF0000"/>
                </a:solidFill>
              </a:rPr>
              <a:t>OFFICIAL SENSITIVE: COMMERCIAL</a:t>
            </a:r>
          </a:p>
        </p:txBody>
      </p:sp>
      <p:sp>
        <p:nvSpPr>
          <p:cNvPr id="13" name="TextBox 12">
            <a:extLst>
              <a:ext uri="{FF2B5EF4-FFF2-40B4-BE49-F238E27FC236}">
                <a16:creationId xmlns:a16="http://schemas.microsoft.com/office/drawing/2014/main" id="{3358ECE2-FECE-45FB-B8E6-0267A75BD483}"/>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14" name="Footer Placeholder 1">
            <a:extLst>
              <a:ext uri="{FF2B5EF4-FFF2-40B4-BE49-F238E27FC236}">
                <a16:creationId xmlns:a16="http://schemas.microsoft.com/office/drawing/2014/main" id="{2EA2C966-55AF-4513-835B-BF738DBB1829}"/>
              </a:ext>
            </a:extLst>
          </p:cNvPr>
          <p:cNvSpPr>
            <a:spLocks noGrp="1"/>
          </p:cNvSpPr>
          <p:nvPr>
            <p:ph type="ftr" sz="quarter" idx="3"/>
          </p:nvPr>
        </p:nvSpPr>
        <p:spPr>
          <a:xfrm>
            <a:off x="690676" y="6377502"/>
            <a:ext cx="5723164" cy="276999"/>
          </a:xfrm>
          <a:prstGeom prst="rect">
            <a:avLst/>
          </a:prstGeom>
        </p:spPr>
        <p:txBody>
          <a:bodyPr>
            <a:spAutoFit/>
          </a:bodyPr>
          <a:lstStyle>
            <a:lvl1pPr algn="l">
              <a:defRPr sz="1200" baseline="0">
                <a:solidFill>
                  <a:srgbClr val="34BCEE"/>
                </a:solidFill>
              </a:defRPr>
            </a:lvl1pPr>
          </a:lstStyle>
          <a:p>
            <a:r>
              <a:rPr lang="en-GB"/>
              <a:t>COVID-19 Vaccine Deployment Programme</a:t>
            </a:r>
          </a:p>
        </p:txBody>
      </p:sp>
      <p:sp>
        <p:nvSpPr>
          <p:cNvPr id="15" name="TextBox 14">
            <a:extLst>
              <a:ext uri="{FF2B5EF4-FFF2-40B4-BE49-F238E27FC236}">
                <a16:creationId xmlns:a16="http://schemas.microsoft.com/office/drawing/2014/main" id="{4BA9D69B-4348-4A97-8ACF-EE445900546A}"/>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28" name="Picture 391">
            <a:extLst>
              <a:ext uri="{FF2B5EF4-FFF2-40B4-BE49-F238E27FC236}">
                <a16:creationId xmlns:a16="http://schemas.microsoft.com/office/drawing/2014/main" id="{CB9001E7-BCC5-4448-8169-58050F0EC0A6}"/>
              </a:ext>
            </a:extLst>
          </p:cNvPr>
          <p:cNvPicPr>
            <a:picLocks noChangeAspect="1" noChangeArrowheads="1"/>
          </p:cNvPicPr>
          <p:nvPr userDrawn="1"/>
        </p:nvPicPr>
        <p:blipFill>
          <a:blip r:embed="rId12" cstate="hqprint">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3250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3">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293AC4C-5B2F-4A0C-8C9B-7295BEE1F457}"/>
              </a:ext>
            </a:extLst>
          </p:cNvPr>
          <p:cNvGraphicFramePr>
            <a:graphicFrameLocks noChangeAspect="1"/>
          </p:cNvGraphicFramePr>
          <p:nvPr userDrawn="1">
            <p:custDataLst>
              <p:tags r:id="rId2"/>
            </p:custDataLst>
            <p:extLst>
              <p:ext uri="{D42A27DB-BD31-4B8C-83A1-F6EECF244321}">
                <p14:modId xmlns:p14="http://schemas.microsoft.com/office/powerpoint/2010/main" val="37762488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4364" name="think-cell Slide" r:id="rId10" imgW="572" imgH="588" progId="TCLayout.ActiveDocument.1">
                  <p:embed/>
                </p:oleObj>
              </mc:Choice>
              <mc:Fallback>
                <p:oleObj name="think-cell Slide" r:id="rId10" imgW="572" imgH="588" progId="TCLayout.ActiveDocument.1">
                  <p:embed/>
                  <p:pic>
                    <p:nvPicPr>
                      <p:cNvPr id="3" name="Object 2" hidden="1">
                        <a:extLst>
                          <a:ext uri="{FF2B5EF4-FFF2-40B4-BE49-F238E27FC236}">
                            <a16:creationId xmlns:a16="http://schemas.microsoft.com/office/drawing/2014/main" id="{C293AC4C-5B2F-4A0C-8C9B-7295BEE1F457}"/>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2D668F04-7049-40BA-8D63-D8BBB6921318}"/>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a:solidFill>
                <a:schemeClr val="bg1"/>
              </a:solidFill>
              <a:latin typeface="Arial" panose="020B0604020202020204" pitchFamily="34" charset="0"/>
              <a:ea typeface="+mj-ea"/>
              <a:cs typeface="+mj-cs"/>
              <a:sym typeface="Arial" panose="020B0604020202020204" pitchFamily="34" charset="0"/>
            </a:endParaRPr>
          </a:p>
        </p:txBody>
      </p:sp>
      <p:sp>
        <p:nvSpPr>
          <p:cNvPr id="19" name="2. Slide Title">
            <a:extLst>
              <a:ext uri="{FF2B5EF4-FFF2-40B4-BE49-F238E27FC236}">
                <a16:creationId xmlns:a16="http://schemas.microsoft.com/office/drawing/2014/main" id="{0415F114-7B0E-43F2-8881-F0D9FB2A643B}"/>
              </a:ext>
            </a:extLst>
          </p:cNvPr>
          <p:cNvSpPr>
            <a:spLocks noGrp="1"/>
          </p:cNvSpPr>
          <p:nvPr>
            <p:ph type="title"/>
            <p:custDataLst>
              <p:tags r:id="rId4"/>
            </p:custDataLst>
          </p:nvPr>
        </p:nvSpPr>
        <p:spPr>
          <a:xfrm>
            <a:off x="382016" y="332985"/>
            <a:ext cx="6967728" cy="369332"/>
          </a:xfrm>
        </p:spPr>
        <p:txBody>
          <a:bodyPr/>
          <a:lstStyle/>
          <a:p>
            <a:r>
              <a:rPr lang="en-US"/>
              <a:t>Click to edit Master title style</a:t>
            </a:r>
          </a:p>
        </p:txBody>
      </p:sp>
      <p:sp>
        <p:nvSpPr>
          <p:cNvPr id="7" name="RectangleLight">
            <a:extLst>
              <a:ext uri="{FF2B5EF4-FFF2-40B4-BE49-F238E27FC236}">
                <a16:creationId xmlns:a16="http://schemas.microsoft.com/office/drawing/2014/main" id="{2365F90A-9CD8-40EE-93CD-2729135A9569}"/>
              </a:ext>
            </a:extLst>
          </p:cNvPr>
          <p:cNvSpPr/>
          <p:nvPr userDrawn="1">
            <p:custDataLst>
              <p:tags r:id="rId5"/>
            </p:custDataLst>
          </p:nvPr>
        </p:nvSpPr>
        <p:spPr bwMode="ltGray">
          <a:xfrm>
            <a:off x="7830312" y="0"/>
            <a:ext cx="4361688"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lvl="0" algn="ctr"/>
            <a:endParaRPr lang="en-US">
              <a:solidFill>
                <a:srgbClr val="F0F0F0"/>
              </a:solidFill>
              <a:latin typeface="Arial" panose="020B0604020202020204" pitchFamily="34" charset="0"/>
            </a:endParaRPr>
          </a:p>
        </p:txBody>
      </p:sp>
      <p:sp>
        <p:nvSpPr>
          <p:cNvPr id="20" name="3. Subtitle">
            <a:extLst>
              <a:ext uri="{FF2B5EF4-FFF2-40B4-BE49-F238E27FC236}">
                <a16:creationId xmlns:a16="http://schemas.microsoft.com/office/drawing/2014/main" id="{712BED6B-950C-4FB8-AEE1-14FA61D013FF}"/>
              </a:ext>
            </a:extLst>
          </p:cNvPr>
          <p:cNvSpPr>
            <a:spLocks noGrp="1"/>
          </p:cNvSpPr>
          <p:nvPr>
            <p:ph type="subTitle" idx="1"/>
            <p:custDataLst>
              <p:tags r:id="rId6"/>
            </p:custDataLst>
          </p:nvPr>
        </p:nvSpPr>
        <p:spPr>
          <a:xfrm>
            <a:off x="382016" y="713275"/>
            <a:ext cx="6967728" cy="276999"/>
          </a:xfrm>
          <a:prstGeom prst="rect">
            <a:avLst/>
          </a:prstGeom>
        </p:spPr>
        <p:txBody>
          <a:bodyPr wrap="square">
            <a:spAutoFit/>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1. On-page tracker">
            <a:extLst>
              <a:ext uri="{FF2B5EF4-FFF2-40B4-BE49-F238E27FC236}">
                <a16:creationId xmlns:a16="http://schemas.microsoft.com/office/drawing/2014/main" id="{7C393009-0681-4A8F-A1E9-19E10A949DCD}"/>
              </a:ext>
            </a:extLst>
          </p:cNvPr>
          <p:cNvSpPr>
            <a:spLocks noGrp="1"/>
          </p:cNvSpPr>
          <p:nvPr>
            <p:ph type="body" sz="quarter" idx="10" hasCustomPrompt="1"/>
            <p:custDataLst>
              <p:tags r:id="rId7"/>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B16E36B8-89A2-44C2-938F-35B6D88993F0}"/>
              </a:ext>
            </a:extLst>
          </p:cNvPr>
          <p:cNvSpPr txBox="1"/>
          <p:nvPr userDrawn="1">
            <p:custDataLst>
              <p:tags r:id="rId8"/>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2" name="Footer Placeholder 4">
            <a:extLst>
              <a:ext uri="{FF2B5EF4-FFF2-40B4-BE49-F238E27FC236}">
                <a16:creationId xmlns:a16="http://schemas.microsoft.com/office/drawing/2014/main" id="{02BC9713-8E8B-4FF2-8DE2-59D94B742CBD}"/>
              </a:ext>
            </a:extLst>
          </p:cNvPr>
          <p:cNvSpPr txBox="1">
            <a:spLocks/>
          </p:cNvSpPr>
          <p:nvPr userDrawn="1"/>
        </p:nvSpPr>
        <p:spPr>
          <a:xfrm>
            <a:off x="9126415" y="6356350"/>
            <a:ext cx="2718277"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a:solidFill>
                  <a:srgbClr val="FF0000"/>
                </a:solidFill>
              </a:rPr>
              <a:t>OFFICIAL SENSITIVE: COMMERCIAL</a:t>
            </a:r>
          </a:p>
        </p:txBody>
      </p:sp>
      <p:sp>
        <p:nvSpPr>
          <p:cNvPr id="13" name="TextBox 12">
            <a:extLst>
              <a:ext uri="{FF2B5EF4-FFF2-40B4-BE49-F238E27FC236}">
                <a16:creationId xmlns:a16="http://schemas.microsoft.com/office/drawing/2014/main" id="{B8986E3C-D4BC-4018-98EE-71B51F993875}"/>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14" name="Footer Placeholder 1">
            <a:extLst>
              <a:ext uri="{FF2B5EF4-FFF2-40B4-BE49-F238E27FC236}">
                <a16:creationId xmlns:a16="http://schemas.microsoft.com/office/drawing/2014/main" id="{ECE49E20-CF8B-430F-AF57-00B8CA18E6AB}"/>
              </a:ext>
            </a:extLst>
          </p:cNvPr>
          <p:cNvSpPr>
            <a:spLocks noGrp="1"/>
          </p:cNvSpPr>
          <p:nvPr>
            <p:ph type="ftr" sz="quarter" idx="3"/>
          </p:nvPr>
        </p:nvSpPr>
        <p:spPr>
          <a:xfrm>
            <a:off x="690676" y="6377502"/>
            <a:ext cx="5723164" cy="276999"/>
          </a:xfrm>
          <a:prstGeom prst="rect">
            <a:avLst/>
          </a:prstGeom>
        </p:spPr>
        <p:txBody>
          <a:bodyPr>
            <a:spAutoFit/>
          </a:bodyPr>
          <a:lstStyle>
            <a:lvl1pPr algn="l">
              <a:defRPr sz="1200" baseline="0">
                <a:solidFill>
                  <a:srgbClr val="34BCEE"/>
                </a:solidFill>
              </a:defRPr>
            </a:lvl1pPr>
          </a:lstStyle>
          <a:p>
            <a:r>
              <a:rPr lang="en-GB"/>
              <a:t>COVID-19 Vaccine Deployment Programme</a:t>
            </a:r>
          </a:p>
        </p:txBody>
      </p:sp>
      <p:sp>
        <p:nvSpPr>
          <p:cNvPr id="15" name="TextBox 14">
            <a:extLst>
              <a:ext uri="{FF2B5EF4-FFF2-40B4-BE49-F238E27FC236}">
                <a16:creationId xmlns:a16="http://schemas.microsoft.com/office/drawing/2014/main" id="{8291978C-4863-4F14-8C2F-55973FE63BC6}"/>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33" name="Picture 391">
            <a:extLst>
              <a:ext uri="{FF2B5EF4-FFF2-40B4-BE49-F238E27FC236}">
                <a16:creationId xmlns:a16="http://schemas.microsoft.com/office/drawing/2014/main" id="{19D85AD4-3B1F-4594-A456-3A1200C7DD63}"/>
              </a:ext>
            </a:extLst>
          </p:cNvPr>
          <p:cNvPicPr>
            <a:picLocks noChangeAspect="1" noChangeArrowheads="1"/>
          </p:cNvPicPr>
          <p:nvPr userDrawn="1"/>
        </p:nvPicPr>
        <p:blipFill>
          <a:blip r:embed="rId12" cstate="hqprint">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21770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4 ">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9F7114D8-6025-4386-BA96-B034FE6B3CDB}"/>
              </a:ext>
            </a:extLst>
          </p:cNvPr>
          <p:cNvGraphicFramePr>
            <a:graphicFrameLocks noChangeAspect="1"/>
          </p:cNvGraphicFramePr>
          <p:nvPr userDrawn="1">
            <p:custDataLst>
              <p:tags r:id="rId2"/>
            </p:custDataLst>
            <p:extLst>
              <p:ext uri="{D42A27DB-BD31-4B8C-83A1-F6EECF244321}">
                <p14:modId xmlns:p14="http://schemas.microsoft.com/office/powerpoint/2010/main" val="11180360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5388" name="think-cell Slide" r:id="rId10" imgW="413" imgH="416" progId="TCLayout.ActiveDocument.1">
                  <p:embed/>
                </p:oleObj>
              </mc:Choice>
              <mc:Fallback>
                <p:oleObj name="think-cell Slide" r:id="rId10" imgW="413" imgH="416" progId="TCLayout.ActiveDocument.1">
                  <p:embed/>
                  <p:pic>
                    <p:nvPicPr>
                      <p:cNvPr id="3" name="Object 6" hidden="1">
                        <a:extLst>
                          <a:ext uri="{FF2B5EF4-FFF2-40B4-BE49-F238E27FC236}">
                            <a16:creationId xmlns:a16="http://schemas.microsoft.com/office/drawing/2014/main" id="{9F7114D8-6025-4386-BA96-B034FE6B3CDB}"/>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4" name="Rectangle 1" hidden="1">
            <a:extLst>
              <a:ext uri="{FF2B5EF4-FFF2-40B4-BE49-F238E27FC236}">
                <a16:creationId xmlns:a16="http://schemas.microsoft.com/office/drawing/2014/main" id="{50854476-2923-4515-A585-4477FF861180}"/>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a:solidFill>
                <a:schemeClr val="bg1"/>
              </a:solidFill>
              <a:latin typeface="Arial" panose="020B0604020202020204" pitchFamily="34" charset="0"/>
              <a:ea typeface="+mj-ea"/>
              <a:cs typeface="+mj-cs"/>
              <a:sym typeface="Arial" panose="020B0604020202020204" pitchFamily="34" charset="0"/>
            </a:endParaRPr>
          </a:p>
        </p:txBody>
      </p:sp>
      <p:sp>
        <p:nvSpPr>
          <p:cNvPr id="23" name="RectangleLight">
            <a:extLst>
              <a:ext uri="{FF2B5EF4-FFF2-40B4-BE49-F238E27FC236}">
                <a16:creationId xmlns:a16="http://schemas.microsoft.com/office/drawing/2014/main" id="{A80E2F68-4ED6-42EF-9858-2FE4B1382825}"/>
              </a:ext>
            </a:extLst>
          </p:cNvPr>
          <p:cNvSpPr/>
          <p:nvPr userDrawn="1">
            <p:custDataLst>
              <p:tags r:id="rId4"/>
            </p:custDataLst>
          </p:nvPr>
        </p:nvSpPr>
        <p:spPr bwMode="ltGray">
          <a:xfrm>
            <a:off x="8781416" y="0"/>
            <a:ext cx="3410584"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lvl="0" algn="ctr"/>
            <a:endParaRPr lang="en-US" noProof="0">
              <a:solidFill>
                <a:srgbClr val="F0F0F0"/>
              </a:solidFill>
              <a:latin typeface="Arial" panose="020B0604020202020204" pitchFamily="34" charset="0"/>
            </a:endParaRPr>
          </a:p>
        </p:txBody>
      </p:sp>
      <p:sp>
        <p:nvSpPr>
          <p:cNvPr id="19" name="2. Slide Title">
            <a:extLst>
              <a:ext uri="{FF2B5EF4-FFF2-40B4-BE49-F238E27FC236}">
                <a16:creationId xmlns:a16="http://schemas.microsoft.com/office/drawing/2014/main" id="{8FFC5EFA-01A0-4033-8D7E-3C2B1F490A33}"/>
              </a:ext>
            </a:extLst>
          </p:cNvPr>
          <p:cNvSpPr>
            <a:spLocks noGrp="1"/>
          </p:cNvSpPr>
          <p:nvPr>
            <p:ph type="title"/>
            <p:custDataLst>
              <p:tags r:id="rId5"/>
            </p:custDataLst>
          </p:nvPr>
        </p:nvSpPr>
        <p:spPr>
          <a:xfrm>
            <a:off x="382016" y="332985"/>
            <a:ext cx="7918704" cy="369332"/>
          </a:xfrm>
        </p:spPr>
        <p:txBody>
          <a:bodyPr/>
          <a:lstStyle/>
          <a:p>
            <a:r>
              <a:rPr lang="en-US"/>
              <a:t>Click to edit Master title style</a:t>
            </a:r>
          </a:p>
        </p:txBody>
      </p:sp>
      <p:sp>
        <p:nvSpPr>
          <p:cNvPr id="20" name="3. Subtitle">
            <a:extLst>
              <a:ext uri="{FF2B5EF4-FFF2-40B4-BE49-F238E27FC236}">
                <a16:creationId xmlns:a16="http://schemas.microsoft.com/office/drawing/2014/main" id="{1555BB7F-874D-4148-9E84-841F62C8E9D4}"/>
              </a:ext>
            </a:extLst>
          </p:cNvPr>
          <p:cNvSpPr>
            <a:spLocks noGrp="1"/>
          </p:cNvSpPr>
          <p:nvPr>
            <p:ph type="subTitle" idx="1"/>
            <p:custDataLst>
              <p:tags r:id="rId6"/>
            </p:custDataLst>
          </p:nvPr>
        </p:nvSpPr>
        <p:spPr>
          <a:xfrm>
            <a:off x="382016" y="713275"/>
            <a:ext cx="7918704" cy="276999"/>
          </a:xfrm>
          <a:prstGeom prst="rect">
            <a:avLst/>
          </a:prstGeom>
        </p:spPr>
        <p:txBody>
          <a:bodyPr wrap="square">
            <a:spAutoFit/>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1. On-page tracker">
            <a:extLst>
              <a:ext uri="{FF2B5EF4-FFF2-40B4-BE49-F238E27FC236}">
                <a16:creationId xmlns:a16="http://schemas.microsoft.com/office/drawing/2014/main" id="{DEC2F904-C5C8-4B39-9C46-6CA56144D86A}"/>
              </a:ext>
            </a:extLst>
          </p:cNvPr>
          <p:cNvSpPr>
            <a:spLocks noGrp="1"/>
          </p:cNvSpPr>
          <p:nvPr>
            <p:ph type="body" sz="quarter" idx="10" hasCustomPrompt="1"/>
            <p:custDataLst>
              <p:tags r:id="rId7"/>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5B734C35-19E8-4B12-AC94-2B1655CED6F6}"/>
              </a:ext>
            </a:extLst>
          </p:cNvPr>
          <p:cNvSpPr txBox="1"/>
          <p:nvPr userDrawn="1">
            <p:custDataLst>
              <p:tags r:id="rId8"/>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2" name="Footer Placeholder 4">
            <a:extLst>
              <a:ext uri="{FF2B5EF4-FFF2-40B4-BE49-F238E27FC236}">
                <a16:creationId xmlns:a16="http://schemas.microsoft.com/office/drawing/2014/main" id="{63996CBF-A167-40A3-AAD4-398D2D8FAE78}"/>
              </a:ext>
            </a:extLst>
          </p:cNvPr>
          <p:cNvSpPr txBox="1">
            <a:spLocks/>
          </p:cNvSpPr>
          <p:nvPr userDrawn="1"/>
        </p:nvSpPr>
        <p:spPr>
          <a:xfrm>
            <a:off x="9126415" y="6356350"/>
            <a:ext cx="2718277"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a:solidFill>
                  <a:srgbClr val="FF0000"/>
                </a:solidFill>
              </a:rPr>
              <a:t>OFFICIAL SENSITIVE: COMMERCIAL</a:t>
            </a:r>
          </a:p>
        </p:txBody>
      </p:sp>
      <p:sp>
        <p:nvSpPr>
          <p:cNvPr id="13" name="TextBox 12">
            <a:extLst>
              <a:ext uri="{FF2B5EF4-FFF2-40B4-BE49-F238E27FC236}">
                <a16:creationId xmlns:a16="http://schemas.microsoft.com/office/drawing/2014/main" id="{2A010A92-14A3-4A1A-B340-3195522A0E36}"/>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14" name="Footer Placeholder 1">
            <a:extLst>
              <a:ext uri="{FF2B5EF4-FFF2-40B4-BE49-F238E27FC236}">
                <a16:creationId xmlns:a16="http://schemas.microsoft.com/office/drawing/2014/main" id="{705AD5B1-F2C1-4BEE-9B46-5E4474B9A410}"/>
              </a:ext>
            </a:extLst>
          </p:cNvPr>
          <p:cNvSpPr>
            <a:spLocks noGrp="1"/>
          </p:cNvSpPr>
          <p:nvPr>
            <p:ph type="ftr" sz="quarter" idx="3"/>
          </p:nvPr>
        </p:nvSpPr>
        <p:spPr>
          <a:xfrm>
            <a:off x="690676" y="6377502"/>
            <a:ext cx="5723164" cy="276999"/>
          </a:xfrm>
          <a:prstGeom prst="rect">
            <a:avLst/>
          </a:prstGeom>
        </p:spPr>
        <p:txBody>
          <a:bodyPr>
            <a:spAutoFit/>
          </a:bodyPr>
          <a:lstStyle>
            <a:lvl1pPr algn="l">
              <a:defRPr sz="1200" baseline="0">
                <a:solidFill>
                  <a:srgbClr val="34BCEE"/>
                </a:solidFill>
              </a:defRPr>
            </a:lvl1pPr>
          </a:lstStyle>
          <a:p>
            <a:r>
              <a:rPr lang="en-GB"/>
              <a:t>COVID-19 Vaccine Deployment Programme</a:t>
            </a:r>
          </a:p>
        </p:txBody>
      </p:sp>
      <p:sp>
        <p:nvSpPr>
          <p:cNvPr id="15" name="TextBox 14">
            <a:extLst>
              <a:ext uri="{FF2B5EF4-FFF2-40B4-BE49-F238E27FC236}">
                <a16:creationId xmlns:a16="http://schemas.microsoft.com/office/drawing/2014/main" id="{A09710D9-10EB-42C9-9E32-F1015B30CFD1}"/>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29" name="Picture 391">
            <a:extLst>
              <a:ext uri="{FF2B5EF4-FFF2-40B4-BE49-F238E27FC236}">
                <a16:creationId xmlns:a16="http://schemas.microsoft.com/office/drawing/2014/main" id="{F43C6111-6695-46A1-9552-BAC749033561}"/>
              </a:ext>
            </a:extLst>
          </p:cNvPr>
          <p:cNvPicPr>
            <a:picLocks noChangeAspect="1" noChangeArrowheads="1"/>
          </p:cNvPicPr>
          <p:nvPr userDrawn="1"/>
        </p:nvPicPr>
        <p:blipFill>
          <a:blip r:embed="rId12" cstate="hqprint">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58751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3-lin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648A5D5-75B9-4F02-A4CB-B3C65A9BF2CE}"/>
              </a:ext>
            </a:extLst>
          </p:cNvPr>
          <p:cNvGraphicFramePr>
            <a:graphicFrameLocks noChangeAspect="1"/>
          </p:cNvGraphicFramePr>
          <p:nvPr userDrawn="1">
            <p:custDataLst>
              <p:tags r:id="rId2"/>
            </p:custDataLst>
            <p:extLst>
              <p:ext uri="{D42A27DB-BD31-4B8C-83A1-F6EECF244321}">
                <p14:modId xmlns:p14="http://schemas.microsoft.com/office/powerpoint/2010/main" val="14033502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6412" name="think-cell Slide" r:id="rId8" imgW="592" imgH="591" progId="TCLayout.ActiveDocument.1">
                  <p:embed/>
                </p:oleObj>
              </mc:Choice>
              <mc:Fallback>
                <p:oleObj name="think-cell Slide" r:id="rId8" imgW="592" imgH="591" progId="TCLayout.ActiveDocument.1">
                  <p:embed/>
                  <p:pic>
                    <p:nvPicPr>
                      <p:cNvPr id="3" name="Object 2" hidden="1">
                        <a:extLst>
                          <a:ext uri="{FF2B5EF4-FFF2-40B4-BE49-F238E27FC236}">
                            <a16:creationId xmlns:a16="http://schemas.microsoft.com/office/drawing/2014/main" id="{C648A5D5-75B9-4F02-A4CB-B3C65A9BF2CE}"/>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A58AAF75-30DC-408A-933A-149F2D14D18F}"/>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a:solidFill>
                <a:schemeClr val="bg1"/>
              </a:solidFill>
              <a:latin typeface="Arial" panose="020B0604020202020204" pitchFamily="34" charset="0"/>
              <a:ea typeface="+mj-ea"/>
              <a:cs typeface="+mj-cs"/>
              <a:sym typeface="Arial" panose="020B0604020202020204" pitchFamily="34" charset="0"/>
            </a:endParaRPr>
          </a:p>
        </p:txBody>
      </p:sp>
      <p:sp>
        <p:nvSpPr>
          <p:cNvPr id="4" name="2. Slide Title">
            <a:extLst>
              <a:ext uri="{FF2B5EF4-FFF2-40B4-BE49-F238E27FC236}">
                <a16:creationId xmlns:a16="http://schemas.microsoft.com/office/drawing/2014/main" id="{6C3D89FC-A4B9-4683-B64F-B0644150274F}"/>
              </a:ext>
            </a:extLst>
          </p:cNvPr>
          <p:cNvSpPr>
            <a:spLocks noGrp="1"/>
          </p:cNvSpPr>
          <p:nvPr>
            <p:ph type="title"/>
            <p:custDataLst>
              <p:tags r:id="rId4"/>
            </p:custDataLst>
          </p:nvPr>
        </p:nvSpPr>
        <p:spPr>
          <a:xfrm>
            <a:off x="382016" y="332985"/>
            <a:ext cx="8457184" cy="369332"/>
          </a:xfrm>
        </p:spPr>
        <p:txBody>
          <a:bodyPr wrap="square">
            <a:spAutoFit/>
          </a:bodyPr>
          <a:lstStyle>
            <a:lvl1pPr>
              <a:defRPr/>
            </a:lvl1pPr>
          </a:lstStyle>
          <a:p>
            <a:r>
              <a:rPr lang="en-US"/>
              <a:t>Click to edit Master title style</a:t>
            </a:r>
          </a:p>
        </p:txBody>
      </p:sp>
      <p:sp>
        <p:nvSpPr>
          <p:cNvPr id="8" name="1. On-page tracker">
            <a:extLst>
              <a:ext uri="{FF2B5EF4-FFF2-40B4-BE49-F238E27FC236}">
                <a16:creationId xmlns:a16="http://schemas.microsoft.com/office/drawing/2014/main" id="{931AA88E-24E2-4493-A340-98EE8666A3B2}"/>
              </a:ext>
            </a:extLst>
          </p:cNvPr>
          <p:cNvSpPr>
            <a:spLocks noGrp="1"/>
          </p:cNvSpPr>
          <p:nvPr>
            <p:ph type="body" sz="quarter" idx="10" hasCustomPrompt="1"/>
            <p:custDataLst>
              <p:tags r:id="rId5"/>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9" name="5. Source" hidden="1">
            <a:extLst>
              <a:ext uri="{FF2B5EF4-FFF2-40B4-BE49-F238E27FC236}">
                <a16:creationId xmlns:a16="http://schemas.microsoft.com/office/drawing/2014/main" id="{E518A091-F30D-455A-84D1-094DC2AF9E40}"/>
              </a:ext>
            </a:extLst>
          </p:cNvPr>
          <p:cNvSpPr txBox="1"/>
          <p:nvPr userDrawn="1">
            <p:custDataLst>
              <p:tags r:id="rId6"/>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1" name="Footer Placeholder 4">
            <a:extLst>
              <a:ext uri="{FF2B5EF4-FFF2-40B4-BE49-F238E27FC236}">
                <a16:creationId xmlns:a16="http://schemas.microsoft.com/office/drawing/2014/main" id="{88BCF0FC-EF2A-4462-8A67-A3CFACD8AA65}"/>
              </a:ext>
            </a:extLst>
          </p:cNvPr>
          <p:cNvSpPr txBox="1">
            <a:spLocks/>
          </p:cNvSpPr>
          <p:nvPr userDrawn="1"/>
        </p:nvSpPr>
        <p:spPr>
          <a:xfrm>
            <a:off x="9126415" y="6356350"/>
            <a:ext cx="2718277"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a:solidFill>
                  <a:srgbClr val="FF0000"/>
                </a:solidFill>
              </a:rPr>
              <a:t>OFFICIAL SENSITIVE: COMMERCIAL</a:t>
            </a:r>
          </a:p>
        </p:txBody>
      </p:sp>
      <p:sp>
        <p:nvSpPr>
          <p:cNvPr id="12" name="TextBox 11">
            <a:extLst>
              <a:ext uri="{FF2B5EF4-FFF2-40B4-BE49-F238E27FC236}">
                <a16:creationId xmlns:a16="http://schemas.microsoft.com/office/drawing/2014/main" id="{09E3F805-AF0B-41A3-BA93-4BF27ADD7504}"/>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13" name="Footer Placeholder 1">
            <a:extLst>
              <a:ext uri="{FF2B5EF4-FFF2-40B4-BE49-F238E27FC236}">
                <a16:creationId xmlns:a16="http://schemas.microsoft.com/office/drawing/2014/main" id="{6B91315E-6A3F-4A0D-B6B8-57A64175D202}"/>
              </a:ext>
            </a:extLst>
          </p:cNvPr>
          <p:cNvSpPr>
            <a:spLocks noGrp="1"/>
          </p:cNvSpPr>
          <p:nvPr>
            <p:ph type="ftr" sz="quarter" idx="3"/>
          </p:nvPr>
        </p:nvSpPr>
        <p:spPr>
          <a:xfrm>
            <a:off x="690676" y="6377502"/>
            <a:ext cx="5723164" cy="276999"/>
          </a:xfrm>
          <a:prstGeom prst="rect">
            <a:avLst/>
          </a:prstGeom>
        </p:spPr>
        <p:txBody>
          <a:bodyPr>
            <a:spAutoFit/>
          </a:bodyPr>
          <a:lstStyle>
            <a:lvl1pPr algn="l">
              <a:defRPr sz="1200" baseline="0">
                <a:solidFill>
                  <a:srgbClr val="34BCEE"/>
                </a:solidFill>
              </a:defRPr>
            </a:lvl1pPr>
          </a:lstStyle>
          <a:p>
            <a:r>
              <a:rPr lang="en-GB"/>
              <a:t>COVID-19 Vaccine Deployment Programme</a:t>
            </a:r>
          </a:p>
        </p:txBody>
      </p:sp>
      <p:sp>
        <p:nvSpPr>
          <p:cNvPr id="14" name="TextBox 13">
            <a:extLst>
              <a:ext uri="{FF2B5EF4-FFF2-40B4-BE49-F238E27FC236}">
                <a16:creationId xmlns:a16="http://schemas.microsoft.com/office/drawing/2014/main" id="{4B89BDDC-6B69-4108-A410-0231254DE76D}"/>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24" name="Picture 391">
            <a:extLst>
              <a:ext uri="{FF2B5EF4-FFF2-40B4-BE49-F238E27FC236}">
                <a16:creationId xmlns:a16="http://schemas.microsoft.com/office/drawing/2014/main" id="{A13A03AC-6CA4-4AB2-A91A-514E0D3FCEE4}"/>
              </a:ext>
            </a:extLst>
          </p:cNvPr>
          <p:cNvPicPr>
            <a:picLocks noChangeAspect="1" noChangeArrowheads="1"/>
          </p:cNvPicPr>
          <p:nvPr userDrawn="1"/>
        </p:nvPicPr>
        <p:blipFill>
          <a:blip r:embed="rId10" cstate="hqprint">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43206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Custom">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220E9A7C-FB74-480B-8212-8CE5C1AF5D1B}"/>
              </a:ext>
            </a:extLst>
          </p:cNvPr>
          <p:cNvGraphicFramePr>
            <a:graphicFrameLocks noChangeAspect="1"/>
          </p:cNvGraphicFramePr>
          <p:nvPr userDrawn="1">
            <p:custDataLst>
              <p:tags r:id="rId2"/>
            </p:custDataLst>
            <p:extLst>
              <p:ext uri="{D42A27DB-BD31-4B8C-83A1-F6EECF244321}">
                <p14:modId xmlns:p14="http://schemas.microsoft.com/office/powerpoint/2010/main" val="4648796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7436" name="think-cell Slide" r:id="rId6" imgW="592" imgH="591" progId="TCLayout.ActiveDocument.1">
                  <p:embed/>
                </p:oleObj>
              </mc:Choice>
              <mc:Fallback>
                <p:oleObj name="think-cell Slide" r:id="rId6" imgW="592" imgH="591" progId="TCLayout.ActiveDocument.1">
                  <p:embed/>
                  <p:pic>
                    <p:nvPicPr>
                      <p:cNvPr id="2" name="Object 1" hidden="1">
                        <a:extLst>
                          <a:ext uri="{FF2B5EF4-FFF2-40B4-BE49-F238E27FC236}">
                            <a16:creationId xmlns:a16="http://schemas.microsoft.com/office/drawing/2014/main" id="{220E9A7C-FB74-480B-8212-8CE5C1AF5D1B}"/>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8" name="1. On-page tracker">
            <a:extLst>
              <a:ext uri="{FF2B5EF4-FFF2-40B4-BE49-F238E27FC236}">
                <a16:creationId xmlns:a16="http://schemas.microsoft.com/office/drawing/2014/main" id="{BD5E1493-E8EF-4031-B447-85DA0B418111}"/>
              </a:ext>
            </a:extLst>
          </p:cNvPr>
          <p:cNvSpPr>
            <a:spLocks noGrp="1"/>
          </p:cNvSpPr>
          <p:nvPr>
            <p:ph type="body" sz="quarter" idx="10" hasCustomPrompt="1"/>
            <p:custDataLst>
              <p:tags r:id="rId3"/>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6" name="5. Source" hidden="1">
            <a:extLst>
              <a:ext uri="{FF2B5EF4-FFF2-40B4-BE49-F238E27FC236}">
                <a16:creationId xmlns:a16="http://schemas.microsoft.com/office/drawing/2014/main" id="{9577687A-ECA1-4C50-A2D9-45F0E162AC00}"/>
              </a:ext>
            </a:extLst>
          </p:cNvPr>
          <p:cNvSpPr txBox="1"/>
          <p:nvPr userDrawn="1">
            <p:custDataLst>
              <p:tags r:id="rId4"/>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4" name="Footer Placeholder 4">
            <a:extLst>
              <a:ext uri="{FF2B5EF4-FFF2-40B4-BE49-F238E27FC236}">
                <a16:creationId xmlns:a16="http://schemas.microsoft.com/office/drawing/2014/main" id="{CA79EA2B-9616-4803-8BBE-2305B2ACE980}"/>
              </a:ext>
            </a:extLst>
          </p:cNvPr>
          <p:cNvSpPr txBox="1">
            <a:spLocks/>
          </p:cNvSpPr>
          <p:nvPr userDrawn="1"/>
        </p:nvSpPr>
        <p:spPr>
          <a:xfrm>
            <a:off x="9126415" y="6356350"/>
            <a:ext cx="2718277"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a:solidFill>
                  <a:srgbClr val="FF0000"/>
                </a:solidFill>
              </a:rPr>
              <a:t>OFFICIAL SENSITIVE: COMMERCIAL</a:t>
            </a:r>
          </a:p>
        </p:txBody>
      </p:sp>
      <p:sp>
        <p:nvSpPr>
          <p:cNvPr id="15" name="TextBox 14">
            <a:extLst>
              <a:ext uri="{FF2B5EF4-FFF2-40B4-BE49-F238E27FC236}">
                <a16:creationId xmlns:a16="http://schemas.microsoft.com/office/drawing/2014/main" id="{99386A8F-928B-4045-A8FB-D96A497D46E6}"/>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16" name="Footer Placeholder 1">
            <a:extLst>
              <a:ext uri="{FF2B5EF4-FFF2-40B4-BE49-F238E27FC236}">
                <a16:creationId xmlns:a16="http://schemas.microsoft.com/office/drawing/2014/main" id="{08C00EAF-69FE-4981-B46E-428E2816748E}"/>
              </a:ext>
            </a:extLst>
          </p:cNvPr>
          <p:cNvSpPr>
            <a:spLocks noGrp="1"/>
          </p:cNvSpPr>
          <p:nvPr>
            <p:ph type="ftr" sz="quarter" idx="3"/>
          </p:nvPr>
        </p:nvSpPr>
        <p:spPr>
          <a:xfrm>
            <a:off x="690676" y="6377502"/>
            <a:ext cx="5723164" cy="276999"/>
          </a:xfrm>
          <a:prstGeom prst="rect">
            <a:avLst/>
          </a:prstGeom>
        </p:spPr>
        <p:txBody>
          <a:bodyPr>
            <a:spAutoFit/>
          </a:bodyPr>
          <a:lstStyle>
            <a:lvl1pPr algn="l">
              <a:defRPr sz="1200" baseline="0">
                <a:solidFill>
                  <a:srgbClr val="34BCEE"/>
                </a:solidFill>
              </a:defRPr>
            </a:lvl1pPr>
          </a:lstStyle>
          <a:p>
            <a:r>
              <a:rPr lang="en-GB"/>
              <a:t>COVID-19 Vaccine Deployment Programme</a:t>
            </a:r>
          </a:p>
        </p:txBody>
      </p:sp>
      <p:sp>
        <p:nvSpPr>
          <p:cNvPr id="17" name="TextBox 16">
            <a:extLst>
              <a:ext uri="{FF2B5EF4-FFF2-40B4-BE49-F238E27FC236}">
                <a16:creationId xmlns:a16="http://schemas.microsoft.com/office/drawing/2014/main" id="{051F5D3C-E636-4705-ADA2-B6629200CF11}"/>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22" name="Picture 391">
            <a:extLst>
              <a:ext uri="{FF2B5EF4-FFF2-40B4-BE49-F238E27FC236}">
                <a16:creationId xmlns:a16="http://schemas.microsoft.com/office/drawing/2014/main" id="{90AF5760-BD43-4729-B32D-BD08FC71FDA2}"/>
              </a:ext>
            </a:extLst>
          </p:cNvPr>
          <p:cNvPicPr>
            <a:picLocks noChangeAspect="1" noChangeArrowheads="1"/>
          </p:cNvPicPr>
          <p:nvPr userDrawn="1"/>
        </p:nvPicPr>
        <p:blipFill>
          <a:blip r:embed="rId8" cstate="hqprint">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08589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En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A954CCC1-5027-4384-BFF6-B54153C697A8}"/>
              </a:ext>
            </a:extLst>
          </p:cNvPr>
          <p:cNvGraphicFramePr>
            <a:graphicFrameLocks noChangeAspect="1"/>
          </p:cNvGraphicFramePr>
          <p:nvPr userDrawn="1">
            <p:custDataLst>
              <p:tags r:id="rId2"/>
            </p:custDataLst>
            <p:extLst>
              <p:ext uri="{D42A27DB-BD31-4B8C-83A1-F6EECF244321}">
                <p14:modId xmlns:p14="http://schemas.microsoft.com/office/powerpoint/2010/main" val="23130082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8460" name="think-cell Slide" r:id="rId5" imgW="592" imgH="591" progId="TCLayout.ActiveDocument.1">
                  <p:embed/>
                </p:oleObj>
              </mc:Choice>
              <mc:Fallback>
                <p:oleObj name="think-cell Slide" r:id="rId5" imgW="592" imgH="591" progId="TCLayout.ActiveDocument.1">
                  <p:embed/>
                  <p:pic>
                    <p:nvPicPr>
                      <p:cNvPr id="2" name="Object 1" hidden="1">
                        <a:extLst>
                          <a:ext uri="{FF2B5EF4-FFF2-40B4-BE49-F238E27FC236}">
                            <a16:creationId xmlns:a16="http://schemas.microsoft.com/office/drawing/2014/main" id="{A954CCC1-5027-4384-BFF6-B54153C697A8}"/>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8" name="5. Source" hidden="1">
            <a:extLst>
              <a:ext uri="{FF2B5EF4-FFF2-40B4-BE49-F238E27FC236}">
                <a16:creationId xmlns:a16="http://schemas.microsoft.com/office/drawing/2014/main" id="{330AE89A-7771-4A6E-A02D-893DCB66C876}"/>
              </a:ext>
            </a:extLst>
          </p:cNvPr>
          <p:cNvSpPr txBox="1"/>
          <p:nvPr userDrawn="1">
            <p:custDataLst>
              <p:tags r:id="rId3"/>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grpSp>
        <p:nvGrpSpPr>
          <p:cNvPr id="29" name="Group 28">
            <a:extLst>
              <a:ext uri="{FF2B5EF4-FFF2-40B4-BE49-F238E27FC236}">
                <a16:creationId xmlns:a16="http://schemas.microsoft.com/office/drawing/2014/main" id="{D42D410C-305A-40BD-8173-C01B08461972}"/>
              </a:ext>
            </a:extLst>
          </p:cNvPr>
          <p:cNvGrpSpPr>
            <a:grpSpLocks/>
          </p:cNvGrpSpPr>
          <p:nvPr userDrawn="1"/>
        </p:nvGrpSpPr>
        <p:grpSpPr>
          <a:xfrm>
            <a:off x="2924846" y="2990850"/>
            <a:ext cx="6342308" cy="876300"/>
            <a:chOff x="2269486" y="1476547"/>
            <a:chExt cx="7674614" cy="1060381"/>
          </a:xfrm>
        </p:grpSpPr>
        <p:pic>
          <p:nvPicPr>
            <p:cNvPr id="30" name="Picture 384" descr="Department for Business, Energy and Industrial Strategy - Wikipedia">
              <a:extLst>
                <a:ext uri="{FF2B5EF4-FFF2-40B4-BE49-F238E27FC236}">
                  <a16:creationId xmlns:a16="http://schemas.microsoft.com/office/drawing/2014/main" id="{B2C9B600-2163-4FC1-89FF-1D9FE1F2CD43}"/>
                </a:ext>
              </a:extLst>
            </p:cNvPr>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269486" y="1539804"/>
              <a:ext cx="1862683" cy="997124"/>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86" descr="Department of Health and Social Care - Wikipedia">
              <a:extLst>
                <a:ext uri="{FF2B5EF4-FFF2-40B4-BE49-F238E27FC236}">
                  <a16:creationId xmlns:a16="http://schemas.microsoft.com/office/drawing/2014/main" id="{4C8A42F1-70F9-459A-9F92-E794E78C22AC}"/>
                </a:ext>
              </a:extLst>
            </p:cNvPr>
            <p:cNvPicPr>
              <a:picLocks noChangeAspect="1" noChangeArrowheads="1"/>
            </p:cNvPicPr>
            <p:nvPr userDrawn="1"/>
          </p:nvPicPr>
          <p:blipFill>
            <a:blip r:embed="rId8" cstate="hqprint">
              <a:extLst>
                <a:ext uri="{28A0092B-C50C-407E-A947-70E740481C1C}">
                  <a14:useLocalDpi xmlns:a14="http://schemas.microsoft.com/office/drawing/2010/main" val="0"/>
                </a:ext>
              </a:extLst>
            </a:blip>
            <a:srcRect/>
            <a:stretch>
              <a:fillRect/>
            </a:stretch>
          </p:blipFill>
          <p:spPr bwMode="auto">
            <a:xfrm>
              <a:off x="4496024" y="1544530"/>
              <a:ext cx="1245646" cy="981969"/>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88" descr="Public Health England - Wikipedia">
              <a:extLst>
                <a:ext uri="{FF2B5EF4-FFF2-40B4-BE49-F238E27FC236}">
                  <a16:creationId xmlns:a16="http://schemas.microsoft.com/office/drawing/2014/main" id="{230135A0-36CC-424A-A497-4C4D806F3EE4}"/>
                </a:ext>
              </a:extLst>
            </p:cNvPr>
            <p:cNvPicPr>
              <a:picLocks noChangeAspect="1" noChangeArrowheads="1"/>
            </p:cNvPicPr>
            <p:nvPr userDrawn="1"/>
          </p:nvPicPr>
          <p:blipFill>
            <a:blip r:embed="rId9" cstate="hqprint">
              <a:extLst>
                <a:ext uri="{28A0092B-C50C-407E-A947-70E740481C1C}">
                  <a14:useLocalDpi xmlns:a14="http://schemas.microsoft.com/office/drawing/2010/main" val="0"/>
                </a:ext>
              </a:extLst>
            </a:blip>
            <a:srcRect/>
            <a:stretch>
              <a:fillRect/>
            </a:stretch>
          </p:blipFill>
          <p:spPr bwMode="auto">
            <a:xfrm>
              <a:off x="5832228" y="1576607"/>
              <a:ext cx="1536316" cy="951251"/>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91">
              <a:extLst>
                <a:ext uri="{FF2B5EF4-FFF2-40B4-BE49-F238E27FC236}">
                  <a16:creationId xmlns:a16="http://schemas.microsoft.com/office/drawing/2014/main" id="{63CC37DF-BBA5-4F3D-8535-F36575725093}"/>
                </a:ext>
              </a:extLst>
            </p:cNvPr>
            <p:cNvPicPr>
              <a:picLocks noChangeAspect="1" noChangeArrowheads="1"/>
            </p:cNvPicPr>
            <p:nvPr userDrawn="1"/>
          </p:nvPicPr>
          <p:blipFill>
            <a:blip r:embed="rId10" cstate="hqprint">
              <a:extLst>
                <a:ext uri="{28A0092B-C50C-407E-A947-70E740481C1C}">
                  <a14:useLocalDpi xmlns:a14="http://schemas.microsoft.com/office/drawing/2010/main" val="0"/>
                </a:ext>
              </a:extLst>
            </a:blip>
            <a:srcRect/>
            <a:stretch>
              <a:fillRect/>
            </a:stretch>
          </p:blipFill>
          <p:spPr bwMode="auto">
            <a:xfrm>
              <a:off x="7479957" y="1476547"/>
              <a:ext cx="2464143" cy="997209"/>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845033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FCB08CE-B749-4A34-8E38-256DAB23FDA3}"/>
              </a:ext>
            </a:extLst>
          </p:cNvPr>
          <p:cNvSpPr txBox="1"/>
          <p:nvPr/>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13" name="Content Placeholder 9">
            <a:extLst>
              <a:ext uri="{FF2B5EF4-FFF2-40B4-BE49-F238E27FC236}">
                <a16:creationId xmlns:a16="http://schemas.microsoft.com/office/drawing/2014/main" id="{34C2919C-3AD4-436F-A0CC-4F48C43AA521}"/>
              </a:ext>
            </a:extLst>
          </p:cNvPr>
          <p:cNvSpPr>
            <a:spLocks noGrp="1"/>
          </p:cNvSpPr>
          <p:nvPr>
            <p:ph sz="quarter" idx="10"/>
          </p:nvPr>
        </p:nvSpPr>
        <p:spPr>
          <a:xfrm>
            <a:off x="288000" y="1189329"/>
            <a:ext cx="11556692" cy="3050137"/>
          </a:xfrm>
          <a:prstGeom prst="rect">
            <a:avLst/>
          </a:prstGeom>
        </p:spPr>
        <p:txBody>
          <a:bodyPr>
            <a:normAutofit/>
          </a:bodyPr>
          <a:lstStyle>
            <a:lvl1pPr>
              <a:lnSpc>
                <a:spcPct val="100000"/>
              </a:lnSpc>
              <a:defRPr sz="1400">
                <a:solidFill>
                  <a:schemeClr val="tx1"/>
                </a:solidFill>
                <a:latin typeface="Arial" panose="020B0604020202020204" pitchFamily="34" charset="0"/>
                <a:cs typeface="Arial" panose="020B0604020202020204" pitchFamily="34" charset="0"/>
              </a:defRPr>
            </a:lvl1pPr>
            <a:lvl2pPr>
              <a:lnSpc>
                <a:spcPct val="100000"/>
              </a:lnSpc>
              <a:defRPr sz="1400">
                <a:solidFill>
                  <a:schemeClr val="tx1"/>
                </a:solidFill>
                <a:latin typeface="Arial" panose="020B0604020202020204" pitchFamily="34" charset="0"/>
                <a:cs typeface="Arial" panose="020B0604020202020204" pitchFamily="34" charset="0"/>
              </a:defRPr>
            </a:lvl2pPr>
            <a:lvl3pPr>
              <a:lnSpc>
                <a:spcPct val="100000"/>
              </a:lnSpc>
              <a:defRPr sz="1400">
                <a:solidFill>
                  <a:schemeClr val="tx1"/>
                </a:solidFill>
                <a:latin typeface="Arial" panose="020B0604020202020204" pitchFamily="34" charset="0"/>
                <a:cs typeface="Arial" panose="020B0604020202020204" pitchFamily="34" charset="0"/>
              </a:defRPr>
            </a:lvl3pPr>
            <a:lvl4pPr>
              <a:lnSpc>
                <a:spcPct val="100000"/>
              </a:lnSpc>
              <a:defRPr sz="1400">
                <a:solidFill>
                  <a:schemeClr val="tx1"/>
                </a:solidFill>
                <a:latin typeface="Arial" panose="020B0604020202020204" pitchFamily="34" charset="0"/>
                <a:cs typeface="Arial" panose="020B0604020202020204" pitchFamily="34" charset="0"/>
              </a:defRPr>
            </a:lvl4pPr>
            <a:lvl5pPr>
              <a:lnSpc>
                <a:spcPct val="100000"/>
              </a:lnSpc>
              <a:defRPr sz="1400">
                <a:solidFill>
                  <a:schemeClr val="tx1"/>
                </a:solidFill>
                <a:latin typeface="Arial" panose="020B0604020202020204" pitchFamily="34" charset="0"/>
                <a:cs typeface="Arial" panose="020B0604020202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Footer Placeholder 4">
            <a:extLst>
              <a:ext uri="{FF2B5EF4-FFF2-40B4-BE49-F238E27FC236}">
                <a16:creationId xmlns:a16="http://schemas.microsoft.com/office/drawing/2014/main" id="{E689017C-3C1C-CA46-937D-CE38A2AFB25F}"/>
              </a:ext>
            </a:extLst>
          </p:cNvPr>
          <p:cNvSpPr txBox="1">
            <a:spLocks/>
          </p:cNvSpPr>
          <p:nvPr userDrawn="1"/>
        </p:nvSpPr>
        <p:spPr>
          <a:xfrm>
            <a:off x="9126415" y="6356350"/>
            <a:ext cx="2718277"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a:solidFill>
                  <a:srgbClr val="FF0000"/>
                </a:solidFill>
              </a:rPr>
              <a:t>OFFICIAL SENSITIVE</a:t>
            </a:r>
          </a:p>
        </p:txBody>
      </p:sp>
      <p:pic>
        <p:nvPicPr>
          <p:cNvPr id="11" name="Picture 10" descr="A picture containing clipart&#10;&#10;Description generated with very high confidence">
            <a:extLst>
              <a:ext uri="{FF2B5EF4-FFF2-40B4-BE49-F238E27FC236}">
                <a16:creationId xmlns:a16="http://schemas.microsoft.com/office/drawing/2014/main" id="{99C41DFD-E865-3845-B55B-477B58F68C4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948524" y="365911"/>
            <a:ext cx="896168" cy="361914"/>
          </a:xfrm>
          <a:prstGeom prst="rect">
            <a:avLst/>
          </a:prstGeom>
        </p:spPr>
      </p:pic>
      <p:sp>
        <p:nvSpPr>
          <p:cNvPr id="19" name="Title 10">
            <a:extLst>
              <a:ext uri="{FF2B5EF4-FFF2-40B4-BE49-F238E27FC236}">
                <a16:creationId xmlns:a16="http://schemas.microsoft.com/office/drawing/2014/main" id="{EA5A43F1-A7B3-3640-A7AD-5800AF54855D}"/>
              </a:ext>
            </a:extLst>
          </p:cNvPr>
          <p:cNvSpPr>
            <a:spLocks noGrp="1"/>
          </p:cNvSpPr>
          <p:nvPr>
            <p:ph type="title"/>
          </p:nvPr>
        </p:nvSpPr>
        <p:spPr>
          <a:xfrm>
            <a:off x="287999" y="288000"/>
            <a:ext cx="8733401" cy="611649"/>
          </a:xfrm>
          <a:prstGeom prst="rect">
            <a:avLst/>
          </a:prstGeom>
        </p:spPr>
        <p:txBody>
          <a:bodyPr>
            <a:normAutofit/>
          </a:bodyPr>
          <a:lstStyle>
            <a:lvl1pPr>
              <a:defRPr sz="2400" b="0">
                <a:solidFill>
                  <a:srgbClr val="005EB8"/>
                </a:solidFill>
                <a:latin typeface="Arial" panose="020B0604020202020204" pitchFamily="34" charset="0"/>
                <a:cs typeface="Arial" panose="020B0604020202020204" pitchFamily="34" charset="0"/>
              </a:defRPr>
            </a:lvl1pPr>
          </a:lstStyle>
          <a:p>
            <a:r>
              <a:rPr lang="en-GB"/>
              <a:t>Click to edit Master title style</a:t>
            </a:r>
            <a:endParaRPr lang="en-US" sz="2800">
              <a:solidFill>
                <a:srgbClr val="005EB8"/>
              </a:solidFill>
              <a:latin typeface="Arial" charset="0"/>
              <a:ea typeface="Arial" charset="0"/>
              <a:cs typeface="Arial" charset="0"/>
            </a:endParaRPr>
          </a:p>
        </p:txBody>
      </p:sp>
    </p:spTree>
    <p:extLst>
      <p:ext uri="{BB962C8B-B14F-4D97-AF65-F5344CB8AC3E}">
        <p14:creationId xmlns:p14="http://schemas.microsoft.com/office/powerpoint/2010/main" val="19549285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1/4">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DA8D6A48-EE20-4EB4-A234-9F3B16C02872}"/>
              </a:ext>
            </a:extLst>
          </p:cNvPr>
          <p:cNvGraphicFramePr>
            <a:graphicFrameLocks noChangeAspect="1"/>
          </p:cNvGraphicFramePr>
          <p:nvPr userDrawn="1">
            <p:custDataLst>
              <p:tags r:id="rId2"/>
            </p:custDataLst>
            <p:extLst>
              <p:ext uri="{D42A27DB-BD31-4B8C-83A1-F6EECF244321}">
                <p14:modId xmlns:p14="http://schemas.microsoft.com/office/powerpoint/2010/main" val="18550505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52" name="think-cell Slide" r:id="rId10" imgW="413" imgH="416" progId="TCLayout.ActiveDocument.1">
                  <p:embed/>
                </p:oleObj>
              </mc:Choice>
              <mc:Fallback>
                <p:oleObj name="think-cell Slide" r:id="rId10" imgW="413" imgH="416" progId="TCLayout.ActiveDocument.1">
                  <p:embed/>
                  <p:pic>
                    <p:nvPicPr>
                      <p:cNvPr id="3" name="Object 6" hidden="1">
                        <a:extLst>
                          <a:ext uri="{FF2B5EF4-FFF2-40B4-BE49-F238E27FC236}">
                            <a16:creationId xmlns:a16="http://schemas.microsoft.com/office/drawing/2014/main" id="{DA8D6A48-EE20-4EB4-A234-9F3B16C02872}"/>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4" name="Rectangle 1" hidden="1">
            <a:extLst>
              <a:ext uri="{FF2B5EF4-FFF2-40B4-BE49-F238E27FC236}">
                <a16:creationId xmlns:a16="http://schemas.microsoft.com/office/drawing/2014/main" id="{67C50C85-5FB9-4798-A8A4-1DA5B9F3ACC9}"/>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a:solidFill>
                <a:schemeClr val="bg1"/>
              </a:solidFill>
              <a:latin typeface="Arial" panose="020B0604020202020204" pitchFamily="34" charset="0"/>
              <a:ea typeface="+mj-ea"/>
              <a:cs typeface="+mj-cs"/>
              <a:sym typeface="Arial" panose="020B0604020202020204" pitchFamily="34" charset="0"/>
            </a:endParaRPr>
          </a:p>
        </p:txBody>
      </p:sp>
      <p:sp>
        <p:nvSpPr>
          <p:cNvPr id="6" name="RectangleLight">
            <a:extLst>
              <a:ext uri="{FF2B5EF4-FFF2-40B4-BE49-F238E27FC236}">
                <a16:creationId xmlns:a16="http://schemas.microsoft.com/office/drawing/2014/main" id="{3FA229FA-A3E6-464F-8FAE-54175450EBEB}"/>
              </a:ext>
            </a:extLst>
          </p:cNvPr>
          <p:cNvSpPr/>
          <p:nvPr userDrawn="1">
            <p:custDataLst>
              <p:tags r:id="rId4"/>
            </p:custDataLst>
          </p:nvPr>
        </p:nvSpPr>
        <p:spPr bwMode="ltGray">
          <a:xfrm>
            <a:off x="3413760" y="0"/>
            <a:ext cx="8778240" cy="6858000"/>
          </a:xfrm>
          <a:prstGeom prst="rect">
            <a:avLst/>
          </a:prstGeom>
          <a:solidFill>
            <a:srgbClr val="E1F0FF"/>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solidFill>
                <a:srgbClr val="F0F0F0"/>
              </a:solidFill>
              <a:latin typeface="Arial" panose="020B0604020202020204" pitchFamily="34" charset="0"/>
            </a:endParaRPr>
          </a:p>
        </p:txBody>
      </p:sp>
      <p:sp>
        <p:nvSpPr>
          <p:cNvPr id="19" name="2. Slide Title">
            <a:extLst>
              <a:ext uri="{FF2B5EF4-FFF2-40B4-BE49-F238E27FC236}">
                <a16:creationId xmlns:a16="http://schemas.microsoft.com/office/drawing/2014/main" id="{6647A441-8DE4-4236-BCC7-B694B2C59E00}"/>
              </a:ext>
            </a:extLst>
          </p:cNvPr>
          <p:cNvSpPr>
            <a:spLocks noGrp="1"/>
          </p:cNvSpPr>
          <p:nvPr>
            <p:ph type="title"/>
            <p:custDataLst>
              <p:tags r:id="rId5"/>
            </p:custDataLst>
          </p:nvPr>
        </p:nvSpPr>
        <p:spPr>
          <a:xfrm>
            <a:off x="382016" y="2744369"/>
            <a:ext cx="2514600" cy="769441"/>
          </a:xfrm>
        </p:spPr>
        <p:txBody>
          <a:bodyPr vert="horz" wrap="square" lIns="0" tIns="0" rIns="0" bIns="0" rtlCol="0" anchor="b" anchorCtr="0">
            <a:noAutofit/>
          </a:bodyPr>
          <a:lstStyle>
            <a:lvl1pPr>
              <a:defRPr lang="en-US" dirty="0"/>
            </a:lvl1pPr>
          </a:lstStyle>
          <a:p>
            <a:pPr lvl="0"/>
            <a:r>
              <a:rPr lang="en-US"/>
              <a:t>Click to edit Master title style</a:t>
            </a:r>
          </a:p>
        </p:txBody>
      </p:sp>
      <p:sp>
        <p:nvSpPr>
          <p:cNvPr id="20" name="3. Subtitle">
            <a:extLst>
              <a:ext uri="{FF2B5EF4-FFF2-40B4-BE49-F238E27FC236}">
                <a16:creationId xmlns:a16="http://schemas.microsoft.com/office/drawing/2014/main" id="{A4DBA574-6D59-4DFD-82A7-9B1E9AEB906E}"/>
              </a:ext>
            </a:extLst>
          </p:cNvPr>
          <p:cNvSpPr>
            <a:spLocks noGrp="1"/>
          </p:cNvSpPr>
          <p:nvPr>
            <p:ph type="subTitle" idx="1"/>
            <p:custDataLst>
              <p:tags r:id="rId6"/>
            </p:custDataLst>
          </p:nvPr>
        </p:nvSpPr>
        <p:spPr>
          <a:xfrm>
            <a:off x="382016" y="3659644"/>
            <a:ext cx="2514600" cy="553998"/>
          </a:xfrm>
          <a:prstGeom prst="rect">
            <a:avLst/>
          </a:prstGeom>
        </p:spPr>
        <p:txBody>
          <a:bodyPr wrap="square">
            <a:spAutoFit/>
          </a:bodyPr>
          <a:lstStyle>
            <a:lvl1pPr marL="0" indent="0" algn="l">
              <a:buNone/>
              <a:defRPr sz="1800" b="0">
                <a:solidFill>
                  <a:schemeClr val="tx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sp>
        <p:nvSpPr>
          <p:cNvPr id="10" name="1. On-page tracker">
            <a:extLst>
              <a:ext uri="{FF2B5EF4-FFF2-40B4-BE49-F238E27FC236}">
                <a16:creationId xmlns:a16="http://schemas.microsoft.com/office/drawing/2014/main" id="{96552B7E-7081-4EA8-9351-FE4C7216ADF2}"/>
              </a:ext>
            </a:extLst>
          </p:cNvPr>
          <p:cNvSpPr>
            <a:spLocks noGrp="1"/>
          </p:cNvSpPr>
          <p:nvPr>
            <p:ph type="body" sz="quarter" idx="10" hasCustomPrompt="1"/>
            <p:custDataLst>
              <p:tags r:id="rId7"/>
            </p:custDataLst>
          </p:nvPr>
        </p:nvSpPr>
        <p:spPr>
          <a:xfrm>
            <a:off x="382016" y="41597"/>
            <a:ext cx="2514601"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71C35D46-1817-41BE-A109-13E81F08BC12}"/>
              </a:ext>
            </a:extLst>
          </p:cNvPr>
          <p:cNvSpPr txBox="1"/>
          <p:nvPr userDrawn="1">
            <p:custDataLst>
              <p:tags r:id="rId8"/>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2" name="Footer Placeholder 4">
            <a:extLst>
              <a:ext uri="{FF2B5EF4-FFF2-40B4-BE49-F238E27FC236}">
                <a16:creationId xmlns:a16="http://schemas.microsoft.com/office/drawing/2014/main" id="{DF2A3196-BDF2-476C-B487-B987BA4A911B}"/>
              </a:ext>
            </a:extLst>
          </p:cNvPr>
          <p:cNvSpPr txBox="1">
            <a:spLocks/>
          </p:cNvSpPr>
          <p:nvPr userDrawn="1"/>
        </p:nvSpPr>
        <p:spPr>
          <a:xfrm>
            <a:off x="8583283" y="6356350"/>
            <a:ext cx="3261409"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a:solidFill>
                  <a:srgbClr val="FF0000"/>
                </a:solidFill>
              </a:rPr>
              <a:t>OFFICIAL SENSITIVE.</a:t>
            </a:r>
          </a:p>
        </p:txBody>
      </p:sp>
      <p:sp>
        <p:nvSpPr>
          <p:cNvPr id="18" name="TextBox 17">
            <a:extLst>
              <a:ext uri="{FF2B5EF4-FFF2-40B4-BE49-F238E27FC236}">
                <a16:creationId xmlns:a16="http://schemas.microsoft.com/office/drawing/2014/main" id="{70B13450-3520-4E9D-B0CC-AAF892C8C00E}"/>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22" name="Footer Placeholder 1">
            <a:extLst>
              <a:ext uri="{FF2B5EF4-FFF2-40B4-BE49-F238E27FC236}">
                <a16:creationId xmlns:a16="http://schemas.microsoft.com/office/drawing/2014/main" id="{C472FD18-7D0E-462E-B162-D9FBE47BDD3B}"/>
              </a:ext>
            </a:extLst>
          </p:cNvPr>
          <p:cNvSpPr>
            <a:spLocks noGrp="1"/>
          </p:cNvSpPr>
          <p:nvPr>
            <p:ph type="ftr" sz="quarter" idx="3"/>
          </p:nvPr>
        </p:nvSpPr>
        <p:spPr>
          <a:xfrm>
            <a:off x="690676" y="6377502"/>
            <a:ext cx="5723164" cy="276999"/>
          </a:xfrm>
          <a:prstGeom prst="rect">
            <a:avLst/>
          </a:prstGeom>
        </p:spPr>
        <p:txBody>
          <a:bodyPr>
            <a:spAutoFit/>
          </a:bodyPr>
          <a:lstStyle>
            <a:lvl1pPr algn="l">
              <a:defRPr sz="1200" baseline="0">
                <a:solidFill>
                  <a:srgbClr val="34BCEE"/>
                </a:solidFill>
              </a:defRPr>
            </a:lvl1pPr>
          </a:lstStyle>
          <a:p>
            <a:r>
              <a:rPr lang="en-GB"/>
              <a:t>COVID-19 Vaccine Deployment Programme</a:t>
            </a:r>
          </a:p>
        </p:txBody>
      </p:sp>
      <p:sp>
        <p:nvSpPr>
          <p:cNvPr id="23" name="TextBox 22">
            <a:extLst>
              <a:ext uri="{FF2B5EF4-FFF2-40B4-BE49-F238E27FC236}">
                <a16:creationId xmlns:a16="http://schemas.microsoft.com/office/drawing/2014/main" id="{8D14F301-88CC-4507-A1C0-8B94419BEB5B}"/>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28" name="Picture 391">
            <a:extLst>
              <a:ext uri="{FF2B5EF4-FFF2-40B4-BE49-F238E27FC236}">
                <a16:creationId xmlns:a16="http://schemas.microsoft.com/office/drawing/2014/main" id="{919D8850-8D79-40DA-881B-17FC3EDF4C1A}"/>
              </a:ext>
            </a:extLst>
          </p:cNvPr>
          <p:cNvPicPr>
            <a:picLocks noChangeAspect="1" noChangeArrowheads="1"/>
          </p:cNvPicPr>
          <p:nvPr userDrawn="1"/>
        </p:nvPicPr>
        <p:blipFill>
          <a:blip r:embed="rId12" cstate="hqprint">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43499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D8EFF8A2-0FB9-4B25-8B8D-492353274983}"/>
              </a:ext>
            </a:extLst>
          </p:cNvPr>
          <p:cNvGraphicFramePr>
            <a:graphicFrameLocks noChangeAspect="1"/>
          </p:cNvGraphicFramePr>
          <p:nvPr userDrawn="1">
            <p:custDataLst>
              <p:tags r:id="rId2"/>
            </p:custDataLst>
            <p:extLst>
              <p:ext uri="{D42A27DB-BD31-4B8C-83A1-F6EECF244321}">
                <p14:modId xmlns:p14="http://schemas.microsoft.com/office/powerpoint/2010/main" val="20948623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31" name="think-cell Slide" r:id="rId9" imgW="413" imgH="416" progId="TCLayout.ActiveDocument.1">
                  <p:embed/>
                </p:oleObj>
              </mc:Choice>
              <mc:Fallback>
                <p:oleObj name="think-cell Slide" r:id="rId9" imgW="413" imgH="416" progId="TCLayout.ActiveDocument.1">
                  <p:embed/>
                  <p:pic>
                    <p:nvPicPr>
                      <p:cNvPr id="3" name="Object 6" hidden="1">
                        <a:extLst>
                          <a:ext uri="{FF2B5EF4-FFF2-40B4-BE49-F238E27FC236}">
                            <a16:creationId xmlns:a16="http://schemas.microsoft.com/office/drawing/2014/main" id="{D8EFF8A2-0FB9-4B25-8B8D-492353274983}"/>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5" name="Rectangle 1" hidden="1">
            <a:extLst>
              <a:ext uri="{FF2B5EF4-FFF2-40B4-BE49-F238E27FC236}">
                <a16:creationId xmlns:a16="http://schemas.microsoft.com/office/drawing/2014/main" id="{FCC3A0E6-E630-4C26-B008-93BA0B5B1109}"/>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dirty="0">
              <a:solidFill>
                <a:schemeClr val="bg1"/>
              </a:solidFill>
              <a:latin typeface="Arial" panose="020B0604020202020204" pitchFamily="34" charset="0"/>
              <a:ea typeface="+mj-ea"/>
              <a:cs typeface="+mj-cs"/>
              <a:sym typeface="Arial" panose="020B0604020202020204" pitchFamily="34" charset="0"/>
            </a:endParaRPr>
          </a:p>
        </p:txBody>
      </p:sp>
      <p:sp>
        <p:nvSpPr>
          <p:cNvPr id="15" name="2. Slide Title">
            <a:extLst>
              <a:ext uri="{FF2B5EF4-FFF2-40B4-BE49-F238E27FC236}">
                <a16:creationId xmlns:a16="http://schemas.microsoft.com/office/drawing/2014/main" id="{699FD2C4-82B5-475E-9235-DB128978B618}"/>
              </a:ext>
            </a:extLst>
          </p:cNvPr>
          <p:cNvSpPr>
            <a:spLocks noGrp="1"/>
          </p:cNvSpPr>
          <p:nvPr>
            <p:ph type="title"/>
            <p:custDataLst>
              <p:tags r:id="rId4"/>
            </p:custDataLst>
          </p:nvPr>
        </p:nvSpPr>
        <p:spPr>
          <a:xfrm>
            <a:off x="382016" y="332985"/>
            <a:ext cx="8523859" cy="369332"/>
          </a:xfrm>
        </p:spPr>
        <p:txBody>
          <a:bodyPr vert="horz" wrap="square" lIns="0" tIns="0" rIns="0" bIns="0" rtlCol="0" anchor="ctr" anchorCtr="0">
            <a:noAutofit/>
          </a:bodyPr>
          <a:lstStyle>
            <a:lvl1pPr>
              <a:defRPr lang="en-US" sz="2400" b="0" dirty="0"/>
            </a:lvl1pPr>
          </a:lstStyle>
          <a:p>
            <a:pPr lvl="0"/>
            <a:r>
              <a:rPr lang="en-US"/>
              <a:t>Click to edit Master title style</a:t>
            </a:r>
            <a:endParaRPr lang="en-US" dirty="0"/>
          </a:p>
        </p:txBody>
      </p:sp>
      <p:sp>
        <p:nvSpPr>
          <p:cNvPr id="14" name="3. Subtitle">
            <a:extLst>
              <a:ext uri="{FF2B5EF4-FFF2-40B4-BE49-F238E27FC236}">
                <a16:creationId xmlns:a16="http://schemas.microsoft.com/office/drawing/2014/main" id="{D4D36123-678D-4B6C-A648-186F85BE34AE}"/>
              </a:ext>
            </a:extLst>
          </p:cNvPr>
          <p:cNvSpPr>
            <a:spLocks noGrp="1"/>
          </p:cNvSpPr>
          <p:nvPr>
            <p:ph type="subTitle" idx="1"/>
            <p:custDataLst>
              <p:tags r:id="rId5"/>
            </p:custDataLst>
          </p:nvPr>
        </p:nvSpPr>
        <p:spPr>
          <a:xfrm>
            <a:off x="382016" y="713275"/>
            <a:ext cx="8523859" cy="276999"/>
          </a:xfrm>
          <a:prstGeom prst="rect">
            <a:avLst/>
          </a:prstGeom>
        </p:spPr>
        <p:txBody>
          <a:bodyPr vert="horz" wrap="square" lIns="0" tIns="0" rIns="0" bIns="0" rtlCol="0">
            <a:noAutofit/>
          </a:bodyPr>
          <a:lstStyle>
            <a:lvl1pPr>
              <a:defRPr lang="en-US" sz="1800" b="0" dirty="0"/>
            </a:lvl1pPr>
          </a:lstStyle>
          <a:p>
            <a:pPr lvl="0">
              <a:buNone/>
            </a:pPr>
            <a:r>
              <a:rPr lang="en-US"/>
              <a:t>Click to edit Master subtitle style</a:t>
            </a:r>
            <a:endParaRPr lang="en-US" dirty="0"/>
          </a:p>
        </p:txBody>
      </p:sp>
      <p:sp>
        <p:nvSpPr>
          <p:cNvPr id="11" name="1. On-page tracker">
            <a:extLst>
              <a:ext uri="{FF2B5EF4-FFF2-40B4-BE49-F238E27FC236}">
                <a16:creationId xmlns:a16="http://schemas.microsoft.com/office/drawing/2014/main" id="{C30AC055-11D5-4540-94E4-C3B7BE6EFD7D}"/>
              </a:ext>
            </a:extLst>
          </p:cNvPr>
          <p:cNvSpPr>
            <a:spLocks noGrp="1"/>
          </p:cNvSpPr>
          <p:nvPr>
            <p:ph type="body" sz="quarter" idx="10" hasCustomPrompt="1"/>
            <p:custDataLst>
              <p:tags r:id="rId6"/>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dirty="0"/>
              <a:t>Add tracker</a:t>
            </a:r>
          </a:p>
        </p:txBody>
      </p:sp>
      <p:sp>
        <p:nvSpPr>
          <p:cNvPr id="10" name="5. Source" hidden="1">
            <a:extLst>
              <a:ext uri="{FF2B5EF4-FFF2-40B4-BE49-F238E27FC236}">
                <a16:creationId xmlns:a16="http://schemas.microsoft.com/office/drawing/2014/main" id="{6EFC71A6-15D3-4D8D-A19C-697370C18C1D}"/>
              </a:ext>
            </a:extLst>
          </p:cNvPr>
          <p:cNvSpPr txBox="1"/>
          <p:nvPr userDrawn="1">
            <p:custDataLst>
              <p:tags r:id="rId7"/>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12" name="Footer Placeholder 1">
            <a:extLst>
              <a:ext uri="{FF2B5EF4-FFF2-40B4-BE49-F238E27FC236}">
                <a16:creationId xmlns:a16="http://schemas.microsoft.com/office/drawing/2014/main" id="{5B166D08-699A-4AC3-BE85-5E34D6554384}"/>
              </a:ext>
            </a:extLst>
          </p:cNvPr>
          <p:cNvSpPr>
            <a:spLocks noGrp="1"/>
          </p:cNvSpPr>
          <p:nvPr>
            <p:ph type="ftr" sz="quarter" idx="3"/>
          </p:nvPr>
        </p:nvSpPr>
        <p:spPr>
          <a:xfrm>
            <a:off x="690676" y="6377502"/>
            <a:ext cx="5723164" cy="276999"/>
          </a:xfrm>
          <a:prstGeom prst="rect">
            <a:avLst/>
          </a:prstGeom>
        </p:spPr>
        <p:txBody>
          <a:bodyPr>
            <a:spAutoFit/>
          </a:bodyPr>
          <a:lstStyle>
            <a:lvl1pPr algn="l">
              <a:defRPr sz="1200" baseline="0">
                <a:solidFill>
                  <a:srgbClr val="34BCEE"/>
                </a:solidFill>
              </a:defRPr>
            </a:lvl1pPr>
          </a:lstStyle>
          <a:p>
            <a:endParaRPr lang="en-GB" dirty="0"/>
          </a:p>
        </p:txBody>
      </p:sp>
    </p:spTree>
    <p:extLst>
      <p:ext uri="{BB962C8B-B14F-4D97-AF65-F5344CB8AC3E}">
        <p14:creationId xmlns:p14="http://schemas.microsoft.com/office/powerpoint/2010/main" val="2191450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33B562A0-3D6C-45D0-9E85-8A28A804D0F1}"/>
              </a:ext>
            </a:extLst>
          </p:cNvPr>
          <p:cNvGraphicFramePr>
            <a:graphicFrameLocks noChangeAspect="1"/>
          </p:cNvGraphicFramePr>
          <p:nvPr userDrawn="1">
            <p:custDataLst>
              <p:tags r:id="rId2"/>
            </p:custDataLst>
            <p:extLst>
              <p:ext uri="{D42A27DB-BD31-4B8C-83A1-F6EECF244321}">
                <p14:modId xmlns:p14="http://schemas.microsoft.com/office/powerpoint/2010/main" val="41384980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48" name="think-cell Slide" r:id="rId8" imgW="592" imgH="591" progId="TCLayout.ActiveDocument.1">
                  <p:embed/>
                </p:oleObj>
              </mc:Choice>
              <mc:Fallback>
                <p:oleObj name="think-cell Slide" r:id="rId8" imgW="592" imgH="591" progId="TCLayout.ActiveDocument.1">
                  <p:embed/>
                  <p:pic>
                    <p:nvPicPr>
                      <p:cNvPr id="7" name="Object 6" hidden="1">
                        <a:extLst>
                          <a:ext uri="{FF2B5EF4-FFF2-40B4-BE49-F238E27FC236}">
                            <a16:creationId xmlns:a16="http://schemas.microsoft.com/office/drawing/2014/main" id="{33B562A0-3D6C-45D0-9E85-8A28A804D0F1}"/>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CC42428D-965F-410A-AAB0-2F4E028AF079}"/>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3600" b="0" i="0" baseline="0">
              <a:solidFill>
                <a:schemeClr val="bg1"/>
              </a:solidFill>
              <a:latin typeface="Arial" panose="020B0604020202020204" pitchFamily="34" charset="0"/>
              <a:ea typeface="+mj-ea"/>
              <a:cs typeface="+mj-cs"/>
              <a:sym typeface="Arial" panose="020B0604020202020204" pitchFamily="34" charset="0"/>
            </a:endParaRPr>
          </a:p>
        </p:txBody>
      </p:sp>
      <p:sp>
        <p:nvSpPr>
          <p:cNvPr id="16" name="Documenttype">
            <a:extLst>
              <a:ext uri="{FF2B5EF4-FFF2-40B4-BE49-F238E27FC236}">
                <a16:creationId xmlns:a16="http://schemas.microsoft.com/office/drawing/2014/main" id="{0CADA7EB-5C2E-4AD4-A32E-534A28817C8A}"/>
              </a:ext>
            </a:extLst>
          </p:cNvPr>
          <p:cNvSpPr>
            <a:spLocks noGrp="1"/>
          </p:cNvSpPr>
          <p:nvPr>
            <p:ph type="body" sz="quarter" idx="13" hasCustomPrompt="1"/>
            <p:custDataLst>
              <p:tags r:id="rId4"/>
            </p:custDataLst>
          </p:nvPr>
        </p:nvSpPr>
        <p:spPr>
          <a:xfrm>
            <a:off x="854765" y="5595689"/>
            <a:ext cx="9726795" cy="215444"/>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t" anchorCtr="0">
            <a:spAutoFit/>
          </a:bodyPr>
          <a:lstStyle>
            <a:lvl1pPr>
              <a:defRPr lang="en-US" sz="1400" dirty="0">
                <a:solidFill>
                  <a:schemeClr val="tx2"/>
                </a:solidFill>
              </a:defRPr>
            </a:lvl1pPr>
          </a:lstStyle>
          <a:p>
            <a:pPr lvl="0">
              <a:buNone/>
            </a:pPr>
            <a:r>
              <a:rPr lang="en-US"/>
              <a:t>Edit date or title/role</a:t>
            </a:r>
          </a:p>
        </p:txBody>
      </p:sp>
      <p:sp>
        <p:nvSpPr>
          <p:cNvPr id="18" name="Subtitle">
            <a:extLst>
              <a:ext uri="{FF2B5EF4-FFF2-40B4-BE49-F238E27FC236}">
                <a16:creationId xmlns:a16="http://schemas.microsoft.com/office/drawing/2014/main" id="{C85A1636-E33D-4640-A4BA-89E2008C1ED4}"/>
              </a:ext>
            </a:extLst>
          </p:cNvPr>
          <p:cNvSpPr>
            <a:spLocks noGrp="1"/>
          </p:cNvSpPr>
          <p:nvPr>
            <p:ph type="subTitle" idx="1"/>
            <p:custDataLst>
              <p:tags r:id="rId5"/>
            </p:custDataLst>
          </p:nvPr>
        </p:nvSpPr>
        <p:spPr>
          <a:xfrm>
            <a:off x="854765" y="4843667"/>
            <a:ext cx="9726795" cy="276999"/>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t" anchorCtr="0">
            <a:spAutoFit/>
          </a:bodyPr>
          <a:lstStyle>
            <a:lvl1pPr>
              <a:defRPr lang="en-US" sz="1800" baseline="0" dirty="0">
                <a:solidFill>
                  <a:schemeClr val="tx2"/>
                </a:solidFill>
              </a:defRPr>
            </a:lvl1pPr>
          </a:lstStyle>
          <a:p>
            <a:pPr lvl="0">
              <a:buNone/>
            </a:pPr>
            <a:r>
              <a:rPr lang="en-US"/>
              <a:t>Click to edit Master subtitle style</a:t>
            </a:r>
          </a:p>
        </p:txBody>
      </p:sp>
      <p:sp>
        <p:nvSpPr>
          <p:cNvPr id="20" name="Title">
            <a:extLst>
              <a:ext uri="{FF2B5EF4-FFF2-40B4-BE49-F238E27FC236}">
                <a16:creationId xmlns:a16="http://schemas.microsoft.com/office/drawing/2014/main" id="{AA4E4E19-7239-46DA-AE24-CE9556C9BE7D}"/>
              </a:ext>
            </a:extLst>
          </p:cNvPr>
          <p:cNvSpPr>
            <a:spLocks noGrp="1"/>
          </p:cNvSpPr>
          <p:nvPr>
            <p:ph type="title"/>
            <p:custDataLst>
              <p:tags r:id="rId6"/>
            </p:custDataLst>
          </p:nvPr>
        </p:nvSpPr>
        <p:spPr>
          <a:xfrm>
            <a:off x="854765" y="1990340"/>
            <a:ext cx="9726795" cy="553998"/>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b" anchorCtr="0">
            <a:spAutoFit/>
          </a:bodyPr>
          <a:lstStyle>
            <a:lvl1pPr>
              <a:defRPr lang="en-US" sz="3600" baseline="0" dirty="0"/>
            </a:lvl1pPr>
          </a:lstStyle>
          <a:p>
            <a:pPr lvl="0"/>
            <a:r>
              <a:rPr lang="en-US"/>
              <a:t>Click to edit Master title style</a:t>
            </a:r>
          </a:p>
        </p:txBody>
      </p:sp>
      <p:sp>
        <p:nvSpPr>
          <p:cNvPr id="8" name="Footer Placeholder 4">
            <a:extLst>
              <a:ext uri="{FF2B5EF4-FFF2-40B4-BE49-F238E27FC236}">
                <a16:creationId xmlns:a16="http://schemas.microsoft.com/office/drawing/2014/main" id="{03CDF93C-D60D-44E3-B025-9AEC0031336A}"/>
              </a:ext>
            </a:extLst>
          </p:cNvPr>
          <p:cNvSpPr txBox="1">
            <a:spLocks/>
          </p:cNvSpPr>
          <p:nvPr userDrawn="1"/>
        </p:nvSpPr>
        <p:spPr>
          <a:xfrm>
            <a:off x="-1" y="0"/>
            <a:ext cx="3462341" cy="528612"/>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a:solidFill>
                  <a:srgbClr val="FF0000"/>
                </a:solidFill>
              </a:rPr>
              <a:t>OFFICIAL SENSITIVE</a:t>
            </a:r>
          </a:p>
        </p:txBody>
      </p:sp>
      <p:sp>
        <p:nvSpPr>
          <p:cNvPr id="9" name="Rectangle 8">
            <a:extLst>
              <a:ext uri="{FF2B5EF4-FFF2-40B4-BE49-F238E27FC236}">
                <a16:creationId xmlns:a16="http://schemas.microsoft.com/office/drawing/2014/main" id="{946BCF20-1C5B-4776-880C-A2FC1A03E164}"/>
              </a:ext>
            </a:extLst>
          </p:cNvPr>
          <p:cNvSpPr/>
          <p:nvPr userDrawn="1"/>
        </p:nvSpPr>
        <p:spPr>
          <a:xfrm>
            <a:off x="0" y="6213600"/>
            <a:ext cx="7303911" cy="144000"/>
          </a:xfrm>
          <a:prstGeom prst="rect">
            <a:avLst/>
          </a:prstGeom>
          <a:solidFill>
            <a:srgbClr val="03AC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449A1433-ABBD-43E3-B567-199075CB131D}"/>
              </a:ext>
            </a:extLst>
          </p:cNvPr>
          <p:cNvSpPr/>
          <p:nvPr userDrawn="1"/>
        </p:nvSpPr>
        <p:spPr>
          <a:xfrm>
            <a:off x="2453983" y="6357600"/>
            <a:ext cx="7303911" cy="144000"/>
          </a:xfrm>
          <a:prstGeom prst="rect">
            <a:avLst/>
          </a:prstGeom>
          <a:solidFill>
            <a:srgbClr val="0072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4880A44-2A48-46AF-A0A3-5F6CF5EB326A}"/>
              </a:ext>
            </a:extLst>
          </p:cNvPr>
          <p:cNvSpPr/>
          <p:nvPr userDrawn="1"/>
        </p:nvSpPr>
        <p:spPr>
          <a:xfrm>
            <a:off x="4888089" y="6501600"/>
            <a:ext cx="7303911" cy="144000"/>
          </a:xfrm>
          <a:prstGeom prst="rect">
            <a:avLst/>
          </a:prstGeom>
          <a:solidFill>
            <a:srgbClr val="34BC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7" name="Picture 391">
            <a:extLst>
              <a:ext uri="{FF2B5EF4-FFF2-40B4-BE49-F238E27FC236}">
                <a16:creationId xmlns:a16="http://schemas.microsoft.com/office/drawing/2014/main" id="{394CE43B-24D4-4561-8859-7DC80ED541C8}"/>
              </a:ext>
            </a:extLst>
          </p:cNvPr>
          <p:cNvPicPr>
            <a:picLocks noChangeAspect="1" noChangeArrowheads="1"/>
          </p:cNvPicPr>
          <p:nvPr userDrawn="1"/>
        </p:nvPicPr>
        <p:blipFill>
          <a:blip r:embed="rId10" cstate="hqprint">
            <a:extLst>
              <a:ext uri="{28A0092B-C50C-407E-A947-70E740481C1C}">
                <a14:useLocalDpi xmlns:a14="http://schemas.microsoft.com/office/drawing/2010/main" val="0"/>
              </a:ext>
            </a:extLst>
          </a:blip>
          <a:srcRect/>
          <a:stretch>
            <a:fillRect/>
          </a:stretch>
        </p:blipFill>
        <p:spPr bwMode="auto">
          <a:xfrm>
            <a:off x="10536425" y="365908"/>
            <a:ext cx="1308268" cy="5294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9731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D8EFF8A2-0FB9-4B25-8B8D-492353274983}"/>
              </a:ext>
            </a:extLst>
          </p:cNvPr>
          <p:cNvGraphicFramePr>
            <a:graphicFrameLocks noChangeAspect="1"/>
          </p:cNvGraphicFramePr>
          <p:nvPr userDrawn="1">
            <p:custDataLst>
              <p:tags r:id="rId2"/>
            </p:custDataLst>
            <p:extLst>
              <p:ext uri="{D42A27DB-BD31-4B8C-83A1-F6EECF244321}">
                <p14:modId xmlns:p14="http://schemas.microsoft.com/office/powerpoint/2010/main" val="33462583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72" name="think-cell Slide" r:id="rId9" imgW="413" imgH="416" progId="TCLayout.ActiveDocument.1">
                  <p:embed/>
                </p:oleObj>
              </mc:Choice>
              <mc:Fallback>
                <p:oleObj name="think-cell Slide" r:id="rId9" imgW="413" imgH="416" progId="TCLayout.ActiveDocument.1">
                  <p:embed/>
                  <p:pic>
                    <p:nvPicPr>
                      <p:cNvPr id="3" name="Object 6" hidden="1">
                        <a:extLst>
                          <a:ext uri="{FF2B5EF4-FFF2-40B4-BE49-F238E27FC236}">
                            <a16:creationId xmlns:a16="http://schemas.microsoft.com/office/drawing/2014/main" id="{D8EFF8A2-0FB9-4B25-8B8D-492353274983}"/>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5" name="Rectangle 1" hidden="1">
            <a:extLst>
              <a:ext uri="{FF2B5EF4-FFF2-40B4-BE49-F238E27FC236}">
                <a16:creationId xmlns:a16="http://schemas.microsoft.com/office/drawing/2014/main" id="{FCC3A0E6-E630-4C26-B008-93BA0B5B1109}"/>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a:solidFill>
                <a:schemeClr val="bg1"/>
              </a:solidFill>
              <a:latin typeface="Arial" panose="020B0604020202020204" pitchFamily="34" charset="0"/>
              <a:ea typeface="+mj-ea"/>
              <a:cs typeface="+mj-cs"/>
              <a:sym typeface="Arial" panose="020B0604020202020204" pitchFamily="34" charset="0"/>
            </a:endParaRPr>
          </a:p>
        </p:txBody>
      </p:sp>
      <p:sp>
        <p:nvSpPr>
          <p:cNvPr id="15" name="2. Slide Title">
            <a:extLst>
              <a:ext uri="{FF2B5EF4-FFF2-40B4-BE49-F238E27FC236}">
                <a16:creationId xmlns:a16="http://schemas.microsoft.com/office/drawing/2014/main" id="{699FD2C4-82B5-475E-9235-DB128978B618}"/>
              </a:ext>
            </a:extLst>
          </p:cNvPr>
          <p:cNvSpPr>
            <a:spLocks noGrp="1"/>
          </p:cNvSpPr>
          <p:nvPr>
            <p:ph type="title"/>
            <p:custDataLst>
              <p:tags r:id="rId4"/>
            </p:custDataLst>
          </p:nvPr>
        </p:nvSpPr>
        <p:spPr>
          <a:xfrm>
            <a:off x="382016" y="332985"/>
            <a:ext cx="8523859" cy="369332"/>
          </a:xfrm>
        </p:spPr>
        <p:txBody>
          <a:bodyPr vert="horz" wrap="square" lIns="0" tIns="0" rIns="0" bIns="0" rtlCol="0" anchor="ctr" anchorCtr="0">
            <a:noAutofit/>
          </a:bodyPr>
          <a:lstStyle>
            <a:lvl1pPr>
              <a:defRPr lang="en-US" sz="2400" b="0" dirty="0"/>
            </a:lvl1pPr>
          </a:lstStyle>
          <a:p>
            <a:pPr lvl="0"/>
            <a:r>
              <a:rPr lang="en-US"/>
              <a:t>Click to edit Master title style</a:t>
            </a:r>
          </a:p>
        </p:txBody>
      </p:sp>
      <p:sp>
        <p:nvSpPr>
          <p:cNvPr id="14" name="3. Subtitle">
            <a:extLst>
              <a:ext uri="{FF2B5EF4-FFF2-40B4-BE49-F238E27FC236}">
                <a16:creationId xmlns:a16="http://schemas.microsoft.com/office/drawing/2014/main" id="{D4D36123-678D-4B6C-A648-186F85BE34AE}"/>
              </a:ext>
            </a:extLst>
          </p:cNvPr>
          <p:cNvSpPr>
            <a:spLocks noGrp="1"/>
          </p:cNvSpPr>
          <p:nvPr>
            <p:ph type="subTitle" idx="1"/>
            <p:custDataLst>
              <p:tags r:id="rId5"/>
            </p:custDataLst>
          </p:nvPr>
        </p:nvSpPr>
        <p:spPr>
          <a:xfrm>
            <a:off x="382016" y="713275"/>
            <a:ext cx="8523859" cy="276999"/>
          </a:xfrm>
          <a:prstGeom prst="rect">
            <a:avLst/>
          </a:prstGeom>
        </p:spPr>
        <p:txBody>
          <a:bodyPr vert="horz" wrap="square" lIns="0" tIns="0" rIns="0" bIns="0" rtlCol="0">
            <a:noAutofit/>
          </a:bodyPr>
          <a:lstStyle>
            <a:lvl1pPr>
              <a:defRPr lang="en-US" sz="1800" b="0" dirty="0"/>
            </a:lvl1pPr>
          </a:lstStyle>
          <a:p>
            <a:pPr lvl="0">
              <a:buNone/>
            </a:pPr>
            <a:r>
              <a:rPr lang="en-US"/>
              <a:t>Click to edit Master subtitle style</a:t>
            </a:r>
          </a:p>
        </p:txBody>
      </p:sp>
      <p:sp>
        <p:nvSpPr>
          <p:cNvPr id="11" name="1. On-page tracker">
            <a:extLst>
              <a:ext uri="{FF2B5EF4-FFF2-40B4-BE49-F238E27FC236}">
                <a16:creationId xmlns:a16="http://schemas.microsoft.com/office/drawing/2014/main" id="{C30AC055-11D5-4540-94E4-C3B7BE6EFD7D}"/>
              </a:ext>
            </a:extLst>
          </p:cNvPr>
          <p:cNvSpPr>
            <a:spLocks noGrp="1"/>
          </p:cNvSpPr>
          <p:nvPr>
            <p:ph type="body" sz="quarter" idx="10" hasCustomPrompt="1"/>
            <p:custDataLst>
              <p:tags r:id="rId6"/>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0" name="5. Source" hidden="1">
            <a:extLst>
              <a:ext uri="{FF2B5EF4-FFF2-40B4-BE49-F238E27FC236}">
                <a16:creationId xmlns:a16="http://schemas.microsoft.com/office/drawing/2014/main" id="{6EFC71A6-15D3-4D8D-A19C-697370C18C1D}"/>
              </a:ext>
            </a:extLst>
          </p:cNvPr>
          <p:cNvSpPr txBox="1"/>
          <p:nvPr userDrawn="1">
            <p:custDataLst>
              <p:tags r:id="rId7"/>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2" name="Footer Placeholder 1">
            <a:extLst>
              <a:ext uri="{FF2B5EF4-FFF2-40B4-BE49-F238E27FC236}">
                <a16:creationId xmlns:a16="http://schemas.microsoft.com/office/drawing/2014/main" id="{5B166D08-699A-4AC3-BE85-5E34D6554384}"/>
              </a:ext>
            </a:extLst>
          </p:cNvPr>
          <p:cNvSpPr>
            <a:spLocks noGrp="1"/>
          </p:cNvSpPr>
          <p:nvPr>
            <p:ph type="ftr" sz="quarter" idx="3"/>
          </p:nvPr>
        </p:nvSpPr>
        <p:spPr>
          <a:xfrm>
            <a:off x="690676" y="6377502"/>
            <a:ext cx="5723164" cy="276999"/>
          </a:xfrm>
          <a:prstGeom prst="rect">
            <a:avLst/>
          </a:prstGeom>
        </p:spPr>
        <p:txBody>
          <a:bodyPr>
            <a:spAutoFit/>
          </a:bodyPr>
          <a:lstStyle>
            <a:lvl1pPr algn="l">
              <a:defRPr sz="1200" baseline="0">
                <a:solidFill>
                  <a:srgbClr val="34BCEE"/>
                </a:solidFill>
              </a:defRPr>
            </a:lvl1pPr>
          </a:lstStyle>
          <a:p>
            <a:r>
              <a:rPr lang="en-GB"/>
              <a:t>COVID-19 Vaccine Deployment Programme</a:t>
            </a:r>
          </a:p>
        </p:txBody>
      </p:sp>
    </p:spTree>
    <p:extLst>
      <p:ext uri="{BB962C8B-B14F-4D97-AF65-F5344CB8AC3E}">
        <p14:creationId xmlns:p14="http://schemas.microsoft.com/office/powerpoint/2010/main" val="4161567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 Left">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9BA84E71-6FE7-4585-B82E-BE5603311945}"/>
              </a:ext>
            </a:extLst>
          </p:cNvPr>
          <p:cNvGraphicFramePr>
            <a:graphicFrameLocks noChangeAspect="1"/>
          </p:cNvGraphicFramePr>
          <p:nvPr userDrawn="1">
            <p:custDataLst>
              <p:tags r:id="rId2"/>
            </p:custDataLst>
            <p:extLst>
              <p:ext uri="{D42A27DB-BD31-4B8C-83A1-F6EECF244321}">
                <p14:modId xmlns:p14="http://schemas.microsoft.com/office/powerpoint/2010/main" val="19442198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196" name="think-cell Slide" r:id="rId8" imgW="592" imgH="591" progId="TCLayout.ActiveDocument.1">
                  <p:embed/>
                </p:oleObj>
              </mc:Choice>
              <mc:Fallback>
                <p:oleObj name="think-cell Slide" r:id="rId8" imgW="592" imgH="591" progId="TCLayout.ActiveDocument.1">
                  <p:embed/>
                  <p:pic>
                    <p:nvPicPr>
                      <p:cNvPr id="10" name="Object 9" hidden="1">
                        <a:extLst>
                          <a:ext uri="{FF2B5EF4-FFF2-40B4-BE49-F238E27FC236}">
                            <a16:creationId xmlns:a16="http://schemas.microsoft.com/office/drawing/2014/main" id="{9BA84E71-6FE7-4585-B82E-BE5603311945}"/>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D62A08AB-557D-4245-84FA-9DB6B6C6845A}"/>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a:solidFill>
                <a:schemeClr val="bg1"/>
              </a:solidFill>
              <a:latin typeface="Arial" panose="020B0604020202020204" pitchFamily="34" charset="0"/>
              <a:ea typeface="+mj-ea"/>
              <a:cs typeface="+mj-cs"/>
              <a:sym typeface="Arial" panose="020B0604020202020204" pitchFamily="34" charset="0"/>
            </a:endParaRPr>
          </a:p>
        </p:txBody>
      </p:sp>
      <p:sp>
        <p:nvSpPr>
          <p:cNvPr id="3" name="2. Slide Title">
            <a:extLst>
              <a:ext uri="{FF2B5EF4-FFF2-40B4-BE49-F238E27FC236}">
                <a16:creationId xmlns:a16="http://schemas.microsoft.com/office/drawing/2014/main" id="{064E079D-5BD2-4787-A7F2-0859A1CB5E94}"/>
              </a:ext>
            </a:extLst>
          </p:cNvPr>
          <p:cNvSpPr>
            <a:spLocks noGrp="1"/>
          </p:cNvSpPr>
          <p:nvPr>
            <p:ph type="title"/>
            <p:custDataLst>
              <p:tags r:id="rId4"/>
            </p:custDataLst>
          </p:nvPr>
        </p:nvSpPr>
        <p:spPr>
          <a:xfrm>
            <a:off x="382016" y="1706563"/>
            <a:ext cx="3813048" cy="694944"/>
          </a:xfrm>
          <a:prstGeom prst="rect">
            <a:avLst/>
          </a:prstGeom>
        </p:spPr>
        <p:txBody>
          <a:bodyPr anchor="t">
            <a:noAutofit/>
          </a:bodyPr>
          <a:lstStyle>
            <a:lvl1pPr>
              <a:lnSpc>
                <a:spcPct val="90000"/>
              </a:lnSpc>
              <a:defRPr>
                <a:ln w="6350" cap="flat">
                  <a:noFill/>
                  <a:miter lim="800000"/>
                </a:ln>
              </a:defRPr>
            </a:lvl1pPr>
          </a:lstStyle>
          <a:p>
            <a:r>
              <a:rPr lang="en-US"/>
              <a:t>Click to edit Master title style</a:t>
            </a:r>
          </a:p>
        </p:txBody>
      </p:sp>
      <p:sp>
        <p:nvSpPr>
          <p:cNvPr id="11" name="1. On-page tracker">
            <a:extLst>
              <a:ext uri="{FF2B5EF4-FFF2-40B4-BE49-F238E27FC236}">
                <a16:creationId xmlns:a16="http://schemas.microsoft.com/office/drawing/2014/main" id="{A2582D75-79F8-4634-92EF-A9F0840C018B}"/>
              </a:ext>
            </a:extLst>
          </p:cNvPr>
          <p:cNvSpPr>
            <a:spLocks noGrp="1"/>
          </p:cNvSpPr>
          <p:nvPr>
            <p:ph type="body" sz="quarter" idx="10" hasCustomPrompt="1"/>
            <p:custDataLst>
              <p:tags r:id="rId5"/>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8" name="5. Source" hidden="1">
            <a:extLst>
              <a:ext uri="{FF2B5EF4-FFF2-40B4-BE49-F238E27FC236}">
                <a16:creationId xmlns:a16="http://schemas.microsoft.com/office/drawing/2014/main" id="{FF0B9959-A687-4871-83FA-6E7B062F1835}"/>
              </a:ext>
            </a:extLst>
          </p:cNvPr>
          <p:cNvSpPr txBox="1"/>
          <p:nvPr userDrawn="1">
            <p:custDataLst>
              <p:tags r:id="rId6"/>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2" name="Footer Placeholder 1">
            <a:extLst>
              <a:ext uri="{FF2B5EF4-FFF2-40B4-BE49-F238E27FC236}">
                <a16:creationId xmlns:a16="http://schemas.microsoft.com/office/drawing/2014/main" id="{A80DB420-77FC-4823-85DC-70D25458B811}"/>
              </a:ext>
            </a:extLst>
          </p:cNvPr>
          <p:cNvSpPr>
            <a:spLocks noGrp="1"/>
          </p:cNvSpPr>
          <p:nvPr>
            <p:ph type="ftr" sz="quarter" idx="3"/>
          </p:nvPr>
        </p:nvSpPr>
        <p:spPr>
          <a:xfrm>
            <a:off x="690676" y="6377502"/>
            <a:ext cx="5723164" cy="276999"/>
          </a:xfrm>
          <a:prstGeom prst="rect">
            <a:avLst/>
          </a:prstGeom>
        </p:spPr>
        <p:txBody>
          <a:bodyPr>
            <a:spAutoFit/>
          </a:bodyPr>
          <a:lstStyle>
            <a:lvl1pPr algn="l">
              <a:defRPr sz="1200" baseline="0">
                <a:solidFill>
                  <a:srgbClr val="34BCEE"/>
                </a:solidFill>
              </a:defRPr>
            </a:lvl1pPr>
          </a:lstStyle>
          <a:p>
            <a:r>
              <a:rPr lang="en-GB"/>
              <a:t>COVID-19 Vaccine Deployment Programme</a:t>
            </a:r>
          </a:p>
        </p:txBody>
      </p:sp>
    </p:spTree>
    <p:extLst>
      <p:ext uri="{BB962C8B-B14F-4D97-AF65-F5344CB8AC3E}">
        <p14:creationId xmlns:p14="http://schemas.microsoft.com/office/powerpoint/2010/main" val="3126893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Mid Lef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3C4F5195-E8F7-4A2F-B02E-643BB3D88381}"/>
              </a:ext>
            </a:extLst>
          </p:cNvPr>
          <p:cNvGraphicFramePr>
            <a:graphicFrameLocks noChangeAspect="1"/>
          </p:cNvGraphicFramePr>
          <p:nvPr userDrawn="1">
            <p:custDataLst>
              <p:tags r:id="rId2"/>
            </p:custDataLst>
            <p:extLst>
              <p:ext uri="{D42A27DB-BD31-4B8C-83A1-F6EECF244321}">
                <p14:modId xmlns:p14="http://schemas.microsoft.com/office/powerpoint/2010/main" val="27350501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220" name="think-cell Slide" r:id="rId8" imgW="592" imgH="591" progId="TCLayout.ActiveDocument.1">
                  <p:embed/>
                </p:oleObj>
              </mc:Choice>
              <mc:Fallback>
                <p:oleObj name="think-cell Slide" r:id="rId8" imgW="592" imgH="591" progId="TCLayout.ActiveDocument.1">
                  <p:embed/>
                  <p:pic>
                    <p:nvPicPr>
                      <p:cNvPr id="4" name="Object 3" hidden="1">
                        <a:extLst>
                          <a:ext uri="{FF2B5EF4-FFF2-40B4-BE49-F238E27FC236}">
                            <a16:creationId xmlns:a16="http://schemas.microsoft.com/office/drawing/2014/main" id="{3C4F5195-E8F7-4A2F-B02E-643BB3D88381}"/>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15EFC92-5E3D-4BDC-A378-85D30212A9E2}"/>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a:solidFill>
                <a:schemeClr val="bg1"/>
              </a:solidFill>
              <a:latin typeface="Arial" panose="020B0604020202020204" pitchFamily="34" charset="0"/>
              <a:ea typeface="+mj-ea"/>
              <a:cs typeface="+mj-cs"/>
              <a:sym typeface="Arial" panose="020B0604020202020204" pitchFamily="34" charset="0"/>
            </a:endParaRPr>
          </a:p>
        </p:txBody>
      </p:sp>
      <p:sp>
        <p:nvSpPr>
          <p:cNvPr id="3" name="2. Slide Title">
            <a:extLst>
              <a:ext uri="{FF2B5EF4-FFF2-40B4-BE49-F238E27FC236}">
                <a16:creationId xmlns:a16="http://schemas.microsoft.com/office/drawing/2014/main" id="{064E079D-5BD2-4787-A7F2-0859A1CB5E94}"/>
              </a:ext>
            </a:extLst>
          </p:cNvPr>
          <p:cNvSpPr>
            <a:spLocks noGrp="1"/>
          </p:cNvSpPr>
          <p:nvPr>
            <p:ph type="title"/>
            <p:custDataLst>
              <p:tags r:id="rId4"/>
            </p:custDataLst>
          </p:nvPr>
        </p:nvSpPr>
        <p:spPr>
          <a:xfrm>
            <a:off x="382016" y="3244334"/>
            <a:ext cx="5065776" cy="369332"/>
          </a:xfrm>
          <a:prstGeom prst="rect">
            <a:avLst/>
          </a:prstGeom>
        </p:spPr>
        <p:txBody>
          <a:bodyPr rIns="365760" anchor="ctr">
            <a:spAutoFit/>
          </a:bodyPr>
          <a:lstStyle>
            <a:lvl1pPr>
              <a:defRPr>
                <a:ln w="6350" cap="flat">
                  <a:noFill/>
                  <a:miter lim="800000"/>
                </a:ln>
              </a:defRPr>
            </a:lvl1pPr>
          </a:lstStyle>
          <a:p>
            <a:r>
              <a:rPr lang="en-US"/>
              <a:t>Click to edit Master title style</a:t>
            </a:r>
          </a:p>
        </p:txBody>
      </p:sp>
      <p:sp>
        <p:nvSpPr>
          <p:cNvPr id="10" name="1. On-page tracker">
            <a:extLst>
              <a:ext uri="{FF2B5EF4-FFF2-40B4-BE49-F238E27FC236}">
                <a16:creationId xmlns:a16="http://schemas.microsoft.com/office/drawing/2014/main" id="{E4983596-431B-4F12-AA07-76914CD3DEE7}"/>
              </a:ext>
            </a:extLst>
          </p:cNvPr>
          <p:cNvSpPr>
            <a:spLocks noGrp="1"/>
          </p:cNvSpPr>
          <p:nvPr>
            <p:ph type="body" sz="quarter" idx="10" hasCustomPrompt="1"/>
            <p:custDataLst>
              <p:tags r:id="rId5"/>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cs typeface="+mn-cs"/>
              </a:defRPr>
            </a:lvl1pPr>
          </a:lstStyle>
          <a:p>
            <a:pPr lvl="0">
              <a:buNone/>
            </a:pPr>
            <a:r>
              <a:rPr lang="en-US"/>
              <a:t>Add tracker</a:t>
            </a:r>
          </a:p>
        </p:txBody>
      </p:sp>
      <p:sp>
        <p:nvSpPr>
          <p:cNvPr id="11" name="5. Source" hidden="1">
            <a:extLst>
              <a:ext uri="{FF2B5EF4-FFF2-40B4-BE49-F238E27FC236}">
                <a16:creationId xmlns:a16="http://schemas.microsoft.com/office/drawing/2014/main" id="{7088B171-16E3-47AC-B4E0-F17D0F195640}"/>
              </a:ext>
            </a:extLst>
          </p:cNvPr>
          <p:cNvSpPr txBox="1"/>
          <p:nvPr userDrawn="1">
            <p:custDataLst>
              <p:tags r:id="rId6"/>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2" name="Footer Placeholder 1">
            <a:extLst>
              <a:ext uri="{FF2B5EF4-FFF2-40B4-BE49-F238E27FC236}">
                <a16:creationId xmlns:a16="http://schemas.microsoft.com/office/drawing/2014/main" id="{7C48E02F-7872-4E2D-8E07-CB2FD7501000}"/>
              </a:ext>
            </a:extLst>
          </p:cNvPr>
          <p:cNvSpPr>
            <a:spLocks noGrp="1"/>
          </p:cNvSpPr>
          <p:nvPr>
            <p:ph type="ftr" sz="quarter" idx="3"/>
          </p:nvPr>
        </p:nvSpPr>
        <p:spPr>
          <a:xfrm>
            <a:off x="690676" y="6377502"/>
            <a:ext cx="5723164" cy="276999"/>
          </a:xfrm>
          <a:prstGeom prst="rect">
            <a:avLst/>
          </a:prstGeom>
        </p:spPr>
        <p:txBody>
          <a:bodyPr>
            <a:spAutoFit/>
          </a:bodyPr>
          <a:lstStyle>
            <a:lvl1pPr algn="l">
              <a:defRPr sz="1200" baseline="0">
                <a:solidFill>
                  <a:srgbClr val="34BCEE"/>
                </a:solidFill>
              </a:defRPr>
            </a:lvl1pPr>
          </a:lstStyle>
          <a:p>
            <a:r>
              <a:rPr lang="en-GB"/>
              <a:t>COVID-19 Vaccine Deployment Programme</a:t>
            </a:r>
          </a:p>
        </p:txBody>
      </p:sp>
    </p:spTree>
    <p:extLst>
      <p:ext uri="{BB962C8B-B14F-4D97-AF65-F5344CB8AC3E}">
        <p14:creationId xmlns:p14="http://schemas.microsoft.com/office/powerpoint/2010/main" val="186630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p:bg bwMode="ltGray">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305B6D76-6B4B-4ED5-B8F1-5D1D09831257}"/>
              </a:ext>
            </a:extLst>
          </p:cNvPr>
          <p:cNvGraphicFramePr>
            <a:graphicFrameLocks noChangeAspect="1"/>
          </p:cNvGraphicFramePr>
          <p:nvPr userDrawn="1">
            <p:custDataLst>
              <p:tags r:id="rId2"/>
            </p:custDataLst>
            <p:extLst>
              <p:ext uri="{D42A27DB-BD31-4B8C-83A1-F6EECF244321}">
                <p14:modId xmlns:p14="http://schemas.microsoft.com/office/powerpoint/2010/main" val="24033677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244" name="think-cell Slide" r:id="rId8" imgW="592" imgH="591" progId="TCLayout.ActiveDocument.1">
                  <p:embed/>
                </p:oleObj>
              </mc:Choice>
              <mc:Fallback>
                <p:oleObj name="think-cell Slide" r:id="rId8" imgW="592" imgH="591" progId="TCLayout.ActiveDocument.1">
                  <p:embed/>
                  <p:pic>
                    <p:nvPicPr>
                      <p:cNvPr id="3" name="Object 2" hidden="1">
                        <a:extLst>
                          <a:ext uri="{FF2B5EF4-FFF2-40B4-BE49-F238E27FC236}">
                            <a16:creationId xmlns:a16="http://schemas.microsoft.com/office/drawing/2014/main" id="{305B6D76-6B4B-4ED5-B8F1-5D1D09831257}"/>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DCF374B-2477-45CD-A00B-B8676A45ACDF}"/>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4400" b="0" i="0" baseline="0">
              <a:solidFill>
                <a:schemeClr val="bg1"/>
              </a:solidFill>
              <a:latin typeface="Arial" panose="020B0604020202020204" pitchFamily="34" charset="0"/>
              <a:ea typeface="+mj-ea"/>
              <a:cs typeface="+mj-cs"/>
              <a:sym typeface="Arial" panose="020B0604020202020204" pitchFamily="34" charset="0"/>
            </a:endParaRPr>
          </a:p>
        </p:txBody>
      </p:sp>
      <p:sp>
        <p:nvSpPr>
          <p:cNvPr id="7" name="2. Slide Title">
            <a:extLst>
              <a:ext uri="{FF2B5EF4-FFF2-40B4-BE49-F238E27FC236}">
                <a16:creationId xmlns:a16="http://schemas.microsoft.com/office/drawing/2014/main" id="{99495DFD-8D6A-4DD8-AE3A-47FA42AA0A4F}"/>
              </a:ext>
            </a:extLst>
          </p:cNvPr>
          <p:cNvSpPr>
            <a:spLocks noGrp="1"/>
          </p:cNvSpPr>
          <p:nvPr>
            <p:ph type="title"/>
            <p:custDataLst>
              <p:tags r:id="rId4"/>
            </p:custDataLst>
          </p:nvPr>
        </p:nvSpPr>
        <p:spPr>
          <a:xfrm>
            <a:off x="382016" y="3090446"/>
            <a:ext cx="11082528" cy="677108"/>
          </a:xfrm>
        </p:spPr>
        <p:txBody>
          <a:bodyPr anchor="ctr">
            <a:spAutoFit/>
          </a:bodyPr>
          <a:lstStyle>
            <a:lvl1pPr>
              <a:lnSpc>
                <a:spcPct val="100000"/>
              </a:lnSpc>
              <a:defRPr sz="4400">
                <a:solidFill>
                  <a:schemeClr val="bg1"/>
                </a:solidFill>
              </a:defRPr>
            </a:lvl1pPr>
          </a:lstStyle>
          <a:p>
            <a:r>
              <a:rPr lang="en-US"/>
              <a:t>Click to edit Master title style</a:t>
            </a:r>
          </a:p>
        </p:txBody>
      </p:sp>
      <p:sp>
        <p:nvSpPr>
          <p:cNvPr id="9" name="1. On-page tracker">
            <a:extLst>
              <a:ext uri="{FF2B5EF4-FFF2-40B4-BE49-F238E27FC236}">
                <a16:creationId xmlns:a16="http://schemas.microsoft.com/office/drawing/2014/main" id="{FA764DC8-CEA6-42F3-8E66-7C768AAD275E}"/>
              </a:ext>
            </a:extLst>
          </p:cNvPr>
          <p:cNvSpPr>
            <a:spLocks noGrp="1"/>
          </p:cNvSpPr>
          <p:nvPr>
            <p:ph type="body" sz="quarter" idx="10" hasCustomPrompt="1"/>
            <p:custDataLst>
              <p:tags r:id="rId5"/>
            </p:custDataLst>
          </p:nvPr>
        </p:nvSpPr>
        <p:spPr>
          <a:xfrm>
            <a:off x="382016" y="41597"/>
            <a:ext cx="3843338" cy="123111"/>
          </a:xfrm>
          <a:prstGeom prst="rect">
            <a:avLst/>
          </a:prstGeom>
          <a:ln w="6350">
            <a:noFill/>
            <a:miter lim="800000"/>
          </a:ln>
        </p:spPr>
        <p:txBody>
          <a:bodyPr vert="horz" wrap="square" lIns="0" tIns="0" rIns="0" bIns="0" rtlCol="0">
            <a:spAutoFit/>
          </a:bodyPr>
          <a:lstStyle>
            <a:lvl1pPr>
              <a:defRPr lang="en-US" sz="800" b="0" dirty="0">
                <a:solidFill>
                  <a:schemeClr val="bg1"/>
                </a:solidFill>
                <a:cs typeface="+mn-cs"/>
              </a:defRPr>
            </a:lvl1pPr>
          </a:lstStyle>
          <a:p>
            <a:pPr lvl="0">
              <a:buNone/>
            </a:pPr>
            <a:r>
              <a:rPr lang="en-US"/>
              <a:t>Add tracker</a:t>
            </a:r>
          </a:p>
        </p:txBody>
      </p:sp>
      <p:sp>
        <p:nvSpPr>
          <p:cNvPr id="10" name="5. Source" hidden="1">
            <a:extLst>
              <a:ext uri="{FF2B5EF4-FFF2-40B4-BE49-F238E27FC236}">
                <a16:creationId xmlns:a16="http://schemas.microsoft.com/office/drawing/2014/main" id="{39E93985-D946-4737-B28D-A5890C8F26B5}"/>
              </a:ext>
            </a:extLst>
          </p:cNvPr>
          <p:cNvSpPr txBox="1"/>
          <p:nvPr userDrawn="1">
            <p:custDataLst>
              <p:tags r:id="rId6"/>
            </p:custDataLst>
          </p:nvPr>
        </p:nvSpPr>
        <p:spPr>
          <a:xfrm>
            <a:off x="382016" y="6254914"/>
            <a:ext cx="7277861" cy="123111"/>
          </a:xfrm>
          <a:prstGeom prst="rect">
            <a:avLst/>
          </a:prstGeom>
        </p:spPr>
        <p:txBody>
          <a:bodyPr vert="horz" wrap="square" lIns="0" tIns="0" rIns="0" bIns="0" rtlCol="0" anchor="b">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1" name="Footer Placeholder 1">
            <a:extLst>
              <a:ext uri="{FF2B5EF4-FFF2-40B4-BE49-F238E27FC236}">
                <a16:creationId xmlns:a16="http://schemas.microsoft.com/office/drawing/2014/main" id="{4BAA0573-39CC-4CD5-A5CE-A53466DCA47B}"/>
              </a:ext>
            </a:extLst>
          </p:cNvPr>
          <p:cNvSpPr>
            <a:spLocks noGrp="1"/>
          </p:cNvSpPr>
          <p:nvPr>
            <p:ph type="ftr" sz="quarter" idx="3"/>
          </p:nvPr>
        </p:nvSpPr>
        <p:spPr>
          <a:xfrm>
            <a:off x="690676" y="6377502"/>
            <a:ext cx="5723164" cy="276999"/>
          </a:xfrm>
          <a:prstGeom prst="rect">
            <a:avLst/>
          </a:prstGeom>
        </p:spPr>
        <p:txBody>
          <a:bodyPr>
            <a:spAutoFit/>
          </a:bodyPr>
          <a:lstStyle>
            <a:lvl1pPr algn="l">
              <a:defRPr sz="1200" baseline="0">
                <a:solidFill>
                  <a:srgbClr val="34BCEE"/>
                </a:solidFill>
              </a:defRPr>
            </a:lvl1pPr>
          </a:lstStyle>
          <a:p>
            <a:r>
              <a:rPr lang="en-GB"/>
              <a:t>COVID-19 Vaccine Deployment Programme</a:t>
            </a:r>
          </a:p>
        </p:txBody>
      </p:sp>
      <p:pic>
        <p:nvPicPr>
          <p:cNvPr id="12" name="Picture 384" descr="Department for Business, Energy and Industrial Strategy - Wikipedia">
            <a:extLst>
              <a:ext uri="{FF2B5EF4-FFF2-40B4-BE49-F238E27FC236}">
                <a16:creationId xmlns:a16="http://schemas.microsoft.com/office/drawing/2014/main" id="{F4D6E16D-7A7A-4127-8E65-2DAEA1CB85E3}"/>
              </a:ext>
            </a:extLst>
          </p:cNvPr>
          <p:cNvPicPr>
            <a:picLocks noChangeAspect="1" noChangeArrowheads="1"/>
          </p:cNvPicPr>
          <p:nvPr userDrawn="1"/>
        </p:nvPicPr>
        <p:blipFill>
          <a:blip r:embed="rId10" cstate="hqprint">
            <a:extLst>
              <a:ext uri="{BEBA8EAE-BF5A-486C-A8C5-ECC9F3942E4B}">
                <a14:imgProps xmlns:a14="http://schemas.microsoft.com/office/drawing/2010/main">
                  <a14:imgLayer r:embed="rId11">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9048750" y="388955"/>
            <a:ext cx="678595" cy="36326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86" descr="Department of Health and Social Care - Wikipedia">
            <a:extLst>
              <a:ext uri="{FF2B5EF4-FFF2-40B4-BE49-F238E27FC236}">
                <a16:creationId xmlns:a16="http://schemas.microsoft.com/office/drawing/2014/main" id="{CA831CBB-E760-47A9-9EB5-9224F78C16BB}"/>
              </a:ext>
            </a:extLst>
          </p:cNvPr>
          <p:cNvPicPr>
            <a:picLocks noChangeAspect="1" noChangeArrowheads="1"/>
          </p:cNvPicPr>
          <p:nvPr userDrawn="1"/>
        </p:nvPicPr>
        <p:blipFill>
          <a:blip r:embed="rId12" cstate="hqprint">
            <a:extLst>
              <a:ext uri="{BEBA8EAE-BF5A-486C-A8C5-ECC9F3942E4B}">
                <a14:imgProps xmlns:a14="http://schemas.microsoft.com/office/drawing/2010/main">
                  <a14:imgLayer r:embed="rId13">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9859901" y="390677"/>
            <a:ext cx="453802" cy="35774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388" descr="Public Health England - Wikipedia">
            <a:extLst>
              <a:ext uri="{FF2B5EF4-FFF2-40B4-BE49-F238E27FC236}">
                <a16:creationId xmlns:a16="http://schemas.microsoft.com/office/drawing/2014/main" id="{586D835D-FE6F-4090-B6E5-D75A91C31116}"/>
              </a:ext>
            </a:extLst>
          </p:cNvPr>
          <p:cNvPicPr>
            <a:picLocks noChangeAspect="1" noChangeArrowheads="1"/>
          </p:cNvPicPr>
          <p:nvPr userDrawn="1"/>
        </p:nvPicPr>
        <p:blipFill>
          <a:blip r:embed="rId14" cstate="hqprint">
            <a:extLst>
              <a:ext uri="{BEBA8EAE-BF5A-486C-A8C5-ECC9F3942E4B}">
                <a14:imgProps xmlns:a14="http://schemas.microsoft.com/office/drawing/2010/main">
                  <a14:imgLayer r:embed="rId15">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10346694" y="402363"/>
            <a:ext cx="559696" cy="34655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91">
            <a:extLst>
              <a:ext uri="{FF2B5EF4-FFF2-40B4-BE49-F238E27FC236}">
                <a16:creationId xmlns:a16="http://schemas.microsoft.com/office/drawing/2014/main" id="{E3A255B2-05BD-45CA-AD10-0811654C966B}"/>
              </a:ext>
            </a:extLst>
          </p:cNvPr>
          <p:cNvPicPr>
            <a:picLocks noChangeAspect="1" noChangeArrowheads="1"/>
          </p:cNvPicPr>
          <p:nvPr userDrawn="1"/>
        </p:nvPicPr>
        <p:blipFill>
          <a:blip r:embed="rId16" cstate="hqprint">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518062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18" Type="http://schemas.openxmlformats.org/officeDocument/2006/relationships/tags" Target="../tags/tag15.xml"/><Relationship Id="rId26" Type="http://schemas.openxmlformats.org/officeDocument/2006/relationships/tags" Target="../tags/tag23.xml"/><Relationship Id="rId39" Type="http://schemas.openxmlformats.org/officeDocument/2006/relationships/image" Target="../media/image4.png"/><Relationship Id="rId3" Type="http://schemas.openxmlformats.org/officeDocument/2006/relationships/slideLayout" Target="../slideLayouts/slideLayout7.xml"/><Relationship Id="rId21" Type="http://schemas.openxmlformats.org/officeDocument/2006/relationships/tags" Target="../tags/tag18.xml"/><Relationship Id="rId34" Type="http://schemas.openxmlformats.org/officeDocument/2006/relationships/tags" Target="../tags/tag31.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tags" Target="../tags/tag14.xml"/><Relationship Id="rId25" Type="http://schemas.openxmlformats.org/officeDocument/2006/relationships/tags" Target="../tags/tag22.xml"/><Relationship Id="rId33" Type="http://schemas.openxmlformats.org/officeDocument/2006/relationships/tags" Target="../tags/tag30.xml"/><Relationship Id="rId38" Type="http://schemas.openxmlformats.org/officeDocument/2006/relationships/image" Target="../media/image3.emf"/><Relationship Id="rId2" Type="http://schemas.openxmlformats.org/officeDocument/2006/relationships/slideLayout" Target="../slideLayouts/slideLayout6.xml"/><Relationship Id="rId16" Type="http://schemas.openxmlformats.org/officeDocument/2006/relationships/vmlDrawing" Target="../drawings/vmlDrawing3.vml"/><Relationship Id="rId20" Type="http://schemas.openxmlformats.org/officeDocument/2006/relationships/tags" Target="../tags/tag17.xml"/><Relationship Id="rId29" Type="http://schemas.openxmlformats.org/officeDocument/2006/relationships/tags" Target="../tags/tag2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24" Type="http://schemas.openxmlformats.org/officeDocument/2006/relationships/tags" Target="../tags/tag21.xml"/><Relationship Id="rId32" Type="http://schemas.openxmlformats.org/officeDocument/2006/relationships/tags" Target="../tags/tag29.xml"/><Relationship Id="rId37" Type="http://schemas.openxmlformats.org/officeDocument/2006/relationships/oleObject" Target="../embeddings/oleObject3.bin"/><Relationship Id="rId5" Type="http://schemas.openxmlformats.org/officeDocument/2006/relationships/slideLayout" Target="../slideLayouts/slideLayout9.xml"/><Relationship Id="rId15" Type="http://schemas.openxmlformats.org/officeDocument/2006/relationships/theme" Target="../theme/theme2.xml"/><Relationship Id="rId23" Type="http://schemas.openxmlformats.org/officeDocument/2006/relationships/tags" Target="../tags/tag20.xml"/><Relationship Id="rId28" Type="http://schemas.openxmlformats.org/officeDocument/2006/relationships/tags" Target="../tags/tag25.xml"/><Relationship Id="rId36" Type="http://schemas.openxmlformats.org/officeDocument/2006/relationships/tags" Target="../tags/tag33.xml"/><Relationship Id="rId10" Type="http://schemas.openxmlformats.org/officeDocument/2006/relationships/slideLayout" Target="../slideLayouts/slideLayout14.xml"/><Relationship Id="rId19" Type="http://schemas.openxmlformats.org/officeDocument/2006/relationships/tags" Target="../tags/tag16.xml"/><Relationship Id="rId31" Type="http://schemas.openxmlformats.org/officeDocument/2006/relationships/tags" Target="../tags/tag28.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slideLayout" Target="../slideLayouts/slideLayout18.xml"/><Relationship Id="rId22" Type="http://schemas.openxmlformats.org/officeDocument/2006/relationships/tags" Target="../tags/tag19.xml"/><Relationship Id="rId27" Type="http://schemas.openxmlformats.org/officeDocument/2006/relationships/tags" Target="../tags/tag24.xml"/><Relationship Id="rId30" Type="http://schemas.openxmlformats.org/officeDocument/2006/relationships/tags" Target="../tags/tag27.xml"/><Relationship Id="rId35" Type="http://schemas.openxmlformats.org/officeDocument/2006/relationships/tags" Target="../tags/tag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C963A1-AC6C-45E8-9A5E-5724DC43F4BB}"/>
              </a:ext>
            </a:extLst>
          </p:cNvPr>
          <p:cNvSpPr>
            <a:spLocks noGrp="1"/>
          </p:cNvSpPr>
          <p:nvPr>
            <p:ph type="title"/>
          </p:nvPr>
        </p:nvSpPr>
        <p:spPr>
          <a:xfrm>
            <a:off x="288000" y="288000"/>
            <a:ext cx="10080000" cy="612000"/>
          </a:xfrm>
          <a:prstGeom prst="rect">
            <a:avLst/>
          </a:prstGeom>
        </p:spPr>
        <p:txBody>
          <a:bodyPr vert="horz" lIns="91440" tIns="45720" rIns="91440" bIns="45720" rtlCol="0" anchor="ctr">
            <a:normAutofit/>
          </a:bodyPr>
          <a:lstStyle/>
          <a:p>
            <a:pPr lvl="0"/>
            <a:r>
              <a:rPr lang="en-GB"/>
              <a:t>Click to edit Master title style</a:t>
            </a:r>
          </a:p>
        </p:txBody>
      </p:sp>
      <p:sp>
        <p:nvSpPr>
          <p:cNvPr id="3" name="Text Placeholder 2">
            <a:extLst>
              <a:ext uri="{FF2B5EF4-FFF2-40B4-BE49-F238E27FC236}">
                <a16:creationId xmlns:a16="http://schemas.microsoft.com/office/drawing/2014/main" id="{FE06ACFE-E4D6-411B-9ADC-FFC9D7DBBDF4}"/>
              </a:ext>
            </a:extLst>
          </p:cNvPr>
          <p:cNvSpPr>
            <a:spLocks noGrp="1"/>
          </p:cNvSpPr>
          <p:nvPr>
            <p:ph type="body" idx="1"/>
          </p:nvPr>
        </p:nvSpPr>
        <p:spPr>
          <a:xfrm>
            <a:off x="288000" y="1080000"/>
            <a:ext cx="11556000" cy="50386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88DBF1BF-AB6C-4EA7-A16A-0C6C9EFA1301}"/>
              </a:ext>
            </a:extLst>
          </p:cNvPr>
          <p:cNvSpPr>
            <a:spLocks noGrp="1"/>
          </p:cNvSpPr>
          <p:nvPr>
            <p:ph type="dt" sz="half" idx="2"/>
          </p:nvPr>
        </p:nvSpPr>
        <p:spPr>
          <a:xfrm>
            <a:off x="2880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CD3CFA-4DDC-43FC-968A-540737FDA836}" type="datetimeFigureOut">
              <a:rPr lang="en-GB" smtClean="0"/>
              <a:t>11/01/2022</a:t>
            </a:fld>
            <a:endParaRPr lang="en-GB"/>
          </a:p>
        </p:txBody>
      </p:sp>
      <p:sp>
        <p:nvSpPr>
          <p:cNvPr id="5" name="Footer Placeholder 4">
            <a:extLst>
              <a:ext uri="{FF2B5EF4-FFF2-40B4-BE49-F238E27FC236}">
                <a16:creationId xmlns:a16="http://schemas.microsoft.com/office/drawing/2014/main" id="{6F1E0E1F-777F-42FA-A4A2-320208497D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91CC28B-BDF3-45C3-92FF-6562C624CA6B}"/>
              </a:ext>
            </a:extLst>
          </p:cNvPr>
          <p:cNvSpPr>
            <a:spLocks noGrp="1"/>
          </p:cNvSpPr>
          <p:nvPr>
            <p:ph type="sldNum" sz="quarter" idx="4"/>
          </p:nvPr>
        </p:nvSpPr>
        <p:spPr>
          <a:xfrm>
            <a:off x="91608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0FC886-343C-4B72-AFE6-F0497CBE7873}" type="slidenum">
              <a:rPr lang="en-GB" smtClean="0"/>
              <a:t>‹#›</a:t>
            </a:fld>
            <a:endParaRPr lang="en-GB"/>
          </a:p>
        </p:txBody>
      </p:sp>
    </p:spTree>
    <p:extLst>
      <p:ext uri="{BB962C8B-B14F-4D97-AF65-F5344CB8AC3E}">
        <p14:creationId xmlns:p14="http://schemas.microsoft.com/office/powerpoint/2010/main" val="29218024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703" r:id="rId4"/>
  </p:sldLayoutIdLst>
  <p:txStyles>
    <p:titleStyle>
      <a:lvl1pPr algn="l" defTabSz="914400" rtl="0" eaLnBrk="1" latinLnBrk="0" hangingPunct="1">
        <a:lnSpc>
          <a:spcPct val="90000"/>
        </a:lnSpc>
        <a:spcBef>
          <a:spcPct val="0"/>
        </a:spcBef>
        <a:buNone/>
        <a:defRPr lang="en-GB" sz="2400" b="0" kern="1200" dirty="0">
          <a:solidFill>
            <a:srgbClr val="005EB8"/>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1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1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1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1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1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4BC40847-AF8B-4097-9A07-2349A751A051}"/>
              </a:ext>
            </a:extLst>
          </p:cNvPr>
          <p:cNvGraphicFramePr>
            <a:graphicFrameLocks noChangeAspect="1"/>
          </p:cNvGraphicFramePr>
          <p:nvPr userDrawn="1">
            <p:custDataLst>
              <p:tags r:id="rId17"/>
            </p:custDataLst>
            <p:extLst>
              <p:ext uri="{D42A27DB-BD31-4B8C-83A1-F6EECF244321}">
                <p14:modId xmlns:p14="http://schemas.microsoft.com/office/powerpoint/2010/main" val="40382264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124" name="think-cell Slide" r:id="rId37" imgW="413" imgH="416" progId="TCLayout.ActiveDocument.1">
                  <p:embed/>
                </p:oleObj>
              </mc:Choice>
              <mc:Fallback>
                <p:oleObj name="think-cell Slide" r:id="rId37" imgW="413" imgH="416" progId="TCLayout.ActiveDocument.1">
                  <p:embed/>
                  <p:pic>
                    <p:nvPicPr>
                      <p:cNvPr id="3" name="Object 6" hidden="1">
                        <a:extLst>
                          <a:ext uri="{FF2B5EF4-FFF2-40B4-BE49-F238E27FC236}">
                            <a16:creationId xmlns:a16="http://schemas.microsoft.com/office/drawing/2014/main" id="{4BC40847-AF8B-4097-9A07-2349A751A051}"/>
                          </a:ext>
                        </a:extLst>
                      </p:cNvPr>
                      <p:cNvPicPr/>
                      <p:nvPr/>
                    </p:nvPicPr>
                    <p:blipFill>
                      <a:blip r:embed="rId38"/>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15B28737-798E-48D4-BBDB-8EB35CB9FFFB}"/>
              </a:ext>
            </a:extLst>
          </p:cNvPr>
          <p:cNvSpPr/>
          <p:nvPr userDrawn="1">
            <p:custDataLst>
              <p:tags r:id="rId18"/>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400" b="0" i="0" baseline="0">
              <a:solidFill>
                <a:schemeClr val="bg1"/>
              </a:solidFill>
              <a:latin typeface="Arial" panose="020B0604020202020204" pitchFamily="34" charset="0"/>
              <a:ea typeface="+mj-ea"/>
              <a:cs typeface="+mj-cs"/>
              <a:sym typeface="Arial" panose="020B0604020202020204" pitchFamily="34" charset="0"/>
            </a:endParaRPr>
          </a:p>
        </p:txBody>
      </p:sp>
      <p:grpSp>
        <p:nvGrpSpPr>
          <p:cNvPr id="59" name="Grid" hidden="1">
            <a:extLst>
              <a:ext uri="{FF2B5EF4-FFF2-40B4-BE49-F238E27FC236}">
                <a16:creationId xmlns:a16="http://schemas.microsoft.com/office/drawing/2014/main" id="{D35250B8-D61E-4F1A-9ACD-6E1BB958B78E}"/>
              </a:ext>
            </a:extLst>
          </p:cNvPr>
          <p:cNvGrpSpPr/>
          <p:nvPr userDrawn="1"/>
        </p:nvGrpSpPr>
        <p:grpSpPr>
          <a:xfrm>
            <a:off x="0" y="0"/>
            <a:ext cx="12190476" cy="6858000"/>
            <a:chOff x="0" y="0"/>
            <a:chExt cx="12190476" cy="6858000"/>
          </a:xfrm>
        </p:grpSpPr>
        <p:sp>
          <p:nvSpPr>
            <p:cNvPr id="60" name="slide margin">
              <a:extLst>
                <a:ext uri="{FF2B5EF4-FFF2-40B4-BE49-F238E27FC236}">
                  <a16:creationId xmlns:a16="http://schemas.microsoft.com/office/drawing/2014/main" id="{B96EBE04-E01D-4922-8601-F1AD43DC4DA0}"/>
                </a:ext>
              </a:extLst>
            </p:cNvPr>
            <p:cNvSpPr/>
            <p:nvPr/>
          </p:nvSpPr>
          <p:spPr bwMode="invGray">
            <a:xfrm>
              <a:off x="1524" y="0"/>
              <a:ext cx="12188952" cy="6858000"/>
            </a:xfrm>
            <a:custGeom>
              <a:avLst/>
              <a:gdLst>
                <a:gd name="connsiteX0" fmla="*/ 551868 w 12188952"/>
                <a:gd name="connsiteY0" fmla="*/ 1709928 h 6858000"/>
                <a:gd name="connsiteX1" fmla="*/ 551868 w 12188952"/>
                <a:gd name="connsiteY1" fmla="*/ 6217920 h 6858000"/>
                <a:gd name="connsiteX2" fmla="*/ 11636196 w 12188952"/>
                <a:gd name="connsiteY2" fmla="*/ 6217920 h 6858000"/>
                <a:gd name="connsiteX3" fmla="*/ 11636196 w 12188952"/>
                <a:gd name="connsiteY3" fmla="*/ 1709928 h 6858000"/>
                <a:gd name="connsiteX4" fmla="*/ 0 w 12188952"/>
                <a:gd name="connsiteY4" fmla="*/ 0 h 6858000"/>
                <a:gd name="connsiteX5" fmla="*/ 12188952 w 12188952"/>
                <a:gd name="connsiteY5" fmla="*/ 0 h 6858000"/>
                <a:gd name="connsiteX6" fmla="*/ 12188952 w 12188952"/>
                <a:gd name="connsiteY6" fmla="*/ 6858000 h 6858000"/>
                <a:gd name="connsiteX7" fmla="*/ 0 w 12188952"/>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88952" h="6858000">
                  <a:moveTo>
                    <a:pt x="551868" y="1709928"/>
                  </a:moveTo>
                  <a:lnTo>
                    <a:pt x="551868" y="6217920"/>
                  </a:lnTo>
                  <a:lnTo>
                    <a:pt x="11636196" y="6217920"/>
                  </a:lnTo>
                  <a:lnTo>
                    <a:pt x="11636196" y="1709928"/>
                  </a:lnTo>
                  <a:close/>
                  <a:moveTo>
                    <a:pt x="0" y="0"/>
                  </a:moveTo>
                  <a:lnTo>
                    <a:pt x="12188952" y="0"/>
                  </a:lnTo>
                  <a:lnTo>
                    <a:pt x="12188952" y="6858000"/>
                  </a:lnTo>
                  <a:lnTo>
                    <a:pt x="0" y="6858000"/>
                  </a:lnTo>
                  <a:close/>
                </a:path>
              </a:pathLst>
            </a:custGeom>
            <a:solidFill>
              <a:srgbClr val="FF0000">
                <a:alpha val="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solidFill>
                  <a:schemeClr val="tx1"/>
                </a:solidFill>
                <a:latin typeface="+mn-lt"/>
              </a:endParaRPr>
            </a:p>
          </p:txBody>
        </p:sp>
        <p:cxnSp>
          <p:nvCxnSpPr>
            <p:cNvPr id="61" name="Straight Connector 60">
              <a:extLst>
                <a:ext uri="{FF2B5EF4-FFF2-40B4-BE49-F238E27FC236}">
                  <a16:creationId xmlns:a16="http://schemas.microsoft.com/office/drawing/2014/main" id="{5CA037B0-2A91-4357-A969-80F65F949266}"/>
                </a:ext>
              </a:extLst>
            </p:cNvPr>
            <p:cNvCxnSpPr/>
            <p:nvPr/>
          </p:nvCxnSpPr>
          <p:spPr bwMode="invGray">
            <a:xfrm>
              <a:off x="859460"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E1BD7C67-EF90-4AA0-BA50-51299E7EEE4C}"/>
                </a:ext>
              </a:extLst>
            </p:cNvPr>
            <p:cNvCxnSpPr/>
            <p:nvPr/>
          </p:nvCxnSpPr>
          <p:spPr bwMode="invGray">
            <a:xfrm>
              <a:off x="11332545"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7719564A-5227-44A7-ABC0-4C6BBC1E2D6F}"/>
                </a:ext>
              </a:extLst>
            </p:cNvPr>
            <p:cNvCxnSpPr/>
            <p:nvPr/>
          </p:nvCxnSpPr>
          <p:spPr bwMode="invGray">
            <a:xfrm>
              <a:off x="1811559"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0FD85D0C-74E8-4603-86B8-FCC481122CE8}"/>
                </a:ext>
              </a:extLst>
            </p:cNvPr>
            <p:cNvCxnSpPr/>
            <p:nvPr/>
          </p:nvCxnSpPr>
          <p:spPr bwMode="invGray">
            <a:xfrm>
              <a:off x="2763658"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7F8BF8BD-68B4-4717-8162-382FFCC9BC9A}"/>
                </a:ext>
              </a:extLst>
            </p:cNvPr>
            <p:cNvCxnSpPr/>
            <p:nvPr/>
          </p:nvCxnSpPr>
          <p:spPr bwMode="invGray">
            <a:xfrm>
              <a:off x="3715757"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89DB0B65-FCD8-4DD7-833A-DEED6A420E2A}"/>
                </a:ext>
              </a:extLst>
            </p:cNvPr>
            <p:cNvCxnSpPr/>
            <p:nvPr/>
          </p:nvCxnSpPr>
          <p:spPr bwMode="invGray">
            <a:xfrm>
              <a:off x="4667856"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E18151F3-D51F-4302-95BF-AE8E806F628D}"/>
                </a:ext>
              </a:extLst>
            </p:cNvPr>
            <p:cNvCxnSpPr/>
            <p:nvPr/>
          </p:nvCxnSpPr>
          <p:spPr bwMode="invGray">
            <a:xfrm>
              <a:off x="5619955"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5A6B330-5ACC-486B-8131-B7F5407825B2}"/>
                </a:ext>
              </a:extLst>
            </p:cNvPr>
            <p:cNvCxnSpPr/>
            <p:nvPr/>
          </p:nvCxnSpPr>
          <p:spPr bwMode="invGray">
            <a:xfrm>
              <a:off x="6572054"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DA5DE7AD-CCFE-4A85-9421-C7CEA9F80DEC}"/>
                </a:ext>
              </a:extLst>
            </p:cNvPr>
            <p:cNvCxnSpPr/>
            <p:nvPr/>
          </p:nvCxnSpPr>
          <p:spPr bwMode="invGray">
            <a:xfrm>
              <a:off x="7524153"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6E2A9A81-75D1-41A9-9821-54FC36E753C1}"/>
                </a:ext>
              </a:extLst>
            </p:cNvPr>
            <p:cNvCxnSpPr/>
            <p:nvPr/>
          </p:nvCxnSpPr>
          <p:spPr bwMode="invGray">
            <a:xfrm>
              <a:off x="8476252"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86FE52AA-2DD1-4D00-A984-41CDC38B2D7F}"/>
                </a:ext>
              </a:extLst>
            </p:cNvPr>
            <p:cNvCxnSpPr/>
            <p:nvPr/>
          </p:nvCxnSpPr>
          <p:spPr bwMode="invGray">
            <a:xfrm>
              <a:off x="9428351"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85C9FC50-7177-43E6-9E56-DC9A2E6B7E6E}"/>
                </a:ext>
              </a:extLst>
            </p:cNvPr>
            <p:cNvCxnSpPr/>
            <p:nvPr/>
          </p:nvCxnSpPr>
          <p:spPr bwMode="invGray">
            <a:xfrm>
              <a:off x="10380450"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sp>
          <p:nvSpPr>
            <p:cNvPr id="73" name="Freeform: Shape 72">
              <a:extLst>
                <a:ext uri="{FF2B5EF4-FFF2-40B4-BE49-F238E27FC236}">
                  <a16:creationId xmlns:a16="http://schemas.microsoft.com/office/drawing/2014/main" id="{BC97F85A-62E2-4591-B8D0-4F068B177B5D}"/>
                </a:ext>
              </a:extLst>
            </p:cNvPr>
            <p:cNvSpPr/>
            <p:nvPr/>
          </p:nvSpPr>
          <p:spPr bwMode="invGray">
            <a:xfrm>
              <a:off x="1524" y="0"/>
              <a:ext cx="553212"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4" name="Freeform: Shape 73">
              <a:extLst>
                <a:ext uri="{FF2B5EF4-FFF2-40B4-BE49-F238E27FC236}">
                  <a16:creationId xmlns:a16="http://schemas.microsoft.com/office/drawing/2014/main" id="{7F4B967A-CF91-473D-8A35-2BE771F9F590}"/>
                </a:ext>
              </a:extLst>
            </p:cNvPr>
            <p:cNvSpPr/>
            <p:nvPr/>
          </p:nvSpPr>
          <p:spPr bwMode="invGray">
            <a:xfrm>
              <a:off x="1167385"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5" name="Freeform: Shape 74">
              <a:extLst>
                <a:ext uri="{FF2B5EF4-FFF2-40B4-BE49-F238E27FC236}">
                  <a16:creationId xmlns:a16="http://schemas.microsoft.com/office/drawing/2014/main" id="{5AC41621-77EA-4492-8E68-0BE34108294A}"/>
                </a:ext>
              </a:extLst>
            </p:cNvPr>
            <p:cNvSpPr/>
            <p:nvPr/>
          </p:nvSpPr>
          <p:spPr bwMode="invGray">
            <a:xfrm>
              <a:off x="2119484"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6" name="Freeform: Shape 75">
              <a:extLst>
                <a:ext uri="{FF2B5EF4-FFF2-40B4-BE49-F238E27FC236}">
                  <a16:creationId xmlns:a16="http://schemas.microsoft.com/office/drawing/2014/main" id="{31A06AD2-A9EA-45D9-B15C-089884A54107}"/>
                </a:ext>
              </a:extLst>
            </p:cNvPr>
            <p:cNvSpPr/>
            <p:nvPr/>
          </p:nvSpPr>
          <p:spPr bwMode="invGray">
            <a:xfrm>
              <a:off x="3071583"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7" name="Freeform: Shape 76">
              <a:extLst>
                <a:ext uri="{FF2B5EF4-FFF2-40B4-BE49-F238E27FC236}">
                  <a16:creationId xmlns:a16="http://schemas.microsoft.com/office/drawing/2014/main" id="{3A7B39CC-379F-4224-9E59-81B1690088A0}"/>
                </a:ext>
              </a:extLst>
            </p:cNvPr>
            <p:cNvSpPr/>
            <p:nvPr/>
          </p:nvSpPr>
          <p:spPr bwMode="invGray">
            <a:xfrm>
              <a:off x="4023681" y="0"/>
              <a:ext cx="339450"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8" name="Freeform: Shape 77">
              <a:extLst>
                <a:ext uri="{FF2B5EF4-FFF2-40B4-BE49-F238E27FC236}">
                  <a16:creationId xmlns:a16="http://schemas.microsoft.com/office/drawing/2014/main" id="{F8002ACB-1459-4214-B28A-B38E8A1FF8A6}"/>
                </a:ext>
              </a:extLst>
            </p:cNvPr>
            <p:cNvSpPr/>
            <p:nvPr/>
          </p:nvSpPr>
          <p:spPr bwMode="invGray">
            <a:xfrm>
              <a:off x="4975780"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79" name="Freeform: Shape 78">
              <a:extLst>
                <a:ext uri="{FF2B5EF4-FFF2-40B4-BE49-F238E27FC236}">
                  <a16:creationId xmlns:a16="http://schemas.microsoft.com/office/drawing/2014/main" id="{71D59E94-AA3C-4DE0-8345-20C71667A205}"/>
                </a:ext>
              </a:extLst>
            </p:cNvPr>
            <p:cNvSpPr/>
            <p:nvPr/>
          </p:nvSpPr>
          <p:spPr bwMode="invGray">
            <a:xfrm>
              <a:off x="5927879"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0" name="Freeform: Shape 79">
              <a:extLst>
                <a:ext uri="{FF2B5EF4-FFF2-40B4-BE49-F238E27FC236}">
                  <a16:creationId xmlns:a16="http://schemas.microsoft.com/office/drawing/2014/main" id="{5805F09B-786C-43E4-8288-B1AAF94C8ADE}"/>
                </a:ext>
              </a:extLst>
            </p:cNvPr>
            <p:cNvSpPr/>
            <p:nvPr/>
          </p:nvSpPr>
          <p:spPr bwMode="invGray">
            <a:xfrm>
              <a:off x="6879978"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1" name="Freeform: Shape 80">
              <a:extLst>
                <a:ext uri="{FF2B5EF4-FFF2-40B4-BE49-F238E27FC236}">
                  <a16:creationId xmlns:a16="http://schemas.microsoft.com/office/drawing/2014/main" id="{5FB23B6E-567C-4896-8B32-DA4C452B4AE7}"/>
                </a:ext>
              </a:extLst>
            </p:cNvPr>
            <p:cNvSpPr/>
            <p:nvPr/>
          </p:nvSpPr>
          <p:spPr bwMode="invGray">
            <a:xfrm>
              <a:off x="7832077"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2" name="Freeform: Shape 81">
              <a:extLst>
                <a:ext uri="{FF2B5EF4-FFF2-40B4-BE49-F238E27FC236}">
                  <a16:creationId xmlns:a16="http://schemas.microsoft.com/office/drawing/2014/main" id="{9B792231-972E-4476-BAF2-761E10463BA8}"/>
                </a:ext>
              </a:extLst>
            </p:cNvPr>
            <p:cNvSpPr/>
            <p:nvPr/>
          </p:nvSpPr>
          <p:spPr bwMode="invGray">
            <a:xfrm>
              <a:off x="8784176"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3" name="Freeform: Shape 82">
              <a:extLst>
                <a:ext uri="{FF2B5EF4-FFF2-40B4-BE49-F238E27FC236}">
                  <a16:creationId xmlns:a16="http://schemas.microsoft.com/office/drawing/2014/main" id="{908370B7-3D11-4F78-B977-D8F0DE2694ED}"/>
                </a:ext>
              </a:extLst>
            </p:cNvPr>
            <p:cNvSpPr/>
            <p:nvPr/>
          </p:nvSpPr>
          <p:spPr bwMode="invGray">
            <a:xfrm>
              <a:off x="9736274" y="0"/>
              <a:ext cx="339450"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4" name="Freeform: Shape 83">
              <a:extLst>
                <a:ext uri="{FF2B5EF4-FFF2-40B4-BE49-F238E27FC236}">
                  <a16:creationId xmlns:a16="http://schemas.microsoft.com/office/drawing/2014/main" id="{C11EA99D-D15D-43C2-BF4E-36554B346AB6}"/>
                </a:ext>
              </a:extLst>
            </p:cNvPr>
            <p:cNvSpPr/>
            <p:nvPr/>
          </p:nvSpPr>
          <p:spPr bwMode="invGray">
            <a:xfrm>
              <a:off x="10688372" y="0"/>
              <a:ext cx="336244" cy="6858000"/>
            </a:xfrm>
            <a:custGeom>
              <a:avLst/>
              <a:gdLst>
                <a:gd name="connsiteX0" fmla="*/ 0 w 336244"/>
                <a:gd name="connsiteY0" fmla="*/ 0 h 6858000"/>
                <a:gd name="connsiteX1" fmla="*/ 336244 w 336244"/>
                <a:gd name="connsiteY1" fmla="*/ 0 h 6858000"/>
                <a:gd name="connsiteX2" fmla="*/ 336244 w 336244"/>
                <a:gd name="connsiteY2" fmla="*/ 6858000 h 6858000"/>
                <a:gd name="connsiteX3" fmla="*/ 0 w 336244"/>
                <a:gd name="connsiteY3" fmla="*/ 6858000 h 6858000"/>
                <a:gd name="connsiteX4" fmla="*/ 0 w 336244"/>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244" h="6858000">
                  <a:moveTo>
                    <a:pt x="0" y="0"/>
                  </a:moveTo>
                  <a:lnTo>
                    <a:pt x="336244" y="0"/>
                  </a:lnTo>
                  <a:lnTo>
                    <a:pt x="336244"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5" name="Freeform: Shape 84">
              <a:extLst>
                <a:ext uri="{FF2B5EF4-FFF2-40B4-BE49-F238E27FC236}">
                  <a16:creationId xmlns:a16="http://schemas.microsoft.com/office/drawing/2014/main" id="{3A72B2F6-0AFF-4E6E-AFFF-60767DB3FA63}"/>
                </a:ext>
              </a:extLst>
            </p:cNvPr>
            <p:cNvSpPr/>
            <p:nvPr/>
          </p:nvSpPr>
          <p:spPr bwMode="invGray">
            <a:xfrm>
              <a:off x="11637264" y="0"/>
              <a:ext cx="553212"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6" name="Freeform: Shape 85">
              <a:extLst>
                <a:ext uri="{FF2B5EF4-FFF2-40B4-BE49-F238E27FC236}">
                  <a16:creationId xmlns:a16="http://schemas.microsoft.com/office/drawing/2014/main" id="{A68F8E74-3AE4-4AF9-9F36-63344C9076D2}"/>
                </a:ext>
              </a:extLst>
            </p:cNvPr>
            <p:cNvSpPr/>
            <p:nvPr/>
          </p:nvSpPr>
          <p:spPr bwMode="invGray">
            <a:xfrm>
              <a:off x="7219428"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7" name="Freeform: Shape 86">
              <a:extLst>
                <a:ext uri="{FF2B5EF4-FFF2-40B4-BE49-F238E27FC236}">
                  <a16:creationId xmlns:a16="http://schemas.microsoft.com/office/drawing/2014/main" id="{31D5F169-E1D4-48A3-AE5B-F5F1BEF2E7CF}"/>
                </a:ext>
              </a:extLst>
            </p:cNvPr>
            <p:cNvSpPr/>
            <p:nvPr userDrawn="1"/>
          </p:nvSpPr>
          <p:spPr bwMode="invGray">
            <a:xfrm>
              <a:off x="1506835"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8" name="Freeform: Shape 87">
              <a:extLst>
                <a:ext uri="{FF2B5EF4-FFF2-40B4-BE49-F238E27FC236}">
                  <a16:creationId xmlns:a16="http://schemas.microsoft.com/office/drawing/2014/main" id="{4230F928-F9B2-4955-9800-74DE09DCE6F2}"/>
                </a:ext>
              </a:extLst>
            </p:cNvPr>
            <p:cNvSpPr/>
            <p:nvPr userDrawn="1"/>
          </p:nvSpPr>
          <p:spPr bwMode="invGray">
            <a:xfrm>
              <a:off x="2458934"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89" name="Freeform: Shape 88">
              <a:extLst>
                <a:ext uri="{FF2B5EF4-FFF2-40B4-BE49-F238E27FC236}">
                  <a16:creationId xmlns:a16="http://schemas.microsoft.com/office/drawing/2014/main" id="{37C829A9-6808-4531-8C12-A84988E6DEE1}"/>
                </a:ext>
              </a:extLst>
            </p:cNvPr>
            <p:cNvSpPr/>
            <p:nvPr userDrawn="1"/>
          </p:nvSpPr>
          <p:spPr bwMode="invGray">
            <a:xfrm>
              <a:off x="3411033"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0" name="Freeform: Shape 89">
              <a:extLst>
                <a:ext uri="{FF2B5EF4-FFF2-40B4-BE49-F238E27FC236}">
                  <a16:creationId xmlns:a16="http://schemas.microsoft.com/office/drawing/2014/main" id="{7FA5964C-E9C5-4C2F-BD6E-47BAFB5B6D17}"/>
                </a:ext>
              </a:extLst>
            </p:cNvPr>
            <p:cNvSpPr/>
            <p:nvPr userDrawn="1"/>
          </p:nvSpPr>
          <p:spPr bwMode="invGray">
            <a:xfrm>
              <a:off x="4363132" y="0"/>
              <a:ext cx="609447"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1" name="Freeform: Shape 90">
              <a:extLst>
                <a:ext uri="{FF2B5EF4-FFF2-40B4-BE49-F238E27FC236}">
                  <a16:creationId xmlns:a16="http://schemas.microsoft.com/office/drawing/2014/main" id="{3C168D8D-76CE-4BE5-BE95-79B96300EA3F}"/>
                </a:ext>
              </a:extLst>
            </p:cNvPr>
            <p:cNvSpPr/>
            <p:nvPr userDrawn="1"/>
          </p:nvSpPr>
          <p:spPr bwMode="invGray">
            <a:xfrm>
              <a:off x="5315230"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2" name="Freeform: Shape 91">
              <a:extLst>
                <a:ext uri="{FF2B5EF4-FFF2-40B4-BE49-F238E27FC236}">
                  <a16:creationId xmlns:a16="http://schemas.microsoft.com/office/drawing/2014/main" id="{6749465C-813A-45F9-8C3E-5D06C8584929}"/>
                </a:ext>
              </a:extLst>
            </p:cNvPr>
            <p:cNvSpPr/>
            <p:nvPr userDrawn="1"/>
          </p:nvSpPr>
          <p:spPr bwMode="invGray">
            <a:xfrm>
              <a:off x="6267329"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3" name="Freeform: Shape 92">
              <a:extLst>
                <a:ext uri="{FF2B5EF4-FFF2-40B4-BE49-F238E27FC236}">
                  <a16:creationId xmlns:a16="http://schemas.microsoft.com/office/drawing/2014/main" id="{53894C26-2473-4C24-B082-48DD1E92241C}"/>
                </a:ext>
              </a:extLst>
            </p:cNvPr>
            <p:cNvSpPr/>
            <p:nvPr userDrawn="1"/>
          </p:nvSpPr>
          <p:spPr bwMode="invGray">
            <a:xfrm>
              <a:off x="8171527"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4" name="Freeform: Shape 93">
              <a:extLst>
                <a:ext uri="{FF2B5EF4-FFF2-40B4-BE49-F238E27FC236}">
                  <a16:creationId xmlns:a16="http://schemas.microsoft.com/office/drawing/2014/main" id="{BFDA0320-8435-46CA-B1B3-5203F54A419F}"/>
                </a:ext>
              </a:extLst>
            </p:cNvPr>
            <p:cNvSpPr/>
            <p:nvPr userDrawn="1"/>
          </p:nvSpPr>
          <p:spPr bwMode="invGray">
            <a:xfrm>
              <a:off x="9123626"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5" name="Freeform: Shape 94">
              <a:extLst>
                <a:ext uri="{FF2B5EF4-FFF2-40B4-BE49-F238E27FC236}">
                  <a16:creationId xmlns:a16="http://schemas.microsoft.com/office/drawing/2014/main" id="{A42721E4-5D12-459C-AC2E-7CE148AF9062}"/>
                </a:ext>
              </a:extLst>
            </p:cNvPr>
            <p:cNvSpPr/>
            <p:nvPr userDrawn="1"/>
          </p:nvSpPr>
          <p:spPr bwMode="invGray">
            <a:xfrm>
              <a:off x="10075725" y="0"/>
              <a:ext cx="609447"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6" name="Freeform: Shape 95">
              <a:extLst>
                <a:ext uri="{FF2B5EF4-FFF2-40B4-BE49-F238E27FC236}">
                  <a16:creationId xmlns:a16="http://schemas.microsoft.com/office/drawing/2014/main" id="{8BF7D46B-3779-49D0-BCB4-F2DCE091958D}"/>
                </a:ext>
              </a:extLst>
            </p:cNvPr>
            <p:cNvSpPr/>
            <p:nvPr userDrawn="1"/>
          </p:nvSpPr>
          <p:spPr bwMode="invGray">
            <a:xfrm>
              <a:off x="11027826" y="0"/>
              <a:ext cx="609438" cy="6858000"/>
            </a:xfrm>
            <a:custGeom>
              <a:avLst/>
              <a:gdLst>
                <a:gd name="connsiteX0" fmla="*/ 0 w 609438"/>
                <a:gd name="connsiteY0" fmla="*/ 0 h 6858000"/>
                <a:gd name="connsiteX1" fmla="*/ 609438 w 609438"/>
                <a:gd name="connsiteY1" fmla="*/ 0 h 6858000"/>
                <a:gd name="connsiteX2" fmla="*/ 609438 w 609438"/>
                <a:gd name="connsiteY2" fmla="*/ 6858000 h 6858000"/>
                <a:gd name="connsiteX3" fmla="*/ 0 w 609438"/>
                <a:gd name="connsiteY3" fmla="*/ 6858000 h 6858000"/>
                <a:gd name="connsiteX4" fmla="*/ 0 w 60943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38" h="6858000">
                  <a:moveTo>
                    <a:pt x="0" y="0"/>
                  </a:moveTo>
                  <a:lnTo>
                    <a:pt x="609438" y="0"/>
                  </a:lnTo>
                  <a:lnTo>
                    <a:pt x="60943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sp>
          <p:nvSpPr>
            <p:cNvPr id="97" name="Freeform: Shape 96">
              <a:extLst>
                <a:ext uri="{FF2B5EF4-FFF2-40B4-BE49-F238E27FC236}">
                  <a16:creationId xmlns:a16="http://schemas.microsoft.com/office/drawing/2014/main" id="{634464F0-BD7F-4488-85F0-EC20C24BECAA}"/>
                </a:ext>
              </a:extLst>
            </p:cNvPr>
            <p:cNvSpPr/>
            <p:nvPr userDrawn="1"/>
          </p:nvSpPr>
          <p:spPr bwMode="invGray">
            <a:xfrm>
              <a:off x="554736"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a:solidFill>
                  <a:schemeClr val="tx1"/>
                </a:solidFill>
                <a:latin typeface="+mn-lt"/>
              </a:endParaRPr>
            </a:p>
          </p:txBody>
        </p:sp>
        <p:cxnSp>
          <p:nvCxnSpPr>
            <p:cNvPr id="98" name="Straight Connector 97">
              <a:extLst>
                <a:ext uri="{FF2B5EF4-FFF2-40B4-BE49-F238E27FC236}">
                  <a16:creationId xmlns:a16="http://schemas.microsoft.com/office/drawing/2014/main" id="{82B54541-0CDD-4724-8101-AABFF1207033}"/>
                </a:ext>
              </a:extLst>
            </p:cNvPr>
            <p:cNvCxnSpPr/>
            <p:nvPr userDrawn="1"/>
          </p:nvCxnSpPr>
          <p:spPr bwMode="invGray">
            <a:xfrm>
              <a:off x="0" y="62179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45070398-8D55-4EE2-8CA4-47428E2AF03F}"/>
                </a:ext>
              </a:extLst>
            </p:cNvPr>
            <p:cNvCxnSpPr/>
            <p:nvPr userDrawn="1"/>
          </p:nvCxnSpPr>
          <p:spPr bwMode="invGray">
            <a:xfrm>
              <a:off x="0" y="31089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42166891-56D0-4EBC-B681-501401DEF9D4}"/>
                </a:ext>
              </a:extLst>
            </p:cNvPr>
            <p:cNvCxnSpPr/>
            <p:nvPr userDrawn="1"/>
          </p:nvCxnSpPr>
          <p:spPr bwMode="invGray">
            <a:xfrm>
              <a:off x="0" y="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C13A87E3-D106-41FF-A8CD-C27DABF0103D}"/>
                </a:ext>
              </a:extLst>
            </p:cNvPr>
            <p:cNvCxnSpPr/>
            <p:nvPr userDrawn="1"/>
          </p:nvCxnSpPr>
          <p:spPr bwMode="invGray">
            <a:xfrm>
              <a:off x="0" y="124358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2164477D-838D-4C70-ADD7-37AD79A844AA}"/>
                </a:ext>
              </a:extLst>
            </p:cNvPr>
            <p:cNvCxnSpPr/>
            <p:nvPr userDrawn="1"/>
          </p:nvCxnSpPr>
          <p:spPr bwMode="invGray">
            <a:xfrm>
              <a:off x="0" y="93268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72B193C0-8980-4BB2-8E91-7A1C9ABE0B6C}"/>
                </a:ext>
              </a:extLst>
            </p:cNvPr>
            <p:cNvCxnSpPr/>
            <p:nvPr userDrawn="1"/>
          </p:nvCxnSpPr>
          <p:spPr bwMode="invGray">
            <a:xfrm>
              <a:off x="0" y="186537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C1A94AAA-1D98-4233-842E-2A2F52812358}"/>
                </a:ext>
              </a:extLst>
            </p:cNvPr>
            <p:cNvCxnSpPr/>
            <p:nvPr userDrawn="1"/>
          </p:nvCxnSpPr>
          <p:spPr bwMode="invGray">
            <a:xfrm>
              <a:off x="0" y="155448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E21F2B43-A2DC-42F4-8EA4-A8A4DA6D6FA7}"/>
                </a:ext>
              </a:extLst>
            </p:cNvPr>
            <p:cNvCxnSpPr/>
            <p:nvPr userDrawn="1"/>
          </p:nvCxnSpPr>
          <p:spPr bwMode="invGray">
            <a:xfrm>
              <a:off x="0" y="248716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A60F0923-6896-405D-AD16-F097448F3E3D}"/>
                </a:ext>
              </a:extLst>
            </p:cNvPr>
            <p:cNvCxnSpPr/>
            <p:nvPr userDrawn="1"/>
          </p:nvCxnSpPr>
          <p:spPr bwMode="invGray">
            <a:xfrm>
              <a:off x="0" y="217627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BC70D5B1-47D7-451F-B83A-973A26731A22}"/>
                </a:ext>
              </a:extLst>
            </p:cNvPr>
            <p:cNvCxnSpPr/>
            <p:nvPr userDrawn="1"/>
          </p:nvCxnSpPr>
          <p:spPr bwMode="invGray">
            <a:xfrm>
              <a:off x="0" y="310896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3FD9A464-81FE-4829-A1C5-5CCEE42448B3}"/>
                </a:ext>
              </a:extLst>
            </p:cNvPr>
            <p:cNvCxnSpPr/>
            <p:nvPr userDrawn="1"/>
          </p:nvCxnSpPr>
          <p:spPr bwMode="invGray">
            <a:xfrm>
              <a:off x="0" y="279806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8F55CAB0-53A2-417F-9F66-C0437933E98B}"/>
                </a:ext>
              </a:extLst>
            </p:cNvPr>
            <p:cNvCxnSpPr/>
            <p:nvPr userDrawn="1"/>
          </p:nvCxnSpPr>
          <p:spPr bwMode="invGray">
            <a:xfrm>
              <a:off x="0" y="373075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1547EE77-7495-47CB-BEC9-D5C742DF2B2C}"/>
                </a:ext>
              </a:extLst>
            </p:cNvPr>
            <p:cNvCxnSpPr/>
            <p:nvPr userDrawn="1"/>
          </p:nvCxnSpPr>
          <p:spPr bwMode="invGray">
            <a:xfrm>
              <a:off x="0" y="341985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CA942184-696A-4A78-BB9D-3D619B990987}"/>
                </a:ext>
              </a:extLst>
            </p:cNvPr>
            <p:cNvCxnSpPr/>
            <p:nvPr userDrawn="1"/>
          </p:nvCxnSpPr>
          <p:spPr bwMode="invGray">
            <a:xfrm>
              <a:off x="0" y="435254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1B5F4EE6-4D4C-4488-80DE-36C83D540765}"/>
                </a:ext>
              </a:extLst>
            </p:cNvPr>
            <p:cNvCxnSpPr/>
            <p:nvPr userDrawn="1"/>
          </p:nvCxnSpPr>
          <p:spPr bwMode="invGray">
            <a:xfrm>
              <a:off x="0" y="404164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CD3A42E3-1ED2-4BBE-8B0B-CEA491522F0A}"/>
                </a:ext>
              </a:extLst>
            </p:cNvPr>
            <p:cNvCxnSpPr/>
            <p:nvPr userDrawn="1"/>
          </p:nvCxnSpPr>
          <p:spPr bwMode="invGray">
            <a:xfrm>
              <a:off x="0" y="497433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94162AD8-9037-4220-B19F-7B3A0F44E941}"/>
                </a:ext>
              </a:extLst>
            </p:cNvPr>
            <p:cNvCxnSpPr/>
            <p:nvPr userDrawn="1"/>
          </p:nvCxnSpPr>
          <p:spPr bwMode="invGray">
            <a:xfrm>
              <a:off x="0" y="466344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4C20FB70-03E4-4D7E-BA41-546EAAB33089}"/>
                </a:ext>
              </a:extLst>
            </p:cNvPr>
            <p:cNvCxnSpPr/>
            <p:nvPr userDrawn="1"/>
          </p:nvCxnSpPr>
          <p:spPr bwMode="invGray">
            <a:xfrm>
              <a:off x="0" y="559612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A84D3C92-FDAE-47DB-9457-A9B216922E98}"/>
                </a:ext>
              </a:extLst>
            </p:cNvPr>
            <p:cNvCxnSpPr/>
            <p:nvPr userDrawn="1"/>
          </p:nvCxnSpPr>
          <p:spPr bwMode="invGray">
            <a:xfrm>
              <a:off x="0" y="528523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B5DF0860-265F-4ABC-9F65-0C1D385DAA19}"/>
                </a:ext>
              </a:extLst>
            </p:cNvPr>
            <p:cNvCxnSpPr/>
            <p:nvPr userDrawn="1"/>
          </p:nvCxnSpPr>
          <p:spPr bwMode="invGray">
            <a:xfrm>
              <a:off x="0" y="621792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D878D1D5-E6E5-4FA6-AF6E-95E8AF796777}"/>
                </a:ext>
              </a:extLst>
            </p:cNvPr>
            <p:cNvCxnSpPr/>
            <p:nvPr userDrawn="1"/>
          </p:nvCxnSpPr>
          <p:spPr bwMode="invGray">
            <a:xfrm>
              <a:off x="0" y="590702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E11FF29A-4B39-4335-9BD5-ED902309BF79}"/>
                </a:ext>
              </a:extLst>
            </p:cNvPr>
            <p:cNvCxnSpPr/>
            <p:nvPr userDrawn="1"/>
          </p:nvCxnSpPr>
          <p:spPr bwMode="invGray">
            <a:xfrm>
              <a:off x="0" y="652881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3A82A803-5E70-4523-9F20-67F308765C7E}"/>
                </a:ext>
              </a:extLst>
            </p:cNvPr>
            <p:cNvCxnSpPr/>
            <p:nvPr userDrawn="1"/>
          </p:nvCxnSpPr>
          <p:spPr bwMode="invGray">
            <a:xfrm>
              <a:off x="0" y="77724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B4208CB2-5882-4416-87C9-284BDAF3367A}"/>
                </a:ext>
              </a:extLst>
            </p:cNvPr>
            <p:cNvCxnSpPr/>
            <p:nvPr userDrawn="1"/>
          </p:nvCxnSpPr>
          <p:spPr bwMode="invGray">
            <a:xfrm>
              <a:off x="0" y="46634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BD4116CD-6422-4E26-9703-D3F7C10FCD56}"/>
                </a:ext>
              </a:extLst>
            </p:cNvPr>
            <p:cNvCxnSpPr/>
            <p:nvPr userDrawn="1"/>
          </p:nvCxnSpPr>
          <p:spPr bwMode="invGray">
            <a:xfrm>
              <a:off x="0" y="15544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31AB3A35-E2FF-4178-896B-F08E77092825}"/>
                </a:ext>
              </a:extLst>
            </p:cNvPr>
            <p:cNvCxnSpPr/>
            <p:nvPr userDrawn="1"/>
          </p:nvCxnSpPr>
          <p:spPr bwMode="invGray">
            <a:xfrm>
              <a:off x="0" y="139903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2179C539-DD6F-48AA-8F80-27BC682014AF}"/>
                </a:ext>
              </a:extLst>
            </p:cNvPr>
            <p:cNvCxnSpPr/>
            <p:nvPr userDrawn="1"/>
          </p:nvCxnSpPr>
          <p:spPr bwMode="invGray">
            <a:xfrm>
              <a:off x="0" y="108813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2784004E-3271-4D1C-B1EA-CA1E334E0D03}"/>
                </a:ext>
              </a:extLst>
            </p:cNvPr>
            <p:cNvCxnSpPr/>
            <p:nvPr userDrawn="1"/>
          </p:nvCxnSpPr>
          <p:spPr bwMode="invGray">
            <a:xfrm>
              <a:off x="0" y="202082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3657725E-FBF6-491D-9BA1-E6A9727F4F2D}"/>
                </a:ext>
              </a:extLst>
            </p:cNvPr>
            <p:cNvCxnSpPr/>
            <p:nvPr userDrawn="1"/>
          </p:nvCxnSpPr>
          <p:spPr bwMode="invGray">
            <a:xfrm>
              <a:off x="0" y="170992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31244567-76A7-47AF-9353-403D05D533F0}"/>
                </a:ext>
              </a:extLst>
            </p:cNvPr>
            <p:cNvCxnSpPr/>
            <p:nvPr userDrawn="1"/>
          </p:nvCxnSpPr>
          <p:spPr bwMode="invGray">
            <a:xfrm>
              <a:off x="0" y="264261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EEC47A2A-ED3B-4AD0-ACD5-F8ED92644229}"/>
                </a:ext>
              </a:extLst>
            </p:cNvPr>
            <p:cNvCxnSpPr/>
            <p:nvPr userDrawn="1"/>
          </p:nvCxnSpPr>
          <p:spPr bwMode="invGray">
            <a:xfrm>
              <a:off x="0" y="233172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0F3E01E5-F569-4020-BCB0-083537701AB0}"/>
                </a:ext>
              </a:extLst>
            </p:cNvPr>
            <p:cNvCxnSpPr/>
            <p:nvPr userDrawn="1"/>
          </p:nvCxnSpPr>
          <p:spPr bwMode="invGray">
            <a:xfrm>
              <a:off x="0" y="326440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71121A42-5912-44C8-B9A3-FDEC8EA70284}"/>
                </a:ext>
              </a:extLst>
            </p:cNvPr>
            <p:cNvCxnSpPr/>
            <p:nvPr userDrawn="1"/>
          </p:nvCxnSpPr>
          <p:spPr bwMode="invGray">
            <a:xfrm>
              <a:off x="0" y="295351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659B1DE7-25C8-4743-8284-FA656D339F55}"/>
                </a:ext>
              </a:extLst>
            </p:cNvPr>
            <p:cNvCxnSpPr/>
            <p:nvPr userDrawn="1"/>
          </p:nvCxnSpPr>
          <p:spPr bwMode="invGray">
            <a:xfrm>
              <a:off x="0" y="388620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526249F1-59FB-44FC-8AF9-D7F90AFBEE2C}"/>
                </a:ext>
              </a:extLst>
            </p:cNvPr>
            <p:cNvCxnSpPr/>
            <p:nvPr userDrawn="1"/>
          </p:nvCxnSpPr>
          <p:spPr bwMode="invGray">
            <a:xfrm>
              <a:off x="0" y="357530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E6D42779-D977-4405-A149-D8DE5B52134A}"/>
                </a:ext>
              </a:extLst>
            </p:cNvPr>
            <p:cNvCxnSpPr/>
            <p:nvPr userDrawn="1"/>
          </p:nvCxnSpPr>
          <p:spPr bwMode="invGray">
            <a:xfrm>
              <a:off x="0" y="450799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27EE8A2F-6AD9-4AE7-B04B-7892891F84AC}"/>
                </a:ext>
              </a:extLst>
            </p:cNvPr>
            <p:cNvCxnSpPr/>
            <p:nvPr userDrawn="1"/>
          </p:nvCxnSpPr>
          <p:spPr bwMode="invGray">
            <a:xfrm>
              <a:off x="0" y="419709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B8F4A59A-16C3-4C3A-AB79-FE22721EA641}"/>
                </a:ext>
              </a:extLst>
            </p:cNvPr>
            <p:cNvCxnSpPr/>
            <p:nvPr userDrawn="1"/>
          </p:nvCxnSpPr>
          <p:spPr bwMode="invGray">
            <a:xfrm>
              <a:off x="0" y="512978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5CA3A6CC-1A49-42F6-A318-99D9224BDC91}"/>
                </a:ext>
              </a:extLst>
            </p:cNvPr>
            <p:cNvCxnSpPr/>
            <p:nvPr userDrawn="1"/>
          </p:nvCxnSpPr>
          <p:spPr bwMode="invGray">
            <a:xfrm>
              <a:off x="0" y="481888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2DC3484E-5EF8-49C4-B1F6-75C854D50C80}"/>
                </a:ext>
              </a:extLst>
            </p:cNvPr>
            <p:cNvCxnSpPr/>
            <p:nvPr userDrawn="1"/>
          </p:nvCxnSpPr>
          <p:spPr bwMode="invGray">
            <a:xfrm>
              <a:off x="0" y="575157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33461A54-E77E-414D-B7E0-7364070D9566}"/>
                </a:ext>
              </a:extLst>
            </p:cNvPr>
            <p:cNvCxnSpPr/>
            <p:nvPr userDrawn="1"/>
          </p:nvCxnSpPr>
          <p:spPr bwMode="invGray">
            <a:xfrm>
              <a:off x="0" y="544068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29C48517-171B-43FD-A41C-58C9B531BDB5}"/>
                </a:ext>
              </a:extLst>
            </p:cNvPr>
            <p:cNvCxnSpPr/>
            <p:nvPr userDrawn="1"/>
          </p:nvCxnSpPr>
          <p:spPr bwMode="invGray">
            <a:xfrm>
              <a:off x="0" y="637336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F429932A-1238-48FC-B171-20A3AA531D40}"/>
                </a:ext>
              </a:extLst>
            </p:cNvPr>
            <p:cNvCxnSpPr/>
            <p:nvPr userDrawn="1"/>
          </p:nvCxnSpPr>
          <p:spPr bwMode="invGray">
            <a:xfrm>
              <a:off x="0" y="606247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7BED7651-AF04-41D4-9476-5A43476D85BB}"/>
                </a:ext>
              </a:extLst>
            </p:cNvPr>
            <p:cNvCxnSpPr/>
            <p:nvPr userDrawn="1"/>
          </p:nvCxnSpPr>
          <p:spPr bwMode="invGray">
            <a:xfrm>
              <a:off x="0" y="668426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sp>
          <p:nvSpPr>
            <p:cNvPr id="145" name="main body box">
              <a:extLst>
                <a:ext uri="{FF2B5EF4-FFF2-40B4-BE49-F238E27FC236}">
                  <a16:creationId xmlns:a16="http://schemas.microsoft.com/office/drawing/2014/main" id="{100DE417-9DB9-4840-8370-B716FFA27760}"/>
                </a:ext>
              </a:extLst>
            </p:cNvPr>
            <p:cNvSpPr/>
            <p:nvPr userDrawn="1"/>
          </p:nvSpPr>
          <p:spPr bwMode="invGray">
            <a:xfrm>
              <a:off x="382016" y="1401262"/>
              <a:ext cx="11462676" cy="4661210"/>
            </a:xfrm>
            <a:prstGeom prst="rect">
              <a:avLst/>
            </a:prstGeom>
            <a:noFill/>
            <a:ln w="12700">
              <a:solidFill>
                <a:srgbClr val="19D3C5">
                  <a:alpha val="50000"/>
                </a:srgbClr>
              </a:solidFill>
            </a:ln>
          </p:spPr>
          <p:txBody>
            <a:bodyPr vert="horz" wrap="square" lIns="68572" tIns="34286" rIns="68572" bIns="34286" numCol="1" anchor="t" anchorCtr="0" compatLnSpc="1">
              <a:prstTxWarp prst="textNoShape">
                <a:avLst/>
              </a:prstTxWarp>
              <a:noAutofit/>
            </a:bodyPr>
            <a:lstStyle/>
            <a:p>
              <a:endParaRPr lang="en-US" sz="1323">
                <a:solidFill>
                  <a:schemeClr val="tx1"/>
                </a:solidFill>
                <a:latin typeface="+mn-lt"/>
              </a:endParaRPr>
            </a:p>
          </p:txBody>
        </p:sp>
        <p:cxnSp>
          <p:nvCxnSpPr>
            <p:cNvPr id="146" name="Straight Connector 145">
              <a:extLst>
                <a:ext uri="{FF2B5EF4-FFF2-40B4-BE49-F238E27FC236}">
                  <a16:creationId xmlns:a16="http://schemas.microsoft.com/office/drawing/2014/main" id="{B93A1E2B-8C80-482F-83BE-384344D09839}"/>
                </a:ext>
              </a:extLst>
            </p:cNvPr>
            <p:cNvCxnSpPr>
              <a:cxnSpLocks/>
            </p:cNvCxnSpPr>
            <p:nvPr userDrawn="1"/>
          </p:nvCxnSpPr>
          <p:spPr bwMode="invGray">
            <a:xfrm>
              <a:off x="382016" y="1863471"/>
              <a:ext cx="11462676" cy="0"/>
            </a:xfrm>
            <a:prstGeom prst="line">
              <a:avLst/>
            </a:prstGeom>
            <a:noFill/>
            <a:ln w="12700">
              <a:solidFill>
                <a:srgbClr val="19D3C5">
                  <a:alpha val="50000"/>
                </a:srgbClr>
              </a:solidFill>
            </a:ln>
          </p:spPr>
        </p:cxnSp>
        <p:cxnSp>
          <p:nvCxnSpPr>
            <p:cNvPr id="147" name="Straight Connector 146">
              <a:extLst>
                <a:ext uri="{FF2B5EF4-FFF2-40B4-BE49-F238E27FC236}">
                  <a16:creationId xmlns:a16="http://schemas.microsoft.com/office/drawing/2014/main" id="{BEAB22C5-0A46-4041-9158-6DC76EA2F350}"/>
                </a:ext>
              </a:extLst>
            </p:cNvPr>
            <p:cNvCxnSpPr/>
            <p:nvPr userDrawn="1"/>
          </p:nvCxnSpPr>
          <p:spPr bwMode="invGray">
            <a:xfrm>
              <a:off x="554736" y="1397128"/>
              <a:ext cx="11082528" cy="0"/>
            </a:xfrm>
            <a:prstGeom prst="line">
              <a:avLst/>
            </a:prstGeom>
            <a:noFill/>
            <a:ln w="12700">
              <a:solidFill>
                <a:srgbClr val="19D3C5">
                  <a:alpha val="50000"/>
                </a:srgbClr>
              </a:solidFill>
            </a:ln>
          </p:spPr>
        </p:cxnSp>
      </p:grpSp>
      <p:sp>
        <p:nvSpPr>
          <p:cNvPr id="16" name="4. Footnote" hidden="1">
            <a:extLst>
              <a:ext uri="{FF2B5EF4-FFF2-40B4-BE49-F238E27FC236}">
                <a16:creationId xmlns:a16="http://schemas.microsoft.com/office/drawing/2014/main" id="{772E4927-517C-4D61-9929-9FFDE5F31A03}"/>
              </a:ext>
            </a:extLst>
          </p:cNvPr>
          <p:cNvSpPr txBox="1"/>
          <p:nvPr userDrawn="1">
            <p:custDataLst>
              <p:tags r:id="rId19"/>
            </p:custDataLst>
          </p:nvPr>
        </p:nvSpPr>
        <p:spPr>
          <a:xfrm>
            <a:off x="382016" y="6084891"/>
            <a:ext cx="7278624" cy="123111"/>
          </a:xfrm>
          <a:prstGeom prst="rect">
            <a:avLst/>
          </a:prstGeom>
          <a:noFill/>
        </p:spPr>
        <p:txBody>
          <a:bodyPr wrap="square" lIns="0" tIns="0" rIns="0" bIns="0" rtlCol="0" anchor="b">
            <a:noAutofit/>
          </a:bodyPr>
          <a:lstStyle>
            <a:defPPr>
              <a:defRPr lang="en-US"/>
            </a:defPPr>
            <a:lvl1pPr marL="203200" marR="0" lvl="0" indent="-212725" fontAlgn="auto">
              <a:lnSpc>
                <a:spcPct val="100000"/>
              </a:lnSpc>
              <a:spcBef>
                <a:spcPts val="0"/>
              </a:spcBef>
              <a:spcAft>
                <a:spcPts val="0"/>
              </a:spcAft>
              <a:buClrTx/>
              <a:buSzTx/>
              <a:buFontTx/>
              <a:buNone/>
              <a:tabLst/>
              <a:defRPr sz="800">
                <a:cs typeface="Arial" panose="020B0604020202020204" pitchFamily="34" charset="0"/>
              </a:defRPr>
            </a:lvl1pPr>
          </a:lstStyle>
          <a:p>
            <a:pPr lvl="0"/>
            <a:r>
              <a:rPr lang="en-US"/>
              <a:t>Footnotes</a:t>
            </a:r>
          </a:p>
        </p:txBody>
      </p:sp>
      <p:sp>
        <p:nvSpPr>
          <p:cNvPr id="57" name="2. Slide Title">
            <a:extLst>
              <a:ext uri="{FF2B5EF4-FFF2-40B4-BE49-F238E27FC236}">
                <a16:creationId xmlns:a16="http://schemas.microsoft.com/office/drawing/2014/main" id="{98FF70AE-7EF6-4E5B-9FFE-B44C852C9FBA}"/>
              </a:ext>
            </a:extLst>
          </p:cNvPr>
          <p:cNvSpPr>
            <a:spLocks noGrp="1"/>
          </p:cNvSpPr>
          <p:nvPr>
            <p:ph type="title"/>
            <p:custDataLst>
              <p:tags r:id="rId20"/>
            </p:custDataLst>
          </p:nvPr>
        </p:nvSpPr>
        <p:spPr>
          <a:xfrm>
            <a:off x="382016" y="332985"/>
            <a:ext cx="8436888" cy="369332"/>
          </a:xfrm>
          <a:prstGeom prst="rect">
            <a:avLst/>
          </a:prstGeom>
        </p:spPr>
        <p:txBody>
          <a:bodyPr vert="horz" wrap="square" lIns="0" tIns="0" rIns="0" bIns="0" rtlCol="0" anchor="ctr" anchorCtr="0">
            <a:spAutoFit/>
          </a:bodyPr>
          <a:lstStyle/>
          <a:p>
            <a:pPr lvl="0"/>
            <a:r>
              <a:rPr lang="en-US"/>
              <a:t>Click to edit Master title style</a:t>
            </a:r>
          </a:p>
        </p:txBody>
      </p:sp>
      <p:sp>
        <p:nvSpPr>
          <p:cNvPr id="4" name="Sticker" hidden="1">
            <a:extLst>
              <a:ext uri="{FF2B5EF4-FFF2-40B4-BE49-F238E27FC236}">
                <a16:creationId xmlns:a16="http://schemas.microsoft.com/office/drawing/2014/main" id="{F9BB011A-568C-4B05-AE57-EB000B2FD8BB}"/>
              </a:ext>
            </a:extLst>
          </p:cNvPr>
          <p:cNvSpPr txBox="1"/>
          <p:nvPr userDrawn="1"/>
        </p:nvSpPr>
        <p:spPr>
          <a:xfrm>
            <a:off x="382016" y="994492"/>
            <a:ext cx="450444" cy="123111"/>
          </a:xfrm>
          <a:prstGeom prst="rect">
            <a:avLst/>
          </a:prstGeom>
          <a:noFill/>
          <a:ln w="6350">
            <a:noFill/>
            <a:miter lim="800000"/>
          </a:ln>
        </p:spPr>
        <p:txBody>
          <a:bodyPr vert="horz" wrap="none" lIns="0" tIns="0" rIns="0" bIns="0" rtlCol="0">
            <a:spAutoFit/>
          </a:bodyPr>
          <a:lstStyle>
            <a:defPPr>
              <a:defRPr lang="en-US"/>
            </a:defPPr>
            <a:lvl1pPr>
              <a:spcBef>
                <a:spcPts val="300"/>
              </a:spcBef>
              <a:spcAft>
                <a:spcPts val="300"/>
              </a:spcAft>
              <a:buNone/>
              <a:defRPr sz="800" b="1" cap="all" baseline="0"/>
            </a:lvl1pPr>
          </a:lstStyle>
          <a:p>
            <a:pPr lvl="0"/>
            <a:r>
              <a:rPr lang="en-US"/>
              <a:t>STICKER</a:t>
            </a:r>
          </a:p>
        </p:txBody>
      </p:sp>
      <p:sp>
        <p:nvSpPr>
          <p:cNvPr id="169" name="ACET" hidden="1">
            <a:extLst>
              <a:ext uri="{FF2B5EF4-FFF2-40B4-BE49-F238E27FC236}">
                <a16:creationId xmlns:a16="http://schemas.microsoft.com/office/drawing/2014/main" id="{62CF7362-20CB-4908-AFFE-D4E2B9A5DF3B}"/>
              </a:ext>
            </a:extLst>
          </p:cNvPr>
          <p:cNvSpPr txBox="1"/>
          <p:nvPr userDrawn="1">
            <p:custDataLst>
              <p:tags r:id="rId21"/>
            </p:custDataLst>
          </p:nvPr>
        </p:nvSpPr>
        <p:spPr>
          <a:xfrm>
            <a:off x="5987738" y="2170800"/>
            <a:ext cx="3049253" cy="569387"/>
          </a:xfrm>
          <a:prstGeom prst="rect">
            <a:avLst/>
          </a:prstGeom>
        </p:spPr>
        <p:txBody>
          <a:bodyPr vert="horz" wrap="square" lIns="0" tIns="0" rIns="0" bIns="0" rtlCol="0">
            <a:spAutoFit/>
          </a:bodyPr>
          <a:lstStyle>
            <a:defPPr>
              <a:defRPr lang="en-US"/>
            </a:defPPr>
            <a:lvl1pPr lvl="0" indent="0">
              <a:lnSpc>
                <a:spcPct val="100000"/>
              </a:lnSpc>
              <a:spcBef>
                <a:spcPts val="0"/>
              </a:spcBef>
              <a:spcAft>
                <a:spcPts val="600"/>
              </a:spcAft>
              <a:buFont typeface="Segoe UI" panose="020B0502040204020203" pitchFamily="34" charset="0"/>
              <a:buChar char="​"/>
              <a:defRPr sz="1600" b="1">
                <a:cs typeface="Arial" panose="020B0604020202020204" pitchFamily="34" charset="0"/>
              </a:defRPr>
            </a:lvl1pPr>
            <a:lvl2pPr marL="228600" lvl="1" indent="-225425">
              <a:lnSpc>
                <a:spcPct val="100000"/>
              </a:lnSpc>
              <a:spcBef>
                <a:spcPts val="0"/>
              </a:spcBef>
              <a:spcAft>
                <a:spcPts val="300"/>
              </a:spcAft>
              <a:buSzPct val="110000"/>
              <a:buFont typeface="Wingdings" panose="05000000000000000000" pitchFamily="2" charset="2"/>
              <a:buChar char=""/>
              <a:defRPr sz="1600"/>
            </a:lvl2pPr>
            <a:lvl3pPr marL="442913" lvl="2" indent="-214313">
              <a:lnSpc>
                <a:spcPct val="100000"/>
              </a:lnSpc>
              <a:spcBef>
                <a:spcPts val="0"/>
              </a:spcBef>
              <a:spcAft>
                <a:spcPts val="300"/>
              </a:spcAft>
              <a:buSzPct val="110000"/>
              <a:buFont typeface="Arial" panose="020B0604020202020204" pitchFamily="34" charset="0"/>
              <a:buChar char="‒"/>
              <a:defRPr sz="1600"/>
            </a:lvl3pPr>
            <a:lvl4pPr marL="598488" lvl="3" indent="-152400">
              <a:lnSpc>
                <a:spcPct val="100000"/>
              </a:lnSpc>
              <a:spcBef>
                <a:spcPts val="0"/>
              </a:spcBef>
              <a:spcAft>
                <a:spcPts val="300"/>
              </a:spcAft>
              <a:buFont typeface="Arial" panose="020B0604020202020204" pitchFamily="34" charset="0"/>
              <a:buChar char="•"/>
              <a:defRPr sz="1600"/>
            </a:lvl4pPr>
            <a:lvl5pPr marL="817563" lvl="4" indent="-147638">
              <a:lnSpc>
                <a:spcPct val="100000"/>
              </a:lnSpc>
              <a:spcBef>
                <a:spcPts val="0"/>
              </a:spcBef>
              <a:spcAft>
                <a:spcPts val="300"/>
              </a:spcAft>
              <a:buSzPct val="100000"/>
              <a:buFont typeface="Arial" panose="020B0604020202020204" pitchFamily="34" charset="0"/>
              <a:buChar char="̶"/>
              <a:defRPr sz="160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lvl="0"/>
            <a:r>
              <a:rPr lang="en-US"/>
              <a:t>Above Chart Exhibit Title</a:t>
            </a:r>
          </a:p>
          <a:p>
            <a:pPr lvl="0"/>
            <a:r>
              <a:rPr lang="en-US" b="0"/>
              <a:t>Unit of Measure</a:t>
            </a:r>
          </a:p>
        </p:txBody>
      </p:sp>
      <p:sp>
        <p:nvSpPr>
          <p:cNvPr id="5" name="Text Placeholder 4">
            <a:extLst>
              <a:ext uri="{FF2B5EF4-FFF2-40B4-BE49-F238E27FC236}">
                <a16:creationId xmlns:a16="http://schemas.microsoft.com/office/drawing/2014/main" id="{4C1F3293-4EFE-461D-940D-7EE66BAE31C5}"/>
              </a:ext>
            </a:extLst>
          </p:cNvPr>
          <p:cNvSpPr>
            <a:spLocks noGrp="1"/>
          </p:cNvSpPr>
          <p:nvPr>
            <p:ph type="body" idx="1"/>
          </p:nvPr>
        </p:nvSpPr>
        <p:spPr>
          <a:xfrm>
            <a:off x="382016" y="2170800"/>
            <a:ext cx="3157811" cy="1384995"/>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70" name="LegendLines" hidden="1">
            <a:extLst>
              <a:ext uri="{FF2B5EF4-FFF2-40B4-BE49-F238E27FC236}">
                <a16:creationId xmlns:a16="http://schemas.microsoft.com/office/drawing/2014/main" id="{A7CF08AC-6FAE-4FCF-9693-315C06E39091}"/>
              </a:ext>
            </a:extLst>
          </p:cNvPr>
          <p:cNvGrpSpPr/>
          <p:nvPr userDrawn="1"/>
        </p:nvGrpSpPr>
        <p:grpSpPr>
          <a:xfrm>
            <a:off x="10317304" y="3150223"/>
            <a:ext cx="1319960" cy="958286"/>
            <a:chOff x="10162879" y="3243772"/>
            <a:chExt cx="1319960" cy="958286"/>
          </a:xfrm>
        </p:grpSpPr>
        <p:sp>
          <p:nvSpPr>
            <p:cNvPr id="171" name="Legend1">
              <a:extLst>
                <a:ext uri="{FF2B5EF4-FFF2-40B4-BE49-F238E27FC236}">
                  <a16:creationId xmlns:a16="http://schemas.microsoft.com/office/drawing/2014/main" id="{5CA98577-B386-4569-AB0E-D4EA87253DA4}"/>
                </a:ext>
              </a:extLst>
            </p:cNvPr>
            <p:cNvSpPr txBox="1"/>
            <p:nvPr/>
          </p:nvSpPr>
          <p:spPr>
            <a:xfrm>
              <a:off x="10886522" y="3243772"/>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172" name="Legend2">
              <a:extLst>
                <a:ext uri="{FF2B5EF4-FFF2-40B4-BE49-F238E27FC236}">
                  <a16:creationId xmlns:a16="http://schemas.microsoft.com/office/drawing/2014/main" id="{3A62A676-A25E-42D0-880A-9DBE700B239E}"/>
                </a:ext>
              </a:extLst>
            </p:cNvPr>
            <p:cNvSpPr txBox="1"/>
            <p:nvPr/>
          </p:nvSpPr>
          <p:spPr>
            <a:xfrm>
              <a:off x="10886522" y="3615193"/>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173" name="Legend3">
              <a:extLst>
                <a:ext uri="{FF2B5EF4-FFF2-40B4-BE49-F238E27FC236}">
                  <a16:creationId xmlns:a16="http://schemas.microsoft.com/office/drawing/2014/main" id="{5CDD3142-1287-4C80-961C-8703533044F8}"/>
                </a:ext>
              </a:extLst>
            </p:cNvPr>
            <p:cNvSpPr txBox="1"/>
            <p:nvPr/>
          </p:nvSpPr>
          <p:spPr>
            <a:xfrm>
              <a:off x="10886522" y="3986614"/>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174" name="LineLegend3">
              <a:extLst>
                <a:ext uri="{FF2B5EF4-FFF2-40B4-BE49-F238E27FC236}">
                  <a16:creationId xmlns:a16="http://schemas.microsoft.com/office/drawing/2014/main" id="{92575892-571E-431F-8CC7-A1D8EDA9A915}"/>
                </a:ext>
              </a:extLst>
            </p:cNvPr>
            <p:cNvSpPr>
              <a:spLocks noChangeShapeType="1"/>
            </p:cNvSpPr>
            <p:nvPr/>
          </p:nvSpPr>
          <p:spPr bwMode="gray">
            <a:xfrm>
              <a:off x="10162879" y="4092784"/>
              <a:ext cx="457200" cy="0"/>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US" sz="1400" baseline="0">
                <a:ea typeface="+mn-ea"/>
              </a:endParaRPr>
            </a:p>
          </p:txBody>
        </p:sp>
        <p:sp>
          <p:nvSpPr>
            <p:cNvPr id="175" name="LineLegend2">
              <a:extLst>
                <a:ext uri="{FF2B5EF4-FFF2-40B4-BE49-F238E27FC236}">
                  <a16:creationId xmlns:a16="http://schemas.microsoft.com/office/drawing/2014/main" id="{5ED663E6-8398-449A-BB4D-3B6C8F74B39D}"/>
                </a:ext>
              </a:extLst>
            </p:cNvPr>
            <p:cNvSpPr>
              <a:spLocks noChangeShapeType="1"/>
            </p:cNvSpPr>
            <p:nvPr/>
          </p:nvSpPr>
          <p:spPr bwMode="gray">
            <a:xfrm>
              <a:off x="10162879" y="3719425"/>
              <a:ext cx="457200" cy="0"/>
            </a:xfrm>
            <a:prstGeom prst="line">
              <a:avLst/>
            </a:prstGeom>
            <a:noFill/>
            <a:ln w="28575">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US" sz="1400" baseline="0">
                <a:ea typeface="+mn-ea"/>
              </a:endParaRPr>
            </a:p>
          </p:txBody>
        </p:sp>
        <p:sp>
          <p:nvSpPr>
            <p:cNvPr id="176" name="LineLegend1">
              <a:extLst>
                <a:ext uri="{FF2B5EF4-FFF2-40B4-BE49-F238E27FC236}">
                  <a16:creationId xmlns:a16="http://schemas.microsoft.com/office/drawing/2014/main" id="{99C6A417-D5A4-441A-A448-D5FBCC69848E}"/>
                </a:ext>
              </a:extLst>
            </p:cNvPr>
            <p:cNvSpPr>
              <a:spLocks noChangeShapeType="1"/>
            </p:cNvSpPr>
            <p:nvPr/>
          </p:nvSpPr>
          <p:spPr bwMode="gray">
            <a:xfrm>
              <a:off x="10162879" y="3351494"/>
              <a:ext cx="457200" cy="0"/>
            </a:xfrm>
            <a:prstGeom prst="line">
              <a:avLst/>
            </a:prstGeom>
            <a:noFill/>
            <a:ln w="28575">
              <a:solidFill>
                <a:schemeClr val="accent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US" sz="1400" baseline="0">
                <a:ea typeface="+mn-ea"/>
              </a:endParaRPr>
            </a:p>
          </p:txBody>
        </p:sp>
      </p:grpSp>
      <p:grpSp>
        <p:nvGrpSpPr>
          <p:cNvPr id="177" name="LegendMoons" hidden="1">
            <a:extLst>
              <a:ext uri="{FF2B5EF4-FFF2-40B4-BE49-F238E27FC236}">
                <a16:creationId xmlns:a16="http://schemas.microsoft.com/office/drawing/2014/main" id="{64BED792-B868-42E8-81AD-BD3F8DD3E5D2}"/>
              </a:ext>
            </a:extLst>
          </p:cNvPr>
          <p:cNvGrpSpPr/>
          <p:nvPr userDrawn="1"/>
        </p:nvGrpSpPr>
        <p:grpSpPr>
          <a:xfrm>
            <a:off x="10688315" y="1145373"/>
            <a:ext cx="948949" cy="1731859"/>
            <a:chOff x="7723680" y="1702457"/>
            <a:chExt cx="948949" cy="1731859"/>
          </a:xfrm>
        </p:grpSpPr>
        <p:sp>
          <p:nvSpPr>
            <p:cNvPr id="178" name="Legend1">
              <a:extLst>
                <a:ext uri="{FF2B5EF4-FFF2-40B4-BE49-F238E27FC236}">
                  <a16:creationId xmlns:a16="http://schemas.microsoft.com/office/drawing/2014/main" id="{6FE753B7-EDF1-4A8E-A6A3-2D1C5B266B00}"/>
                </a:ext>
              </a:extLst>
            </p:cNvPr>
            <p:cNvSpPr txBox="1"/>
            <p:nvPr/>
          </p:nvSpPr>
          <p:spPr>
            <a:xfrm>
              <a:off x="8076312" y="1709816"/>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186" name="Legend2">
              <a:extLst>
                <a:ext uri="{FF2B5EF4-FFF2-40B4-BE49-F238E27FC236}">
                  <a16:creationId xmlns:a16="http://schemas.microsoft.com/office/drawing/2014/main" id="{D1F2AE42-EFF8-461A-B787-4D0E90BD019A}"/>
                </a:ext>
              </a:extLst>
            </p:cNvPr>
            <p:cNvSpPr txBox="1"/>
            <p:nvPr/>
          </p:nvSpPr>
          <p:spPr>
            <a:xfrm>
              <a:off x="8076312" y="2085275"/>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198" name="Legend3">
              <a:extLst>
                <a:ext uri="{FF2B5EF4-FFF2-40B4-BE49-F238E27FC236}">
                  <a16:creationId xmlns:a16="http://schemas.microsoft.com/office/drawing/2014/main" id="{80E6160F-06C8-4D0C-BE08-CFDE23F3E932}"/>
                </a:ext>
              </a:extLst>
            </p:cNvPr>
            <p:cNvSpPr txBox="1"/>
            <p:nvPr/>
          </p:nvSpPr>
          <p:spPr>
            <a:xfrm>
              <a:off x="8076312" y="2460734"/>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199" name="Legend4">
              <a:extLst>
                <a:ext uri="{FF2B5EF4-FFF2-40B4-BE49-F238E27FC236}">
                  <a16:creationId xmlns:a16="http://schemas.microsoft.com/office/drawing/2014/main" id="{07FF479A-51D0-4DA9-B0CE-52804ADAEF07}"/>
                </a:ext>
              </a:extLst>
            </p:cNvPr>
            <p:cNvSpPr txBox="1"/>
            <p:nvPr/>
          </p:nvSpPr>
          <p:spPr>
            <a:xfrm>
              <a:off x="8076312" y="2836193"/>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200" name="Legend5">
              <a:extLst>
                <a:ext uri="{FF2B5EF4-FFF2-40B4-BE49-F238E27FC236}">
                  <a16:creationId xmlns:a16="http://schemas.microsoft.com/office/drawing/2014/main" id="{8D531B20-E718-4F2A-AA39-3515E685A35B}"/>
                </a:ext>
              </a:extLst>
            </p:cNvPr>
            <p:cNvSpPr txBox="1"/>
            <p:nvPr/>
          </p:nvSpPr>
          <p:spPr>
            <a:xfrm>
              <a:off x="8076312" y="3211654"/>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grpSp>
          <p:nvGrpSpPr>
            <p:cNvPr id="201" name="MoonLegend1">
              <a:extLst>
                <a:ext uri="{FF2B5EF4-FFF2-40B4-BE49-F238E27FC236}">
                  <a16:creationId xmlns:a16="http://schemas.microsoft.com/office/drawing/2014/main" id="{FF135417-EDA0-4289-9644-CCE2EB2DFB3D}"/>
                </a:ext>
              </a:extLst>
            </p:cNvPr>
            <p:cNvGrpSpPr>
              <a:grpSpLocks noChangeAspect="1"/>
            </p:cNvGrpSpPr>
            <p:nvPr>
              <p:custDataLst>
                <p:tags r:id="rId22"/>
              </p:custDataLst>
            </p:nvPr>
          </p:nvGrpSpPr>
          <p:grpSpPr>
            <a:xfrm>
              <a:off x="7723680" y="1702457"/>
              <a:ext cx="228600" cy="228600"/>
              <a:chOff x="762000" y="1270000"/>
              <a:chExt cx="254000" cy="254000"/>
            </a:xfrm>
          </p:grpSpPr>
          <p:sp>
            <p:nvSpPr>
              <p:cNvPr id="214" name="Oval 213">
                <a:extLst>
                  <a:ext uri="{FF2B5EF4-FFF2-40B4-BE49-F238E27FC236}">
                    <a16:creationId xmlns:a16="http://schemas.microsoft.com/office/drawing/2014/main" id="{03EF3250-BDDB-4AF4-850D-218EFC1680D2}"/>
                  </a:ext>
                </a:extLst>
              </p:cNvPr>
              <p:cNvSpPr/>
              <p:nvPr>
                <p:custDataLst>
                  <p:tags r:id="rId35"/>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00">
                  <a:solidFill>
                    <a:schemeClr val="tx1"/>
                  </a:solidFill>
                </a:endParaRPr>
              </a:p>
            </p:txBody>
          </p:sp>
          <p:sp>
            <p:nvSpPr>
              <p:cNvPr id="215" name="Arc 214">
                <a:extLst>
                  <a:ext uri="{FF2B5EF4-FFF2-40B4-BE49-F238E27FC236}">
                    <a16:creationId xmlns:a16="http://schemas.microsoft.com/office/drawing/2014/main" id="{F3A6347B-30BB-4968-9B68-CFC7976D1798}"/>
                  </a:ext>
                </a:extLst>
              </p:cNvPr>
              <p:cNvSpPr/>
              <p:nvPr>
                <p:custDataLst>
                  <p:tags r:id="rId36"/>
                </p:custDataLst>
              </p:nvPr>
            </p:nvSpPr>
            <p:spPr>
              <a:xfrm>
                <a:off x="762000" y="1270000"/>
                <a:ext cx="254000" cy="254000"/>
              </a:xfrm>
              <a:prstGeom prst="arc">
                <a:avLst>
                  <a:gd name="adj1" fmla="val 16200000"/>
                  <a:gd name="adj2" fmla="val 54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400"/>
              </a:p>
            </p:txBody>
          </p:sp>
        </p:grpSp>
        <p:grpSp>
          <p:nvGrpSpPr>
            <p:cNvPr id="202" name="MoonLegend2">
              <a:extLst>
                <a:ext uri="{FF2B5EF4-FFF2-40B4-BE49-F238E27FC236}">
                  <a16:creationId xmlns:a16="http://schemas.microsoft.com/office/drawing/2014/main" id="{A06D8259-AC81-4066-A6B8-1F88A01E8715}"/>
                </a:ext>
              </a:extLst>
            </p:cNvPr>
            <p:cNvGrpSpPr>
              <a:grpSpLocks noChangeAspect="1"/>
            </p:cNvGrpSpPr>
            <p:nvPr>
              <p:custDataLst>
                <p:tags r:id="rId23"/>
              </p:custDataLst>
            </p:nvPr>
          </p:nvGrpSpPr>
          <p:grpSpPr>
            <a:xfrm>
              <a:off x="7723680" y="2078270"/>
              <a:ext cx="228600" cy="228600"/>
              <a:chOff x="762000" y="1270000"/>
              <a:chExt cx="254000" cy="254000"/>
            </a:xfrm>
          </p:grpSpPr>
          <p:sp>
            <p:nvSpPr>
              <p:cNvPr id="212" name="Oval 211">
                <a:extLst>
                  <a:ext uri="{FF2B5EF4-FFF2-40B4-BE49-F238E27FC236}">
                    <a16:creationId xmlns:a16="http://schemas.microsoft.com/office/drawing/2014/main" id="{91D2DFAC-148D-4EB8-9F6C-1D14EA799DD9}"/>
                  </a:ext>
                </a:extLst>
              </p:cNvPr>
              <p:cNvSpPr/>
              <p:nvPr>
                <p:custDataLst>
                  <p:tags r:id="rId33"/>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00">
                  <a:solidFill>
                    <a:schemeClr val="tx1"/>
                  </a:solidFill>
                </a:endParaRPr>
              </a:p>
            </p:txBody>
          </p:sp>
          <p:sp>
            <p:nvSpPr>
              <p:cNvPr id="213" name="Arc 212">
                <a:extLst>
                  <a:ext uri="{FF2B5EF4-FFF2-40B4-BE49-F238E27FC236}">
                    <a16:creationId xmlns:a16="http://schemas.microsoft.com/office/drawing/2014/main" id="{684F5EFC-1767-4190-AAD6-7A06D607558D}"/>
                  </a:ext>
                </a:extLst>
              </p:cNvPr>
              <p:cNvSpPr/>
              <p:nvPr>
                <p:custDataLst>
                  <p:tags r:id="rId34"/>
                </p:custDataLst>
              </p:nvPr>
            </p:nvSpPr>
            <p:spPr>
              <a:xfrm>
                <a:off x="762000" y="1270000"/>
                <a:ext cx="254000" cy="254000"/>
              </a:xfrm>
              <a:prstGeom prst="arc">
                <a:avLst>
                  <a:gd name="adj1" fmla="val 16200000"/>
                  <a:gd name="adj2" fmla="val 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400"/>
              </a:p>
            </p:txBody>
          </p:sp>
        </p:grpSp>
        <p:grpSp>
          <p:nvGrpSpPr>
            <p:cNvPr id="203" name="MoonLegend3">
              <a:extLst>
                <a:ext uri="{FF2B5EF4-FFF2-40B4-BE49-F238E27FC236}">
                  <a16:creationId xmlns:a16="http://schemas.microsoft.com/office/drawing/2014/main" id="{573950CF-6634-4A6B-8BAA-493BBD487C07}"/>
                </a:ext>
              </a:extLst>
            </p:cNvPr>
            <p:cNvGrpSpPr>
              <a:grpSpLocks noChangeAspect="1"/>
            </p:cNvGrpSpPr>
            <p:nvPr>
              <p:custDataLst>
                <p:tags r:id="rId24"/>
              </p:custDataLst>
            </p:nvPr>
          </p:nvGrpSpPr>
          <p:grpSpPr>
            <a:xfrm>
              <a:off x="7723680" y="2454085"/>
              <a:ext cx="228600" cy="228600"/>
              <a:chOff x="762000" y="1270000"/>
              <a:chExt cx="254000" cy="254000"/>
            </a:xfrm>
          </p:grpSpPr>
          <p:sp>
            <p:nvSpPr>
              <p:cNvPr id="210" name="Oval 209">
                <a:extLst>
                  <a:ext uri="{FF2B5EF4-FFF2-40B4-BE49-F238E27FC236}">
                    <a16:creationId xmlns:a16="http://schemas.microsoft.com/office/drawing/2014/main" id="{FF1E7C09-2D78-4FEF-A2A2-087B680475EF}"/>
                  </a:ext>
                </a:extLst>
              </p:cNvPr>
              <p:cNvSpPr/>
              <p:nvPr>
                <p:custDataLst>
                  <p:tags r:id="rId31"/>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00">
                  <a:solidFill>
                    <a:schemeClr val="tx1"/>
                  </a:solidFill>
                </a:endParaRPr>
              </a:p>
            </p:txBody>
          </p:sp>
          <p:sp>
            <p:nvSpPr>
              <p:cNvPr id="211" name="Arc 210">
                <a:extLst>
                  <a:ext uri="{FF2B5EF4-FFF2-40B4-BE49-F238E27FC236}">
                    <a16:creationId xmlns:a16="http://schemas.microsoft.com/office/drawing/2014/main" id="{371294D2-4B37-4538-B3F8-DAB937E401AF}"/>
                  </a:ext>
                </a:extLst>
              </p:cNvPr>
              <p:cNvSpPr/>
              <p:nvPr>
                <p:custDataLst>
                  <p:tags r:id="rId32"/>
                </p:custDataLst>
              </p:nvPr>
            </p:nvSpPr>
            <p:spPr>
              <a:xfrm>
                <a:off x="762000" y="1270000"/>
                <a:ext cx="254000" cy="254000"/>
              </a:xfrm>
              <a:prstGeom prst="arc">
                <a:avLst>
                  <a:gd name="adj1" fmla="val 16200000"/>
                  <a:gd name="adj2" fmla="val 54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400"/>
              </a:p>
            </p:txBody>
          </p:sp>
        </p:grpSp>
        <p:grpSp>
          <p:nvGrpSpPr>
            <p:cNvPr id="204" name="MoonLegend4">
              <a:extLst>
                <a:ext uri="{FF2B5EF4-FFF2-40B4-BE49-F238E27FC236}">
                  <a16:creationId xmlns:a16="http://schemas.microsoft.com/office/drawing/2014/main" id="{FB6E8A35-1C53-438C-A512-595E6BB8459F}"/>
                </a:ext>
              </a:extLst>
            </p:cNvPr>
            <p:cNvGrpSpPr>
              <a:grpSpLocks noChangeAspect="1"/>
            </p:cNvGrpSpPr>
            <p:nvPr>
              <p:custDataLst>
                <p:tags r:id="rId25"/>
              </p:custDataLst>
            </p:nvPr>
          </p:nvGrpSpPr>
          <p:grpSpPr>
            <a:xfrm>
              <a:off x="7723680" y="2829900"/>
              <a:ext cx="228600" cy="228600"/>
              <a:chOff x="762000" y="1270000"/>
              <a:chExt cx="254000" cy="254000"/>
            </a:xfrm>
          </p:grpSpPr>
          <p:sp>
            <p:nvSpPr>
              <p:cNvPr id="208" name="Oval 207">
                <a:extLst>
                  <a:ext uri="{FF2B5EF4-FFF2-40B4-BE49-F238E27FC236}">
                    <a16:creationId xmlns:a16="http://schemas.microsoft.com/office/drawing/2014/main" id="{2D7FE586-37C8-4EC9-87AC-779C4EDDFDA0}"/>
                  </a:ext>
                </a:extLst>
              </p:cNvPr>
              <p:cNvSpPr/>
              <p:nvPr>
                <p:custDataLst>
                  <p:tags r:id="rId29"/>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00">
                  <a:solidFill>
                    <a:schemeClr val="tx1"/>
                  </a:solidFill>
                </a:endParaRPr>
              </a:p>
            </p:txBody>
          </p:sp>
          <p:sp>
            <p:nvSpPr>
              <p:cNvPr id="209" name="Arc 208">
                <a:extLst>
                  <a:ext uri="{FF2B5EF4-FFF2-40B4-BE49-F238E27FC236}">
                    <a16:creationId xmlns:a16="http://schemas.microsoft.com/office/drawing/2014/main" id="{8ED97294-9BEA-4A39-B161-262206762FFE}"/>
                  </a:ext>
                </a:extLst>
              </p:cNvPr>
              <p:cNvSpPr/>
              <p:nvPr>
                <p:custDataLst>
                  <p:tags r:id="rId30"/>
                </p:custDataLst>
              </p:nvPr>
            </p:nvSpPr>
            <p:spPr>
              <a:xfrm>
                <a:off x="762000" y="1270000"/>
                <a:ext cx="254000" cy="254000"/>
              </a:xfrm>
              <a:prstGeom prst="arc">
                <a:avLst>
                  <a:gd name="adj1" fmla="val 16200000"/>
                  <a:gd name="adj2" fmla="val 108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400"/>
              </a:p>
            </p:txBody>
          </p:sp>
        </p:grpSp>
        <p:grpSp>
          <p:nvGrpSpPr>
            <p:cNvPr id="205" name="MoonLegend5">
              <a:extLst>
                <a:ext uri="{FF2B5EF4-FFF2-40B4-BE49-F238E27FC236}">
                  <a16:creationId xmlns:a16="http://schemas.microsoft.com/office/drawing/2014/main" id="{E1486518-CEAB-4BAF-B232-2B4E1884F1CD}"/>
                </a:ext>
              </a:extLst>
            </p:cNvPr>
            <p:cNvGrpSpPr>
              <a:grpSpLocks noChangeAspect="1"/>
            </p:cNvGrpSpPr>
            <p:nvPr>
              <p:custDataLst>
                <p:tags r:id="rId26"/>
              </p:custDataLst>
            </p:nvPr>
          </p:nvGrpSpPr>
          <p:grpSpPr>
            <a:xfrm>
              <a:off x="7723680" y="3205716"/>
              <a:ext cx="228600" cy="228600"/>
              <a:chOff x="762000" y="1270000"/>
              <a:chExt cx="254000" cy="254000"/>
            </a:xfrm>
          </p:grpSpPr>
          <p:sp>
            <p:nvSpPr>
              <p:cNvPr id="206" name="Oval 205">
                <a:extLst>
                  <a:ext uri="{FF2B5EF4-FFF2-40B4-BE49-F238E27FC236}">
                    <a16:creationId xmlns:a16="http://schemas.microsoft.com/office/drawing/2014/main" id="{B0683042-B698-4DB4-9AC8-7B548541837F}"/>
                  </a:ext>
                </a:extLst>
              </p:cNvPr>
              <p:cNvSpPr/>
              <p:nvPr>
                <p:custDataLst>
                  <p:tags r:id="rId27"/>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00">
                  <a:solidFill>
                    <a:schemeClr val="tx1"/>
                  </a:solidFill>
                </a:endParaRPr>
              </a:p>
            </p:txBody>
          </p:sp>
          <p:sp>
            <p:nvSpPr>
              <p:cNvPr id="207" name="Arc 206">
                <a:extLst>
                  <a:ext uri="{FF2B5EF4-FFF2-40B4-BE49-F238E27FC236}">
                    <a16:creationId xmlns:a16="http://schemas.microsoft.com/office/drawing/2014/main" id="{30AE91C0-8146-4B05-B721-01832038C078}"/>
                  </a:ext>
                </a:extLst>
              </p:cNvPr>
              <p:cNvSpPr/>
              <p:nvPr>
                <p:custDataLst>
                  <p:tags r:id="rId28"/>
                </p:custDataLst>
              </p:nvPr>
            </p:nvSpPr>
            <p:spPr>
              <a:xfrm>
                <a:off x="762000" y="1270000"/>
                <a:ext cx="254000" cy="254000"/>
              </a:xfrm>
              <a:prstGeom prst="arc">
                <a:avLst>
                  <a:gd name="adj1" fmla="val 16200000"/>
                  <a:gd name="adj2" fmla="val 162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t"/>
              <a:lstStyle/>
              <a:p>
                <a:pPr algn="ctr"/>
                <a:endParaRPr lang="en-US" sz="1400"/>
              </a:p>
            </p:txBody>
          </p:sp>
        </p:grpSp>
      </p:grpSp>
      <p:grpSp>
        <p:nvGrpSpPr>
          <p:cNvPr id="216" name="LegendBoxes" hidden="1">
            <a:extLst>
              <a:ext uri="{FF2B5EF4-FFF2-40B4-BE49-F238E27FC236}">
                <a16:creationId xmlns:a16="http://schemas.microsoft.com/office/drawing/2014/main" id="{F19E7DF6-F517-47E3-B223-DD3794FD2E65}"/>
              </a:ext>
            </a:extLst>
          </p:cNvPr>
          <p:cNvGrpSpPr/>
          <p:nvPr userDrawn="1"/>
        </p:nvGrpSpPr>
        <p:grpSpPr>
          <a:xfrm>
            <a:off x="10714801" y="4381500"/>
            <a:ext cx="922463" cy="1717282"/>
            <a:chOff x="10652400" y="4322824"/>
            <a:chExt cx="922463" cy="1717282"/>
          </a:xfrm>
        </p:grpSpPr>
        <p:sp>
          <p:nvSpPr>
            <p:cNvPr id="217" name="RectangleLegend1">
              <a:extLst>
                <a:ext uri="{FF2B5EF4-FFF2-40B4-BE49-F238E27FC236}">
                  <a16:creationId xmlns:a16="http://schemas.microsoft.com/office/drawing/2014/main" id="{CC35EE87-B76A-40C5-A317-AEACF1D7640C}"/>
                </a:ext>
              </a:extLst>
            </p:cNvPr>
            <p:cNvSpPr/>
            <p:nvPr/>
          </p:nvSpPr>
          <p:spPr>
            <a:xfrm>
              <a:off x="10652400" y="4344182"/>
              <a:ext cx="172729" cy="172729"/>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400">
                <a:solidFill>
                  <a:schemeClr val="tx1"/>
                </a:solidFill>
              </a:endParaRPr>
            </a:p>
          </p:txBody>
        </p:sp>
        <p:sp>
          <p:nvSpPr>
            <p:cNvPr id="218" name="RectangleLegend2">
              <a:extLst>
                <a:ext uri="{FF2B5EF4-FFF2-40B4-BE49-F238E27FC236}">
                  <a16:creationId xmlns:a16="http://schemas.microsoft.com/office/drawing/2014/main" id="{56EEC1DB-7D8C-4329-BEC6-819B3FA98C5F}"/>
                </a:ext>
              </a:extLst>
            </p:cNvPr>
            <p:cNvSpPr/>
            <p:nvPr/>
          </p:nvSpPr>
          <p:spPr>
            <a:xfrm>
              <a:off x="10652400" y="4723680"/>
              <a:ext cx="172729" cy="172729"/>
            </a:xfrm>
            <a:prstGeom prst="rect">
              <a:avLst/>
            </a:prstGeom>
            <a:solidFill>
              <a:schemeClr val="accent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400">
                <a:solidFill>
                  <a:schemeClr val="tx1"/>
                </a:solidFill>
              </a:endParaRPr>
            </a:p>
          </p:txBody>
        </p:sp>
        <p:sp>
          <p:nvSpPr>
            <p:cNvPr id="219" name="RectangleLegend3">
              <a:extLst>
                <a:ext uri="{FF2B5EF4-FFF2-40B4-BE49-F238E27FC236}">
                  <a16:creationId xmlns:a16="http://schemas.microsoft.com/office/drawing/2014/main" id="{22E43479-20E8-41DC-9EC9-6214E5C8CE06}"/>
                </a:ext>
              </a:extLst>
            </p:cNvPr>
            <p:cNvSpPr/>
            <p:nvPr/>
          </p:nvSpPr>
          <p:spPr>
            <a:xfrm>
              <a:off x="10652400" y="5097276"/>
              <a:ext cx="172729" cy="172729"/>
            </a:xfrm>
            <a:prstGeom prst="rect">
              <a:avLst/>
            </a:prstGeom>
            <a:solidFill>
              <a:schemeClr val="accent3"/>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400">
                <a:solidFill>
                  <a:schemeClr val="tx1"/>
                </a:solidFill>
              </a:endParaRPr>
            </a:p>
          </p:txBody>
        </p:sp>
        <p:sp>
          <p:nvSpPr>
            <p:cNvPr id="220" name="RectangleLegend4">
              <a:extLst>
                <a:ext uri="{FF2B5EF4-FFF2-40B4-BE49-F238E27FC236}">
                  <a16:creationId xmlns:a16="http://schemas.microsoft.com/office/drawing/2014/main" id="{0EDBF957-EF88-4BCF-91B7-1B75448A9C00}"/>
                </a:ext>
              </a:extLst>
            </p:cNvPr>
            <p:cNvSpPr/>
            <p:nvPr/>
          </p:nvSpPr>
          <p:spPr>
            <a:xfrm>
              <a:off x="10652400" y="5470872"/>
              <a:ext cx="172729" cy="172729"/>
            </a:xfrm>
            <a:prstGeom prst="rect">
              <a:avLst/>
            </a:prstGeom>
            <a:solidFill>
              <a:schemeClr val="accent4"/>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400">
                <a:solidFill>
                  <a:schemeClr val="tx1"/>
                </a:solidFill>
              </a:endParaRPr>
            </a:p>
          </p:txBody>
        </p:sp>
        <p:sp>
          <p:nvSpPr>
            <p:cNvPr id="221" name="RectangleLegend5">
              <a:extLst>
                <a:ext uri="{FF2B5EF4-FFF2-40B4-BE49-F238E27FC236}">
                  <a16:creationId xmlns:a16="http://schemas.microsoft.com/office/drawing/2014/main" id="{D1EB84DF-CBD2-42A0-9E15-6A9973FAAD25}"/>
                </a:ext>
              </a:extLst>
            </p:cNvPr>
            <p:cNvSpPr/>
            <p:nvPr/>
          </p:nvSpPr>
          <p:spPr>
            <a:xfrm>
              <a:off x="10652400" y="5844468"/>
              <a:ext cx="172729" cy="172729"/>
            </a:xfrm>
            <a:prstGeom prst="rect">
              <a:avLst/>
            </a:prstGeom>
            <a:solidFill>
              <a:schemeClr val="accent5"/>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1400">
                <a:solidFill>
                  <a:schemeClr val="tx1"/>
                </a:solidFill>
              </a:endParaRPr>
            </a:p>
          </p:txBody>
        </p:sp>
        <p:sp>
          <p:nvSpPr>
            <p:cNvPr id="222" name="Legend1">
              <a:extLst>
                <a:ext uri="{FF2B5EF4-FFF2-40B4-BE49-F238E27FC236}">
                  <a16:creationId xmlns:a16="http://schemas.microsoft.com/office/drawing/2014/main" id="{1016E086-75BB-4589-9972-99558D4944B9}"/>
                </a:ext>
              </a:extLst>
            </p:cNvPr>
            <p:cNvSpPr txBox="1"/>
            <p:nvPr/>
          </p:nvSpPr>
          <p:spPr>
            <a:xfrm>
              <a:off x="10978546" y="4322824"/>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223" name="Legend2">
              <a:extLst>
                <a:ext uri="{FF2B5EF4-FFF2-40B4-BE49-F238E27FC236}">
                  <a16:creationId xmlns:a16="http://schemas.microsoft.com/office/drawing/2014/main" id="{7B4F2351-E975-4979-94A0-57C34433C52A}"/>
                </a:ext>
              </a:extLst>
            </p:cNvPr>
            <p:cNvSpPr txBox="1"/>
            <p:nvPr/>
          </p:nvSpPr>
          <p:spPr>
            <a:xfrm>
              <a:off x="10978546" y="4702322"/>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224" name="Legend3">
              <a:extLst>
                <a:ext uri="{FF2B5EF4-FFF2-40B4-BE49-F238E27FC236}">
                  <a16:creationId xmlns:a16="http://schemas.microsoft.com/office/drawing/2014/main" id="{03C1E086-12E5-45F6-9960-80B47ED962C3}"/>
                </a:ext>
              </a:extLst>
            </p:cNvPr>
            <p:cNvSpPr txBox="1"/>
            <p:nvPr/>
          </p:nvSpPr>
          <p:spPr>
            <a:xfrm>
              <a:off x="10978546" y="5081820"/>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225" name="Legend4">
              <a:extLst>
                <a:ext uri="{FF2B5EF4-FFF2-40B4-BE49-F238E27FC236}">
                  <a16:creationId xmlns:a16="http://schemas.microsoft.com/office/drawing/2014/main" id="{01108041-0045-49F4-98E8-DA7BDB75D0DA}"/>
                </a:ext>
              </a:extLst>
            </p:cNvPr>
            <p:cNvSpPr txBox="1"/>
            <p:nvPr/>
          </p:nvSpPr>
          <p:spPr>
            <a:xfrm>
              <a:off x="10978546" y="5453241"/>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sp>
          <p:nvSpPr>
            <p:cNvPr id="226" name="Legend5">
              <a:extLst>
                <a:ext uri="{FF2B5EF4-FFF2-40B4-BE49-F238E27FC236}">
                  <a16:creationId xmlns:a16="http://schemas.microsoft.com/office/drawing/2014/main" id="{2BFE0092-2848-47B1-988F-287F33A86B9C}"/>
                </a:ext>
              </a:extLst>
            </p:cNvPr>
            <p:cNvSpPr txBox="1"/>
            <p:nvPr/>
          </p:nvSpPr>
          <p:spPr>
            <a:xfrm>
              <a:off x="10978545" y="5824662"/>
              <a:ext cx="596317" cy="215444"/>
            </a:xfrm>
            <a:prstGeom prst="rect">
              <a:avLst/>
            </a:prstGeom>
            <a:noFill/>
            <a:ln>
              <a:noFill/>
              <a:miter lim="800000"/>
            </a:ln>
          </p:spPr>
          <p:txBody>
            <a:bodyPr wrap="none" lIns="0" tIns="0" rIns="0" bIns="0" rtlCol="0" anchor="t" anchorCtr="0">
              <a:spAutoFit/>
            </a:bodyPr>
            <a:lstStyle/>
            <a:p>
              <a:pPr>
                <a:spcAft>
                  <a:spcPts val="600"/>
                </a:spcAft>
              </a:pPr>
              <a:r>
                <a:rPr lang="en-US" sz="1400"/>
                <a:t>Legend</a:t>
              </a:r>
            </a:p>
          </p:txBody>
        </p:sp>
      </p:grpSp>
      <p:sp>
        <p:nvSpPr>
          <p:cNvPr id="179" name="Footer Placeholder 4">
            <a:extLst>
              <a:ext uri="{FF2B5EF4-FFF2-40B4-BE49-F238E27FC236}">
                <a16:creationId xmlns:a16="http://schemas.microsoft.com/office/drawing/2014/main" id="{01BFA9A4-D7B2-432C-9FF1-8D8BA5A1E48D}"/>
              </a:ext>
            </a:extLst>
          </p:cNvPr>
          <p:cNvSpPr txBox="1">
            <a:spLocks/>
          </p:cNvSpPr>
          <p:nvPr userDrawn="1"/>
        </p:nvSpPr>
        <p:spPr>
          <a:xfrm>
            <a:off x="8476247" y="6356350"/>
            <a:ext cx="3368446"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a:solidFill>
                  <a:srgbClr val="FF0000"/>
                </a:solidFill>
              </a:rPr>
              <a:t>OFFICIAL SENSITIVE</a:t>
            </a:r>
          </a:p>
        </p:txBody>
      </p:sp>
      <p:sp>
        <p:nvSpPr>
          <p:cNvPr id="184" name="TextBox 183">
            <a:extLst>
              <a:ext uri="{FF2B5EF4-FFF2-40B4-BE49-F238E27FC236}">
                <a16:creationId xmlns:a16="http://schemas.microsoft.com/office/drawing/2014/main" id="{DC310DF8-22F9-4618-B80A-9A2FD8D6FF54}"/>
              </a:ext>
            </a:extLst>
          </p:cNvPr>
          <p:cNvSpPr txBox="1"/>
          <p:nvPr userDrawn="1"/>
        </p:nvSpPr>
        <p:spPr>
          <a:xfrm>
            <a:off x="308566" y="6372536"/>
            <a:ext cx="382110" cy="276999"/>
          </a:xfrm>
          <a:prstGeom prst="rect">
            <a:avLst/>
          </a:prstGeom>
          <a:noFill/>
        </p:spPr>
        <p:txBody>
          <a:bodyPr wrap="square" rtlCol="0">
            <a:spAutoFit/>
          </a:bodyPr>
          <a:lstStyle/>
          <a:p>
            <a:pPr algn="l"/>
            <a:fld id="{34F92BC6-D7C3-584B-87F2-0B845776A5AD}" type="slidenum">
              <a:rPr lang="en-GB"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GB" sz="1200">
                <a:solidFill>
                  <a:schemeClr val="accent3">
                    <a:lumMod val="60000"/>
                    <a:lumOff val="40000"/>
                  </a:schemeClr>
                </a:solidFill>
                <a:latin typeface="Arial" panose="020B0604020202020204" pitchFamily="34" charset="0"/>
                <a:cs typeface="Arial" panose="020B0604020202020204" pitchFamily="34" charset="0"/>
              </a:rPr>
              <a:t> </a:t>
            </a:r>
            <a:endParaRPr lang="en-GB" sz="1200">
              <a:solidFill>
                <a:schemeClr val="accent3"/>
              </a:solidFill>
              <a:latin typeface="Arial" panose="020B0604020202020204" pitchFamily="34" charset="0"/>
              <a:cs typeface="Arial" panose="020B0604020202020204" pitchFamily="34" charset="0"/>
            </a:endParaRPr>
          </a:p>
        </p:txBody>
      </p:sp>
      <p:sp>
        <p:nvSpPr>
          <p:cNvPr id="189" name="Footer Placeholder 1">
            <a:extLst>
              <a:ext uri="{FF2B5EF4-FFF2-40B4-BE49-F238E27FC236}">
                <a16:creationId xmlns:a16="http://schemas.microsoft.com/office/drawing/2014/main" id="{0A97A338-4BDE-4FB9-BBC9-903C3F8C1A4A}"/>
              </a:ext>
            </a:extLst>
          </p:cNvPr>
          <p:cNvSpPr>
            <a:spLocks noGrp="1"/>
          </p:cNvSpPr>
          <p:nvPr>
            <p:ph type="ftr" sz="quarter" idx="3"/>
          </p:nvPr>
        </p:nvSpPr>
        <p:spPr>
          <a:xfrm>
            <a:off x="690676" y="6377502"/>
            <a:ext cx="5723164" cy="276999"/>
          </a:xfrm>
          <a:prstGeom prst="rect">
            <a:avLst/>
          </a:prstGeom>
        </p:spPr>
        <p:txBody>
          <a:bodyPr>
            <a:spAutoFit/>
          </a:bodyPr>
          <a:lstStyle>
            <a:lvl1pPr algn="l">
              <a:defRPr sz="1200" baseline="0">
                <a:solidFill>
                  <a:srgbClr val="34BCEE"/>
                </a:solidFill>
              </a:defRPr>
            </a:lvl1pPr>
          </a:lstStyle>
          <a:p>
            <a:r>
              <a:rPr lang="en-GB"/>
              <a:t>COVID-19 Vaccine Deployment Programme</a:t>
            </a:r>
          </a:p>
        </p:txBody>
      </p:sp>
      <p:sp>
        <p:nvSpPr>
          <p:cNvPr id="190" name="TextBox 189">
            <a:extLst>
              <a:ext uri="{FF2B5EF4-FFF2-40B4-BE49-F238E27FC236}">
                <a16:creationId xmlns:a16="http://schemas.microsoft.com/office/drawing/2014/main" id="{B307130C-5E67-41B7-931D-8C6BBC545D6C}"/>
              </a:ext>
            </a:extLst>
          </p:cNvPr>
          <p:cNvSpPr txBox="1"/>
          <p:nvPr userDrawn="1"/>
        </p:nvSpPr>
        <p:spPr>
          <a:xfrm>
            <a:off x="586597" y="6361834"/>
            <a:ext cx="295283" cy="276999"/>
          </a:xfrm>
          <a:prstGeom prst="rect">
            <a:avLst/>
          </a:prstGeom>
          <a:noFill/>
        </p:spPr>
        <p:txBody>
          <a:bodyPr wrap="square" rtlCol="0">
            <a:spAutoFit/>
          </a:bodyPr>
          <a:lstStyle/>
          <a:p>
            <a:pPr algn="l"/>
            <a:r>
              <a:rPr lang="en-GB" sz="1200">
                <a:solidFill>
                  <a:srgbClr val="005EB8"/>
                </a:solidFill>
                <a:latin typeface="Arial" panose="020B0604020202020204" pitchFamily="34" charset="0"/>
                <a:cs typeface="Arial" panose="020B0604020202020204" pitchFamily="34" charset="0"/>
              </a:rPr>
              <a:t>|</a:t>
            </a:r>
            <a:endParaRPr lang="en-GB" sz="1200">
              <a:solidFill>
                <a:schemeClr val="accent3"/>
              </a:solidFill>
              <a:latin typeface="Arial" panose="020B0604020202020204" pitchFamily="34" charset="0"/>
              <a:cs typeface="Arial" panose="020B0604020202020204" pitchFamily="34" charset="0"/>
            </a:endParaRPr>
          </a:p>
        </p:txBody>
      </p:sp>
      <p:pic>
        <p:nvPicPr>
          <p:cNvPr id="228" name="Picture 391">
            <a:extLst>
              <a:ext uri="{FF2B5EF4-FFF2-40B4-BE49-F238E27FC236}">
                <a16:creationId xmlns:a16="http://schemas.microsoft.com/office/drawing/2014/main" id="{A1466D10-EC54-40C7-AB3A-83310E851296}"/>
              </a:ext>
            </a:extLst>
          </p:cNvPr>
          <p:cNvPicPr>
            <a:picLocks noChangeAspect="1" noChangeArrowheads="1"/>
          </p:cNvPicPr>
          <p:nvPr userDrawn="1"/>
        </p:nvPicPr>
        <p:blipFill>
          <a:blip r:embed="rId39" cstate="hqprint">
            <a:extLst>
              <a:ext uri="{28A0092B-C50C-407E-A947-70E740481C1C}">
                <a14:useLocalDpi xmlns:a14="http://schemas.microsoft.com/office/drawing/2010/main" val="0"/>
              </a:ext>
            </a:extLst>
          </a:blip>
          <a:srcRect/>
          <a:stretch>
            <a:fillRect/>
          </a:stretch>
        </p:blipFill>
        <p:spPr bwMode="auto">
          <a:xfrm>
            <a:off x="10946979" y="365910"/>
            <a:ext cx="897713" cy="363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632103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hf sldNum="0" hdr="0" dt="0"/>
  <p:txStyles>
    <p:titleStyle>
      <a:lvl1pPr algn="l" defTabSz="914400" rtl="0" eaLnBrk="1" latinLnBrk="0" hangingPunct="1">
        <a:lnSpc>
          <a:spcPct val="100000"/>
        </a:lnSpc>
        <a:spcBef>
          <a:spcPct val="0"/>
        </a:spcBef>
        <a:buNone/>
        <a:defRPr lang="en-US" sz="2400" b="0" kern="1200" spc="0" baseline="0" dirty="0">
          <a:ln w="6350" cap="flat">
            <a:noFill/>
            <a:miter lim="800000"/>
          </a:ln>
          <a:solidFill>
            <a:schemeClr val="tx2"/>
          </a:solidFill>
          <a:latin typeface="+mj-lt"/>
          <a:ea typeface="+mj-ea"/>
          <a:cs typeface="+mj-cs"/>
        </a:defRPr>
      </a:lvl1pPr>
    </p:titleStyle>
    <p:bodyStyle>
      <a:lvl1pPr marL="0" indent="0" algn="l" defTabSz="914400" rtl="0" eaLnBrk="1" latinLnBrk="0" hangingPunct="1">
        <a:lnSpc>
          <a:spcPct val="100000"/>
        </a:lnSpc>
        <a:spcBef>
          <a:spcPts val="300"/>
        </a:spcBef>
        <a:spcAft>
          <a:spcPts val="300"/>
        </a:spcAft>
        <a:buClr>
          <a:schemeClr val="tx1"/>
        </a:buClr>
        <a:buSzPct val="100000"/>
        <a:buFont typeface="Segoe UI" panose="020B0502040204020203" pitchFamily="34" charset="0"/>
        <a:buChar char="​"/>
        <a:defRPr lang="en-US" sz="1600" kern="1200" dirty="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Clr>
          <a:schemeClr val="tx2"/>
        </a:buClr>
        <a:buSzPct val="110000"/>
        <a:buFont typeface="Wingdings" panose="05000000000000000000" pitchFamily="2" charset="2"/>
        <a:buChar char=""/>
        <a:defRPr lang="en-US" sz="1600" kern="1200" dirty="0">
          <a:solidFill>
            <a:schemeClr val="tx1"/>
          </a:solidFill>
          <a:latin typeface="+mn-lt"/>
          <a:ea typeface="+mn-ea"/>
          <a:cs typeface="+mn-cs"/>
        </a:defRPr>
      </a:lvl2pPr>
      <a:lvl3pPr marL="442913" indent="-214313" algn="l" defTabSz="914400" rtl="0" eaLnBrk="1" latinLnBrk="0" hangingPunct="1">
        <a:lnSpc>
          <a:spcPct val="100000"/>
        </a:lnSpc>
        <a:spcBef>
          <a:spcPts val="0"/>
        </a:spcBef>
        <a:spcAft>
          <a:spcPts val="300"/>
        </a:spcAft>
        <a:buClr>
          <a:schemeClr val="tx2"/>
        </a:buClr>
        <a:buSzPct val="110000"/>
        <a:buFont typeface="Arial" panose="020B0604020202020204" pitchFamily="34" charset="0"/>
        <a:buChar char="‒"/>
        <a:defRPr lang="en-US" sz="1600" kern="1200" dirty="0">
          <a:solidFill>
            <a:schemeClr val="tx1"/>
          </a:solidFill>
          <a:latin typeface="+mn-lt"/>
          <a:ea typeface="+mn-ea"/>
          <a:cs typeface="+mn-cs"/>
        </a:defRPr>
      </a:lvl3pPr>
      <a:lvl4pPr marL="598488" indent="-152400" algn="l" defTabSz="914400" rtl="0" eaLnBrk="1" latinLnBrk="0" hangingPunct="1">
        <a:lnSpc>
          <a:spcPct val="100000"/>
        </a:lnSpc>
        <a:spcBef>
          <a:spcPts val="0"/>
        </a:spcBef>
        <a:spcAft>
          <a:spcPts val="300"/>
        </a:spcAft>
        <a:buClr>
          <a:schemeClr val="tx2"/>
        </a:buClr>
        <a:buSzPct val="100000"/>
        <a:buFont typeface="Arial" panose="020B0604020202020204" pitchFamily="34" charset="0"/>
        <a:buChar char="•"/>
        <a:defRPr lang="en-US" sz="1600" kern="1200" dirty="0">
          <a:solidFill>
            <a:schemeClr val="tx1"/>
          </a:solidFill>
          <a:latin typeface="+mn-lt"/>
          <a:ea typeface="+mn-ea"/>
          <a:cs typeface="+mn-cs"/>
        </a:defRPr>
      </a:lvl4pPr>
      <a:lvl5pPr marL="817563" indent="-147638" algn="l" defTabSz="914400" rtl="0" eaLnBrk="1" latinLnBrk="0" hangingPunct="1">
        <a:lnSpc>
          <a:spcPct val="100000"/>
        </a:lnSpc>
        <a:spcBef>
          <a:spcPts val="0"/>
        </a:spcBef>
        <a:spcAft>
          <a:spcPts val="300"/>
        </a:spcAft>
        <a:buClr>
          <a:schemeClr val="tx2"/>
        </a:buClr>
        <a:buSzPct val="100000"/>
        <a:buFont typeface="Arial" panose="020B0604020202020204" pitchFamily="34" charset="0"/>
        <a:buChar char="̶"/>
        <a:defRPr lang="en-US" sz="1600" kern="1200" dirty="0">
          <a:solidFill>
            <a:schemeClr val="tx1"/>
          </a:solidFill>
          <a:latin typeface="+mn-lt"/>
          <a:ea typeface="+mn-ea"/>
          <a:cs typeface="+mn-cs"/>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p15:clr>
            <a:srgbClr val="5ACBF0"/>
          </p15:clr>
        </p15:guide>
        <p15:guide id="3" orient="horz" pos="3912">
          <p15:clr>
            <a:srgbClr val="5ACBF0"/>
          </p15:clr>
        </p15:guide>
        <p15:guide id="4" orient="horz" pos="1075">
          <p15:clr>
            <a:srgbClr val="F26B43"/>
          </p15:clr>
        </p15:guide>
        <p15:guide id="5" pos="7329">
          <p15:clr>
            <a:srgbClr val="F26B43"/>
          </p15:clr>
        </p15:guide>
        <p15:guide id="6" pos="345">
          <p15:clr>
            <a:srgbClr val="F26B43"/>
          </p15:clr>
        </p15:guide>
        <p15:guide id="8" orient="horz" pos="4063">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www.england.nhs.uk/coronavirus/publication/covid-19-vaccinations-assuring-implementation-of-jcvi-guidance-for-vaccinating-severely-immunosuppressed-individuals-with-a-third-primary-dose/" TargetMode="External"/><Relationship Id="rId3" Type="http://schemas.openxmlformats.org/officeDocument/2006/relationships/hyperlink" Target="https://www.gov.uk/government/publications/uk-vaccine-response-to-the-omicron-variant-jcvi-advice/jcvi-advice-on-the-uk-vaccine-response-to-the-omicron-variant" TargetMode="External"/><Relationship Id="rId7" Type="http://schemas.openxmlformats.org/officeDocument/2006/relationships/hyperlink" Target="https://future.nhs.uk/connect.ti/P_C_N/view?objectId=119585413" TargetMode="External"/><Relationship Id="rId2" Type="http://schemas.openxmlformats.org/officeDocument/2006/relationships/hyperlink" Target="https://future.nhs.uk/P_C_N/view?objectId=122175685" TargetMode="External"/><Relationship Id="rId1" Type="http://schemas.openxmlformats.org/officeDocument/2006/relationships/slideLayout" Target="../slideLayouts/slideLayout2.xml"/><Relationship Id="rId6" Type="http://schemas.openxmlformats.org/officeDocument/2006/relationships/hyperlink" Target="https://future.nhs.uk/P_C_N/view?objectId=119510309" TargetMode="External"/><Relationship Id="rId5" Type="http://schemas.openxmlformats.org/officeDocument/2006/relationships/hyperlink" Target="https://future.nhs.uk/P_C_N/view?objectId=32315024" TargetMode="External"/><Relationship Id="rId10" Type="http://schemas.openxmlformats.org/officeDocument/2006/relationships/hyperlink" Target="https://www.gov.uk/government/publications/third-primary-covid-19-vaccine-dose-for-people-who-are-immunosuppressed-jcvi-advice/joint-committee-on-vaccination-and-immunisation-jcvi-advice-on-third-primary-dose-vaccination" TargetMode="External"/><Relationship Id="rId4" Type="http://schemas.openxmlformats.org/officeDocument/2006/relationships/hyperlink" Target="https://future.nhs.uk/P_C_N/view?objectId=121377605" TargetMode="External"/><Relationship Id="rId9" Type="http://schemas.openxmlformats.org/officeDocument/2006/relationships/hyperlink" Target="https://www.england.nhs.uk/coronavirus/publication/updated-jcvi-guidance-for-vaccinating-immunosuppressed-individuals-with-a-third-primary-dose/"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future.nhs.uk/NationalVaccinationTrainingComms/view?objectID=118902693" TargetMode="External"/><Relationship Id="rId2" Type="http://schemas.openxmlformats.org/officeDocument/2006/relationships/hyperlink" Target="https://ppds.palantirfoundry.co.uk/workspace/report/ri.report.main.report.25adb274-24e9-4efd-a5c6-918e30892738" TargetMode="External"/><Relationship Id="rId1" Type="http://schemas.openxmlformats.org/officeDocument/2006/relationships/slideLayout" Target="../slideLayouts/slideLayout2.xml"/><Relationship Id="rId4" Type="http://schemas.openxmlformats.org/officeDocument/2006/relationships/hyperlink" Target="mailto:vaccination.operationaldata@nhs.net"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15.png"/><Relationship Id="rId2" Type="http://schemas.openxmlformats.org/officeDocument/2006/relationships/tags" Target="../tags/tag111.xml"/><Relationship Id="rId1" Type="http://schemas.openxmlformats.org/officeDocument/2006/relationships/vmlDrawing" Target="../drawings/vmlDrawing18.vml"/><Relationship Id="rId6" Type="http://schemas.openxmlformats.org/officeDocument/2006/relationships/hyperlink" Target="https://ppds.palantirfoundry.co.uk/workspace/report/ri.report.main.report.fbea7bf4-bc20-4ec1-839d-9b0e36f7df23" TargetMode="External"/><Relationship Id="rId5" Type="http://schemas.openxmlformats.org/officeDocument/2006/relationships/image" Target="../media/image5.emf"/><Relationship Id="rId4" Type="http://schemas.openxmlformats.org/officeDocument/2006/relationships/oleObject" Target="../embeddings/oleObject18.bin"/></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12.xml"/><Relationship Id="rId1" Type="http://schemas.openxmlformats.org/officeDocument/2006/relationships/vmlDrawing" Target="../drawings/vmlDrawing19.vml"/><Relationship Id="rId6" Type="http://schemas.openxmlformats.org/officeDocument/2006/relationships/hyperlink" Target="https://ppds.palantirfoundry.co.uk/workspace/report/ri.report.main.report.fbea7bf4-bc20-4ec1-839d-9b0e36f7df23" TargetMode="External"/><Relationship Id="rId5" Type="http://schemas.openxmlformats.org/officeDocument/2006/relationships/image" Target="../media/image5.emf"/><Relationship Id="rId4" Type="http://schemas.openxmlformats.org/officeDocument/2006/relationships/oleObject" Target="../embeddings/oleObject19.bin"/></Relationships>
</file>

<file path=ppt/slides/_rels/slide6.xml.rels><?xml version="1.0" encoding="UTF-8" standalone="yes"?>
<Relationships xmlns="http://schemas.openxmlformats.org/package/2006/relationships"><Relationship Id="rId3" Type="http://schemas.openxmlformats.org/officeDocument/2006/relationships/hyperlink" Target="https://digital.nhs.uk/dashboards/gp-covid-19-vaccine-dashboard#user-guide-and-training-videos" TargetMode="External"/><Relationship Id="rId2" Type="http://schemas.openxmlformats.org/officeDocument/2006/relationships/hyperlink" Target="https://digital.nhs.uk/dashboards/gp-covid-19-vaccine-dashboard#queries-and-support" TargetMode="External"/><Relationship Id="rId1" Type="http://schemas.openxmlformats.org/officeDocument/2006/relationships/slideLayout" Target="../slideLayouts/slideLayout2.xml"/><Relationship Id="rId5" Type="http://schemas.openxmlformats.org/officeDocument/2006/relationships/hyperlink" Target="mailto:ssd.nationalservicedesk@nhs.net" TargetMode="External"/><Relationship Id="rId4" Type="http://schemas.openxmlformats.org/officeDocument/2006/relationships/hyperlink" Target="https://www.gov.uk/government/publications/third-primary-covid-19-vaccine-dose-for-people-who-are-immunosuppressed-jcvi-advice"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image" Target="../media/image1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ED82D8F-0DC9-44C2-94B2-7BBB0D864053}"/>
              </a:ext>
            </a:extLst>
          </p:cNvPr>
          <p:cNvSpPr>
            <a:spLocks noGrp="1"/>
          </p:cNvSpPr>
          <p:nvPr>
            <p:ph type="ctrTitle"/>
          </p:nvPr>
        </p:nvSpPr>
        <p:spPr>
          <a:xfrm>
            <a:off x="733466" y="2160640"/>
            <a:ext cx="10091850" cy="1568916"/>
          </a:xfrm>
        </p:spPr>
        <p:txBody>
          <a:bodyPr>
            <a:normAutofit/>
          </a:bodyPr>
          <a:lstStyle/>
          <a:p>
            <a:r>
              <a:rPr lang="en-GB" b="1" dirty="0"/>
              <a:t>Vaccination of patients eligible for a 3</a:t>
            </a:r>
            <a:r>
              <a:rPr lang="en-GB" b="1" baseline="30000" dirty="0"/>
              <a:t>rd</a:t>
            </a:r>
            <a:r>
              <a:rPr lang="en-GB" b="1" dirty="0"/>
              <a:t> dose as part of their primary course and subsequent booster – supporting information</a:t>
            </a:r>
          </a:p>
        </p:txBody>
      </p:sp>
      <p:sp>
        <p:nvSpPr>
          <p:cNvPr id="2" name="TextBox 1">
            <a:extLst>
              <a:ext uri="{FF2B5EF4-FFF2-40B4-BE49-F238E27FC236}">
                <a16:creationId xmlns:a16="http://schemas.microsoft.com/office/drawing/2014/main" id="{6AB41194-6F45-4568-81EB-31CB75517445}"/>
              </a:ext>
            </a:extLst>
          </p:cNvPr>
          <p:cNvSpPr txBox="1"/>
          <p:nvPr/>
        </p:nvSpPr>
        <p:spPr>
          <a:xfrm>
            <a:off x="4693297" y="5896947"/>
            <a:ext cx="4226767" cy="307777"/>
          </a:xfrm>
          <a:prstGeom prst="rect">
            <a:avLst/>
          </a:prstGeom>
          <a:noFill/>
        </p:spPr>
        <p:txBody>
          <a:bodyPr wrap="square" rtlCol="0">
            <a:spAutoFit/>
          </a:bodyPr>
          <a:lstStyle/>
          <a:p>
            <a:r>
              <a:rPr lang="en-GB" sz="1400">
                <a:solidFill>
                  <a:srgbClr val="FF0000"/>
                </a:solidFill>
              </a:rPr>
              <a:t>CONFIDENTIAL / NOT FOR SHARING</a:t>
            </a:r>
          </a:p>
        </p:txBody>
      </p:sp>
      <p:sp>
        <p:nvSpPr>
          <p:cNvPr id="3" name="TextBox 2">
            <a:extLst>
              <a:ext uri="{FF2B5EF4-FFF2-40B4-BE49-F238E27FC236}">
                <a16:creationId xmlns:a16="http://schemas.microsoft.com/office/drawing/2014/main" id="{80E7C65C-CDE8-45EF-ADAE-A88583FF659E}"/>
              </a:ext>
            </a:extLst>
          </p:cNvPr>
          <p:cNvSpPr txBox="1"/>
          <p:nvPr/>
        </p:nvSpPr>
        <p:spPr>
          <a:xfrm>
            <a:off x="733466" y="4628585"/>
            <a:ext cx="5741761" cy="369332"/>
          </a:xfrm>
          <a:prstGeom prst="rect">
            <a:avLst/>
          </a:prstGeom>
          <a:noFill/>
        </p:spPr>
        <p:txBody>
          <a:bodyPr wrap="square" lIns="91440" tIns="45720" rIns="91440" bIns="45720" rtlCol="0" anchor="t">
            <a:spAutoFit/>
          </a:bodyPr>
          <a:lstStyle/>
          <a:p>
            <a:r>
              <a:rPr lang="en-GB" dirty="0"/>
              <a:t>11</a:t>
            </a:r>
            <a:r>
              <a:rPr lang="en-GB" baseline="30000" dirty="0"/>
              <a:t>th</a:t>
            </a:r>
            <a:r>
              <a:rPr lang="en-GB" dirty="0"/>
              <a:t> January 2022</a:t>
            </a:r>
            <a:endParaRPr lang="en-GB" dirty="0">
              <a:highlight>
                <a:srgbClr val="FFFF00"/>
              </a:highlight>
            </a:endParaRPr>
          </a:p>
        </p:txBody>
      </p:sp>
    </p:spTree>
    <p:extLst>
      <p:ext uri="{BB962C8B-B14F-4D97-AF65-F5344CB8AC3E}">
        <p14:creationId xmlns:p14="http://schemas.microsoft.com/office/powerpoint/2010/main" val="14385230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B48E363-7C8C-4942-8C9C-75AD990512DA}"/>
              </a:ext>
            </a:extLst>
          </p:cNvPr>
          <p:cNvSpPr>
            <a:spLocks noGrp="1"/>
          </p:cNvSpPr>
          <p:nvPr>
            <p:ph type="title"/>
          </p:nvPr>
        </p:nvSpPr>
        <p:spPr/>
        <p:txBody>
          <a:bodyPr>
            <a:normAutofit/>
          </a:bodyPr>
          <a:lstStyle/>
          <a:p>
            <a:r>
              <a:rPr lang="en-GB" b="1"/>
              <a:t>Reference documents</a:t>
            </a:r>
          </a:p>
        </p:txBody>
      </p:sp>
      <p:sp>
        <p:nvSpPr>
          <p:cNvPr id="5" name="TextBox 4">
            <a:extLst>
              <a:ext uri="{FF2B5EF4-FFF2-40B4-BE49-F238E27FC236}">
                <a16:creationId xmlns:a16="http://schemas.microsoft.com/office/drawing/2014/main" id="{EFF29CEB-F162-4FFE-9DB7-76EE47202ACF}"/>
              </a:ext>
            </a:extLst>
          </p:cNvPr>
          <p:cNvSpPr txBox="1"/>
          <p:nvPr/>
        </p:nvSpPr>
        <p:spPr>
          <a:xfrm>
            <a:off x="643807" y="6406782"/>
            <a:ext cx="4226767" cy="276999"/>
          </a:xfrm>
          <a:prstGeom prst="rect">
            <a:avLst/>
          </a:prstGeom>
          <a:noFill/>
        </p:spPr>
        <p:txBody>
          <a:bodyPr wrap="square" rtlCol="0">
            <a:spAutoFit/>
          </a:bodyPr>
          <a:lstStyle/>
          <a:p>
            <a:r>
              <a:rPr lang="en-GB" sz="1200">
                <a:solidFill>
                  <a:srgbClr val="FF0000"/>
                </a:solidFill>
              </a:rPr>
              <a:t>CONFIDENTIAL / NOT FOR SHARING</a:t>
            </a:r>
          </a:p>
        </p:txBody>
      </p:sp>
      <p:sp>
        <p:nvSpPr>
          <p:cNvPr id="7" name="Rectangle 1">
            <a:extLst>
              <a:ext uri="{FF2B5EF4-FFF2-40B4-BE49-F238E27FC236}">
                <a16:creationId xmlns:a16="http://schemas.microsoft.com/office/drawing/2014/main" id="{6C88C2E2-F916-49D3-9617-70F152EB2ADC}"/>
              </a:ext>
            </a:extLst>
          </p:cNvPr>
          <p:cNvSpPr>
            <a:spLocks noGrp="1" noChangeArrowheads="1"/>
          </p:cNvSpPr>
          <p:nvPr>
            <p:ph sz="quarter" idx="10"/>
          </p:nvPr>
        </p:nvSpPr>
        <p:spPr bwMode="auto">
          <a:xfrm>
            <a:off x="287999" y="1162904"/>
            <a:ext cx="11026545" cy="7879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dirty="0">
                <a:solidFill>
                  <a:srgbClr val="FF0000"/>
                </a:solidFill>
              </a:rPr>
              <a:t>NEW! An </a:t>
            </a:r>
            <a:r>
              <a:rPr lang="en-US" altLang="en-US" dirty="0">
                <a:solidFill>
                  <a:srgbClr val="FF0000"/>
                </a:solidFill>
                <a:hlinkClick r:id="rId2">
                  <a:extLst>
                    <a:ext uri="{A12FA001-AC4F-418D-AE19-62706E023703}">
                      <ahyp:hlinkClr xmlns:ahyp="http://schemas.microsoft.com/office/drawing/2018/hyperlinkcolor" val="tx"/>
                    </a:ext>
                  </a:extLst>
                </a:hlinkClick>
              </a:rPr>
              <a:t>Operational note </a:t>
            </a:r>
            <a:r>
              <a:rPr lang="en-US" altLang="en-US" dirty="0"/>
              <a:t>published 7 January 2022 on the booster offer for 12-15 year </a:t>
            </a:r>
            <a:r>
              <a:rPr lang="en-US" altLang="en-US" dirty="0" err="1"/>
              <a:t>olds</a:t>
            </a:r>
            <a:r>
              <a:rPr lang="en-US" altLang="en-US" dirty="0"/>
              <a:t> who are severely immunosuppressed </a:t>
            </a:r>
            <a:endParaRPr lang="en-US" altLang="en-US" dirty="0">
              <a:hlinkClick r:id="rId3">
                <a:extLst>
                  <a:ext uri="{A12FA001-AC4F-418D-AE19-62706E023703}">
                    <ahyp:hlinkClr xmlns:ahyp="http://schemas.microsoft.com/office/drawing/2018/hyperlinkcolor" val="tx"/>
                  </a:ext>
                </a:extLst>
              </a:hlinkClick>
            </a:endParaRPr>
          </a:p>
          <a:p>
            <a:endParaRPr lang="en-US" altLang="en-US" dirty="0">
              <a:solidFill>
                <a:srgbClr val="0563C1"/>
              </a:solidFill>
              <a:hlinkClick r:id="rId3">
                <a:extLst>
                  <a:ext uri="{A12FA001-AC4F-418D-AE19-62706E023703}">
                    <ahyp:hlinkClr xmlns:ahyp="http://schemas.microsoft.com/office/drawing/2018/hyperlinkcolor" val="tx"/>
                  </a:ext>
                </a:extLst>
              </a:hlinkClick>
            </a:endParaRPr>
          </a:p>
          <a:p>
            <a:r>
              <a:rPr lang="en-US" altLang="en-US" dirty="0">
                <a:solidFill>
                  <a:schemeClr val="tx2"/>
                </a:solidFill>
                <a:hlinkClick r:id="rId4">
                  <a:extLst>
                    <a:ext uri="{A12FA001-AC4F-418D-AE19-62706E023703}">
                      <ahyp:hlinkClr xmlns:ahyp="http://schemas.microsoft.com/office/drawing/2018/hyperlinkcolor" val="tx"/>
                    </a:ext>
                  </a:extLst>
                </a:hlinkClick>
              </a:rPr>
              <a:t>An Operational note </a:t>
            </a:r>
            <a:r>
              <a:rPr lang="en-US" altLang="en-US" dirty="0"/>
              <a:t>published 21 December on priority access for clinically vulnerable </a:t>
            </a:r>
            <a:endParaRPr lang="en-US" altLang="en-US" dirty="0">
              <a:hlinkClick r:id="rId3">
                <a:extLst>
                  <a:ext uri="{A12FA001-AC4F-418D-AE19-62706E023703}">
                    <ahyp:hlinkClr xmlns:ahyp="http://schemas.microsoft.com/office/drawing/2018/hyperlinkcolor" val="tx"/>
                  </a:ext>
                </a:extLst>
              </a:hlinkClick>
            </a:endParaRPr>
          </a:p>
          <a:p>
            <a:endParaRPr lang="en-US" altLang="en-US" dirty="0">
              <a:solidFill>
                <a:srgbClr val="0563C1"/>
              </a:solidFill>
              <a:hlinkClick r:id="rId3">
                <a:extLst>
                  <a:ext uri="{A12FA001-AC4F-418D-AE19-62706E023703}">
                    <ahyp:hlinkClr xmlns:ahyp="http://schemas.microsoft.com/office/drawing/2018/hyperlinkcolor" val="tx"/>
                  </a:ext>
                </a:extLst>
              </a:hlinkClick>
            </a:endParaRPr>
          </a:p>
          <a:p>
            <a:r>
              <a:rPr lang="en-US" altLang="en-US" dirty="0">
                <a:hlinkClick r:id="rId5"/>
              </a:rPr>
              <a:t>An Operational note </a:t>
            </a:r>
            <a:r>
              <a:rPr lang="en-US" altLang="en-US" dirty="0"/>
              <a:t>published 10 December on the booster dose offer for severely immunosuppressed adults</a:t>
            </a:r>
            <a:endParaRPr lang="en-US" altLang="en-US" dirty="0">
              <a:hlinkClick r:id="rId3">
                <a:extLst>
                  <a:ext uri="{A12FA001-AC4F-418D-AE19-62706E023703}">
                    <ahyp:hlinkClr xmlns:ahyp="http://schemas.microsoft.com/office/drawing/2018/hyperlinkcolor" val="tx"/>
                  </a:ext>
                </a:extLst>
              </a:hlinkClick>
            </a:endParaRPr>
          </a:p>
          <a:p>
            <a:endParaRPr lang="en-US" altLang="en-US" dirty="0">
              <a:solidFill>
                <a:srgbClr val="0563C1"/>
              </a:solidFill>
              <a:hlinkClick r:id="rId3">
                <a:extLst>
                  <a:ext uri="{A12FA001-AC4F-418D-AE19-62706E023703}">
                    <ahyp:hlinkClr xmlns:ahyp="http://schemas.microsoft.com/office/drawing/2018/hyperlinkcolor" val="tx"/>
                  </a:ext>
                </a:extLst>
              </a:hlinkClick>
            </a:endParaRPr>
          </a:p>
          <a:p>
            <a:r>
              <a:rPr lang="en-US" altLang="en-US" dirty="0">
                <a:solidFill>
                  <a:srgbClr val="0563C1"/>
                </a:solidFill>
                <a:hlinkClick r:id="rId3">
                  <a:extLst>
                    <a:ext uri="{A12FA001-AC4F-418D-AE19-62706E023703}">
                      <ahyp:hlinkClr xmlns:ahyp="http://schemas.microsoft.com/office/drawing/2018/hyperlinkcolor" val="tx"/>
                    </a:ext>
                  </a:extLst>
                </a:hlinkClick>
              </a:rPr>
              <a:t>JCVI advice </a:t>
            </a:r>
            <a:r>
              <a:rPr lang="en-US" altLang="en-US" dirty="0"/>
              <a:t>on the UK vaccine response to the Omicron variant, advising severely immunosuppressed individuals who have completed their primary course (3</a:t>
            </a:r>
            <a:r>
              <a:rPr lang="en-US" altLang="en-US" baseline="30000" dirty="0"/>
              <a:t>rd</a:t>
            </a:r>
            <a:r>
              <a:rPr lang="en-US" altLang="en-US" dirty="0"/>
              <a:t> dose) should be offered a booster dose</a:t>
            </a:r>
          </a:p>
          <a:p>
            <a:endParaRPr lang="en-US" altLang="en-US" dirty="0">
              <a:hlinkClick r:id="rId6"/>
            </a:endParaRPr>
          </a:p>
          <a:p>
            <a:r>
              <a:rPr lang="en-US" altLang="en-US" dirty="0">
                <a:hlinkClick r:id="rId6"/>
              </a:rPr>
              <a:t>An Operational note </a:t>
            </a:r>
            <a:r>
              <a:rPr lang="en-US" altLang="en-US" dirty="0"/>
              <a:t>published 29 November 2021 ensuring that all patients who are severely immunosuppressed are identified, contacted and receive a 3</a:t>
            </a:r>
            <a:r>
              <a:rPr lang="en-US" altLang="en-US" baseline="30000" dirty="0"/>
              <a:t>rd</a:t>
            </a:r>
            <a:r>
              <a:rPr lang="en-US" altLang="en-US" dirty="0"/>
              <a:t> dose – all regional returns now received</a:t>
            </a:r>
          </a:p>
          <a:p>
            <a:endParaRPr lang="en-US" altLang="en-US" dirty="0">
              <a:hlinkClick r:id="rId7"/>
            </a:endParaRPr>
          </a:p>
          <a:p>
            <a:r>
              <a:rPr lang="en-US" altLang="en-US" dirty="0">
                <a:hlinkClick r:id="rId7"/>
              </a:rPr>
              <a:t>An Operational note </a:t>
            </a:r>
            <a:r>
              <a:rPr lang="en-US" altLang="en-US" dirty="0"/>
              <a:t>published 26 November 2021 confirming the capability within the National Booking Service for patients that are severely immunosuppressed to book their 3</a:t>
            </a:r>
            <a:r>
              <a:rPr lang="en-US" altLang="en-US" baseline="30000" dirty="0"/>
              <a:t>rd</a:t>
            </a:r>
            <a:r>
              <a:rPr lang="en-US" altLang="en-US" dirty="0"/>
              <a:t> dose is now available </a:t>
            </a:r>
          </a:p>
          <a:p>
            <a:endParaRPr lang="en-US" altLang="en-US" dirty="0">
              <a:solidFill>
                <a:schemeClr val="tx2"/>
              </a:solidFill>
              <a:hlinkClick r:id="rId8">
                <a:extLst>
                  <a:ext uri="{A12FA001-AC4F-418D-AE19-62706E023703}">
                    <ahyp:hlinkClr xmlns:ahyp="http://schemas.microsoft.com/office/drawing/2018/hyperlinkcolor" val="tx"/>
                  </a:ext>
                </a:extLst>
              </a:hlinkClick>
            </a:endParaRPr>
          </a:p>
          <a:p>
            <a:r>
              <a:rPr lang="en-US" altLang="en-US" dirty="0">
                <a:solidFill>
                  <a:schemeClr val="tx2"/>
                </a:solidFill>
                <a:hlinkClick r:id="rId8">
                  <a:extLst>
                    <a:ext uri="{A12FA001-AC4F-418D-AE19-62706E023703}">
                      <ahyp:hlinkClr xmlns:ahyp="http://schemas.microsoft.com/office/drawing/2018/hyperlinkcolor" val="tx"/>
                    </a:ext>
                  </a:extLst>
                </a:hlinkClick>
              </a:rPr>
              <a:t>An Assurance process </a:t>
            </a:r>
            <a:r>
              <a:rPr lang="en-US" altLang="en-US" dirty="0"/>
              <a:t>published 30 September 2021 identified immediate actions to be taken by systems and GP practices to identify patients eligible for a 3</a:t>
            </a:r>
            <a:r>
              <a:rPr lang="en-US" altLang="en-US" baseline="30000" dirty="0"/>
              <a:t>rd</a:t>
            </a:r>
            <a:r>
              <a:rPr lang="en-US" altLang="en-US" dirty="0"/>
              <a:t> dose including details on how to access the GPIT Vaccine Dashboard</a:t>
            </a:r>
          </a:p>
          <a:p>
            <a:endParaRPr lang="en-US" altLang="en-US" dirty="0">
              <a:solidFill>
                <a:schemeClr val="tx2"/>
              </a:solidFill>
              <a:hlinkClick r:id="rId9">
                <a:extLst>
                  <a:ext uri="{A12FA001-AC4F-418D-AE19-62706E023703}">
                    <ahyp:hlinkClr xmlns:ahyp="http://schemas.microsoft.com/office/drawing/2018/hyperlinkcolor" val="tx"/>
                  </a:ext>
                </a:extLst>
              </a:hlinkClick>
            </a:endParaRPr>
          </a:p>
          <a:p>
            <a:r>
              <a:rPr lang="en-US" altLang="en-US" dirty="0">
                <a:solidFill>
                  <a:schemeClr val="tx2"/>
                </a:solidFill>
                <a:hlinkClick r:id="rId9">
                  <a:extLst>
                    <a:ext uri="{A12FA001-AC4F-418D-AE19-62706E023703}">
                      <ahyp:hlinkClr xmlns:ahyp="http://schemas.microsoft.com/office/drawing/2018/hyperlinkcolor" val="tx"/>
                    </a:ext>
                  </a:extLst>
                </a:hlinkClick>
              </a:rPr>
              <a:t>A System letter </a:t>
            </a:r>
            <a:r>
              <a:rPr lang="en-US" altLang="en-US" dirty="0"/>
              <a:t>published 2 September 2021, asked systems to start vaccinating eligible patients from 13 September 2021</a:t>
            </a:r>
          </a:p>
          <a:p>
            <a:endParaRPr lang="en-US" altLang="en-US" dirty="0">
              <a:solidFill>
                <a:schemeClr val="tx2"/>
              </a:solidFill>
              <a:hlinkClick r:id="rId10">
                <a:extLst>
                  <a:ext uri="{A12FA001-AC4F-418D-AE19-62706E023703}">
                    <ahyp:hlinkClr xmlns:ahyp="http://schemas.microsoft.com/office/drawing/2018/hyperlinkcolor" val="tx"/>
                  </a:ext>
                </a:extLst>
              </a:hlinkClick>
            </a:endParaRPr>
          </a:p>
          <a:p>
            <a:r>
              <a:rPr lang="en-US" altLang="en-US" dirty="0">
                <a:solidFill>
                  <a:schemeClr val="tx2"/>
                </a:solidFill>
                <a:hlinkClick r:id="rId10">
                  <a:extLst>
                    <a:ext uri="{A12FA001-AC4F-418D-AE19-62706E023703}">
                      <ahyp:hlinkClr xmlns:ahyp="http://schemas.microsoft.com/office/drawing/2018/hyperlinkcolor" val="tx"/>
                    </a:ext>
                  </a:extLst>
                </a:hlinkClick>
              </a:rPr>
              <a:t>JCVI guidance </a:t>
            </a:r>
            <a:r>
              <a:rPr lang="en-US" altLang="en-US" dirty="0"/>
              <a:t>advises that a third primary dose be offered to individuals aged 12 years and over with severe immunosuppression in proximity of their first or second COVID-19 vaccine doses in the primary schedule </a:t>
            </a:r>
          </a:p>
          <a:p>
            <a:pPr marL="0" indent="0">
              <a:buNone/>
            </a:pPr>
            <a:endParaRPr lang="en-US" altLang="en-US" sz="1600" dirty="0"/>
          </a:p>
          <a:p>
            <a:endParaRPr lang="en-US" altLang="en-US" sz="1600" dirty="0"/>
          </a:p>
          <a:p>
            <a:endParaRPr lang="en-US" altLang="en-US" sz="1600" dirty="0"/>
          </a:p>
          <a:p>
            <a:endParaRPr lang="en-US" altLang="en-US" sz="1600" dirty="0"/>
          </a:p>
          <a:p>
            <a:pPr marL="0" indent="0">
              <a:buNone/>
            </a:pPr>
            <a:endParaRPr lang="en-US" altLang="en-US" sz="1600" dirty="0">
              <a:solidFill>
                <a:srgbClr val="FF0000"/>
              </a:solidFill>
            </a:endParaRPr>
          </a:p>
          <a:p>
            <a:pPr marL="0" indent="0">
              <a:buNone/>
            </a:pPr>
            <a:endParaRPr lang="en-US" altLang="en-US" sz="1600" dirty="0"/>
          </a:p>
          <a:p>
            <a:pPr marL="0" indent="0">
              <a:buNone/>
            </a:pPr>
            <a:endParaRPr lang="en-US" altLang="en-US" sz="1600" i="1" dirty="0"/>
          </a:p>
          <a:p>
            <a:endParaRPr lang="en-US" altLang="en-US" sz="1800" dirty="0"/>
          </a:p>
          <a:p>
            <a:endParaRPr lang="en-US" altLang="en-US" sz="1800" dirty="0"/>
          </a:p>
          <a:p>
            <a:endParaRPr lang="en-US" altLang="en-US" sz="1800" dirty="0">
              <a:solidFill>
                <a:schemeClr val="tx2"/>
              </a:solidFill>
            </a:endParaRPr>
          </a:p>
          <a:p>
            <a:endParaRPr lang="en-US" altLang="en-US" sz="1800" dirty="0">
              <a:solidFill>
                <a:schemeClr val="tx2"/>
              </a:solidFill>
            </a:endParaRPr>
          </a:p>
        </p:txBody>
      </p:sp>
    </p:spTree>
    <p:extLst>
      <p:ext uri="{BB962C8B-B14F-4D97-AF65-F5344CB8AC3E}">
        <p14:creationId xmlns:p14="http://schemas.microsoft.com/office/powerpoint/2010/main" val="1336987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59861C-7D98-4A6F-8ADC-A3D4845276CE}"/>
              </a:ext>
            </a:extLst>
          </p:cNvPr>
          <p:cNvSpPr>
            <a:spLocks noGrp="1"/>
          </p:cNvSpPr>
          <p:nvPr>
            <p:ph sz="quarter" idx="10"/>
          </p:nvPr>
        </p:nvSpPr>
        <p:spPr>
          <a:xfrm>
            <a:off x="288000" y="1189329"/>
            <a:ext cx="11556692" cy="3542927"/>
          </a:xfrm>
        </p:spPr>
        <p:txBody>
          <a:bodyPr vert="horz" lIns="91440" tIns="45720" rIns="91440" bIns="45720" rtlCol="0" anchor="t">
            <a:normAutofit lnSpcReduction="10000"/>
          </a:bodyPr>
          <a:lstStyle/>
          <a:p>
            <a:pPr marL="0" indent="0">
              <a:buNone/>
            </a:pPr>
            <a:r>
              <a:rPr lang="en-GB" dirty="0">
                <a:latin typeface="Arial"/>
                <a:cs typeface="Arial"/>
              </a:rPr>
              <a:t>National uptake is currently </a:t>
            </a:r>
            <a:r>
              <a:rPr lang="en-GB" b="1" dirty="0">
                <a:latin typeface="Arial"/>
                <a:cs typeface="Arial"/>
              </a:rPr>
              <a:t>91.2% for patients eligible for a 3</a:t>
            </a:r>
            <a:r>
              <a:rPr lang="en-GB" b="1" baseline="30000" dirty="0">
                <a:latin typeface="Arial"/>
                <a:cs typeface="Arial"/>
              </a:rPr>
              <a:t>rd</a:t>
            </a:r>
            <a:r>
              <a:rPr lang="en-GB" b="1" dirty="0">
                <a:latin typeface="Arial"/>
                <a:cs typeface="Arial"/>
              </a:rPr>
              <a:t> primary dose with 105,640 patients also now eligible for their booster dose.</a:t>
            </a:r>
            <a:endParaRPr lang="en-GB" dirty="0">
              <a:highlight>
                <a:srgbClr val="FFFF00"/>
              </a:highlight>
            </a:endParaRPr>
          </a:p>
          <a:p>
            <a:pPr lvl="0"/>
            <a:r>
              <a:rPr lang="en-GB" dirty="0">
                <a:latin typeface="Arial"/>
                <a:cs typeface="Arial"/>
              </a:rPr>
              <a:t>The Severely Immunosuppressed uptake report is accessible from the </a:t>
            </a:r>
            <a:r>
              <a:rPr lang="en-GB" b="1" dirty="0">
                <a:latin typeface="Arial"/>
                <a:cs typeface="Arial"/>
              </a:rPr>
              <a:t>Uptake (GP registrations)</a:t>
            </a:r>
            <a:r>
              <a:rPr lang="en-GB" dirty="0">
                <a:latin typeface="Arial"/>
                <a:cs typeface="Arial"/>
              </a:rPr>
              <a:t> tab in the Foundry VVE tool, or directly from this link </a:t>
            </a:r>
            <a:r>
              <a:rPr lang="en-GB" u="sng" dirty="0">
                <a:latin typeface="Arial"/>
                <a:cs typeface="Arial"/>
                <a:hlinkClick r:id="rId2"/>
              </a:rPr>
              <a:t>https://ppds.palantirfoundry.co.uk/workspace/report/ri.report.main.report.25adb274-24e9-4efd-a5c6-918e30892738</a:t>
            </a:r>
            <a:endParaRPr lang="en-GB" dirty="0">
              <a:latin typeface="Arial"/>
              <a:cs typeface="Arial"/>
            </a:endParaRPr>
          </a:p>
          <a:p>
            <a:r>
              <a:rPr lang="en-GB" dirty="0">
                <a:latin typeface="Arial"/>
                <a:cs typeface="Arial"/>
              </a:rPr>
              <a:t>A excellent </a:t>
            </a:r>
            <a:r>
              <a:rPr lang="en-GB" dirty="0">
                <a:latin typeface="Arial"/>
                <a:cs typeface="Arial"/>
                <a:hlinkClick r:id="rId3"/>
              </a:rPr>
              <a:t>training video </a:t>
            </a:r>
            <a:r>
              <a:rPr lang="en-GB" dirty="0">
                <a:latin typeface="Arial"/>
                <a:cs typeface="Arial"/>
              </a:rPr>
              <a:t>for this contour report is available.  If there is any feedback on the video please send it to </a:t>
            </a:r>
            <a:r>
              <a:rPr lang="en-GB" u="sng" dirty="0">
                <a:latin typeface="Arial"/>
                <a:cs typeface="Arial"/>
                <a:hlinkClick r:id="rId4"/>
              </a:rPr>
              <a:t>vaccination.operationaldata@nhs.net</a:t>
            </a:r>
            <a:endParaRPr lang="en-GB" dirty="0">
              <a:latin typeface="Arial"/>
              <a:cs typeface="Arial"/>
            </a:endParaRPr>
          </a:p>
          <a:p>
            <a:pPr lvl="0"/>
            <a:r>
              <a:rPr lang="en-GB" dirty="0"/>
              <a:t>Filters at the top of the page allow users to drill down to specific STPs and GP practices, to look at the different delivery models, and to look at different date ranges. Note that if any filter is selected, users must click on the </a:t>
            </a:r>
            <a:r>
              <a:rPr lang="en-GB" b="1" dirty="0"/>
              <a:t>Apply</a:t>
            </a:r>
            <a:r>
              <a:rPr lang="en-GB" dirty="0"/>
              <a:t> button for the filters to be applied.</a:t>
            </a:r>
          </a:p>
          <a:p>
            <a:pPr lvl="0"/>
            <a:r>
              <a:rPr lang="en-GB" dirty="0"/>
              <a:t>Please note that the report takes several minutes to load.</a:t>
            </a:r>
          </a:p>
          <a:p>
            <a:pPr lvl="0"/>
            <a:r>
              <a:rPr lang="en-GB" dirty="0">
                <a:latin typeface="Arial"/>
                <a:cs typeface="Arial"/>
              </a:rPr>
              <a:t>The report includes tables for total uptake as a proportion of the severely immunosuppressed cohort, total numbers of 3</a:t>
            </a:r>
            <a:r>
              <a:rPr lang="en-GB" baseline="30000" dirty="0">
                <a:latin typeface="Arial"/>
                <a:cs typeface="Arial"/>
              </a:rPr>
              <a:t>rd</a:t>
            </a:r>
            <a:r>
              <a:rPr lang="en-GB" dirty="0">
                <a:latin typeface="Arial"/>
                <a:cs typeface="Arial"/>
              </a:rPr>
              <a:t> doses given, breakdown by ethnicity, time between doses, and the number of people that have not yet received a 3</a:t>
            </a:r>
            <a:r>
              <a:rPr lang="en-GB" baseline="30000" dirty="0">
                <a:latin typeface="Arial"/>
                <a:cs typeface="Arial"/>
              </a:rPr>
              <a:t>rd</a:t>
            </a:r>
            <a:r>
              <a:rPr lang="en-GB" dirty="0">
                <a:latin typeface="Arial"/>
                <a:cs typeface="Arial"/>
              </a:rPr>
              <a:t> doses (broken down by time since 2</a:t>
            </a:r>
            <a:r>
              <a:rPr lang="en-GB" baseline="30000" dirty="0">
                <a:latin typeface="Arial"/>
                <a:cs typeface="Arial"/>
              </a:rPr>
              <a:t>nd</a:t>
            </a:r>
            <a:r>
              <a:rPr lang="en-GB" dirty="0">
                <a:latin typeface="Arial"/>
                <a:cs typeface="Arial"/>
              </a:rPr>
              <a:t> dose). </a:t>
            </a:r>
          </a:p>
          <a:p>
            <a:pPr lvl="0"/>
            <a:r>
              <a:rPr lang="en-GB" dirty="0">
                <a:latin typeface="Arial"/>
                <a:cs typeface="Arial"/>
              </a:rPr>
              <a:t>The Foundry reports are also being updated to include data on boosters following the latest JCVI guidance however we are aware that there may be a potential data issue regarding the % uptake for booster doses that the programme is currently investigating. </a:t>
            </a:r>
          </a:p>
          <a:p>
            <a:pPr marL="0" lvl="0" indent="0">
              <a:buNone/>
            </a:pPr>
            <a:endParaRPr lang="en-GB" dirty="0">
              <a:latin typeface="Arial"/>
              <a:cs typeface="Arial"/>
            </a:endParaRPr>
          </a:p>
          <a:p>
            <a:pPr marL="0" lvl="0" indent="0">
              <a:buNone/>
            </a:pPr>
            <a:endParaRPr lang="en-GB" dirty="0">
              <a:latin typeface="Arial"/>
              <a:cs typeface="Arial"/>
            </a:endParaRPr>
          </a:p>
          <a:p>
            <a:endParaRPr lang="en-GB" dirty="0"/>
          </a:p>
        </p:txBody>
      </p:sp>
      <p:sp>
        <p:nvSpPr>
          <p:cNvPr id="3" name="Title 2">
            <a:extLst>
              <a:ext uri="{FF2B5EF4-FFF2-40B4-BE49-F238E27FC236}">
                <a16:creationId xmlns:a16="http://schemas.microsoft.com/office/drawing/2014/main" id="{58A2CA4D-0266-4108-B8FE-B7E194142E5B}"/>
              </a:ext>
            </a:extLst>
          </p:cNvPr>
          <p:cNvSpPr>
            <a:spLocks noGrp="1"/>
          </p:cNvSpPr>
          <p:nvPr>
            <p:ph type="title"/>
          </p:nvPr>
        </p:nvSpPr>
        <p:spPr/>
        <p:txBody>
          <a:bodyPr>
            <a:normAutofit fontScale="90000"/>
          </a:bodyPr>
          <a:lstStyle/>
          <a:p>
            <a:r>
              <a:rPr lang="en-GB" b="1"/>
              <a:t>Access to Foundry data on the vaccination of the Severely Immunosuppressed</a:t>
            </a:r>
          </a:p>
        </p:txBody>
      </p:sp>
    </p:spTree>
    <p:extLst>
      <p:ext uri="{BB962C8B-B14F-4D97-AF65-F5344CB8AC3E}">
        <p14:creationId xmlns:p14="http://schemas.microsoft.com/office/powerpoint/2010/main" val="728420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631AB25E-7D02-4A5C-8608-E1556CB95434}"/>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1755" name="think-cell Slide" r:id="rId4" imgW="395" imgH="394" progId="TCLayout.ActiveDocument.1">
                  <p:embed/>
                </p:oleObj>
              </mc:Choice>
              <mc:Fallback>
                <p:oleObj name="think-cell Slide" r:id="rId4" imgW="395" imgH="394" progId="TCLayout.ActiveDocument.1">
                  <p:embed/>
                  <p:pic>
                    <p:nvPicPr>
                      <p:cNvPr id="7" name="Object 6" hidden="1">
                        <a:extLst>
                          <a:ext uri="{FF2B5EF4-FFF2-40B4-BE49-F238E27FC236}">
                            <a16:creationId xmlns:a16="http://schemas.microsoft.com/office/drawing/2014/main" id="{631AB25E-7D02-4A5C-8608-E1556CB9543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CB2310AF-090F-4406-BAF3-8FCFAD043D5C}"/>
              </a:ext>
            </a:extLst>
          </p:cNvPr>
          <p:cNvSpPr>
            <a:spLocks noGrp="1"/>
          </p:cNvSpPr>
          <p:nvPr>
            <p:ph type="title"/>
          </p:nvPr>
        </p:nvSpPr>
        <p:spPr>
          <a:xfrm>
            <a:off x="191344" y="19293"/>
            <a:ext cx="8523859" cy="369332"/>
          </a:xfrm>
        </p:spPr>
        <p:txBody>
          <a:bodyPr vert="horz"/>
          <a:lstStyle/>
          <a:p>
            <a:r>
              <a:rPr lang="en-GB" dirty="0"/>
              <a:t>National: Immunosuppressed Uptake</a:t>
            </a:r>
          </a:p>
        </p:txBody>
      </p:sp>
      <p:sp>
        <p:nvSpPr>
          <p:cNvPr id="3" name="Subtitle 2">
            <a:extLst>
              <a:ext uri="{FF2B5EF4-FFF2-40B4-BE49-F238E27FC236}">
                <a16:creationId xmlns:a16="http://schemas.microsoft.com/office/drawing/2014/main" id="{61034F03-BA2D-401F-9FF4-B8E512F74AAC}"/>
              </a:ext>
            </a:extLst>
          </p:cNvPr>
          <p:cNvSpPr>
            <a:spLocks noGrp="1"/>
          </p:cNvSpPr>
          <p:nvPr>
            <p:ph type="subTitle" idx="1"/>
          </p:nvPr>
        </p:nvSpPr>
        <p:spPr>
          <a:xfrm>
            <a:off x="225402" y="436275"/>
            <a:ext cx="8523859" cy="276999"/>
          </a:xfrm>
        </p:spPr>
        <p:txBody>
          <a:bodyPr/>
          <a:lstStyle/>
          <a:p>
            <a:r>
              <a:rPr lang="en-GB" dirty="0"/>
              <a:t>44k &gt; 26 weeks since second dose</a:t>
            </a:r>
          </a:p>
        </p:txBody>
      </p:sp>
      <p:graphicFrame>
        <p:nvGraphicFramePr>
          <p:cNvPr id="5" name="Table 4">
            <a:extLst>
              <a:ext uri="{FF2B5EF4-FFF2-40B4-BE49-F238E27FC236}">
                <a16:creationId xmlns:a16="http://schemas.microsoft.com/office/drawing/2014/main" id="{E7DD6E7A-3DF8-4B04-9C68-E3EAA72D9C1E}"/>
              </a:ext>
            </a:extLst>
          </p:cNvPr>
          <p:cNvGraphicFramePr>
            <a:graphicFrameLocks noGrp="1"/>
          </p:cNvGraphicFramePr>
          <p:nvPr/>
        </p:nvGraphicFramePr>
        <p:xfrm>
          <a:off x="201912" y="836712"/>
          <a:ext cx="6856892" cy="2830393"/>
        </p:xfrm>
        <a:graphic>
          <a:graphicData uri="http://schemas.openxmlformats.org/drawingml/2006/table">
            <a:tbl>
              <a:tblPr firstRow="1" bandRow="1">
                <a:tableStyleId>{93296810-A885-4BE3-A3E7-6D5BEEA58F35}</a:tableStyleId>
              </a:tblPr>
              <a:tblGrid>
                <a:gridCol w="1037117">
                  <a:extLst>
                    <a:ext uri="{9D8B030D-6E8A-4147-A177-3AD203B41FA5}">
                      <a16:colId xmlns:a16="http://schemas.microsoft.com/office/drawing/2014/main" val="2631205851"/>
                    </a:ext>
                  </a:extLst>
                </a:gridCol>
                <a:gridCol w="1400175">
                  <a:extLst>
                    <a:ext uri="{9D8B030D-6E8A-4147-A177-3AD203B41FA5}">
                      <a16:colId xmlns:a16="http://schemas.microsoft.com/office/drawing/2014/main" val="2493005987"/>
                    </a:ext>
                  </a:extLst>
                </a:gridCol>
                <a:gridCol w="1076325">
                  <a:extLst>
                    <a:ext uri="{9D8B030D-6E8A-4147-A177-3AD203B41FA5}">
                      <a16:colId xmlns:a16="http://schemas.microsoft.com/office/drawing/2014/main" val="253023313"/>
                    </a:ext>
                  </a:extLst>
                </a:gridCol>
                <a:gridCol w="914400">
                  <a:extLst>
                    <a:ext uri="{9D8B030D-6E8A-4147-A177-3AD203B41FA5}">
                      <a16:colId xmlns:a16="http://schemas.microsoft.com/office/drawing/2014/main" val="2285658568"/>
                    </a:ext>
                  </a:extLst>
                </a:gridCol>
                <a:gridCol w="1152525">
                  <a:extLst>
                    <a:ext uri="{9D8B030D-6E8A-4147-A177-3AD203B41FA5}">
                      <a16:colId xmlns:a16="http://schemas.microsoft.com/office/drawing/2014/main" val="3933952387"/>
                    </a:ext>
                  </a:extLst>
                </a:gridCol>
                <a:gridCol w="1276350">
                  <a:extLst>
                    <a:ext uri="{9D8B030D-6E8A-4147-A177-3AD203B41FA5}">
                      <a16:colId xmlns:a16="http://schemas.microsoft.com/office/drawing/2014/main" val="2271980003"/>
                    </a:ext>
                  </a:extLst>
                </a:gridCol>
              </a:tblGrid>
              <a:tr h="934290">
                <a:tc>
                  <a:txBody>
                    <a:bodyPr/>
                    <a:lstStyle/>
                    <a:p>
                      <a:pPr algn="ctr" fontAlgn="t"/>
                      <a:r>
                        <a:rPr lang="en-GB" sz="1200" b="1" u="none" strike="noStrike" dirty="0">
                          <a:solidFill>
                            <a:schemeClr val="bg1"/>
                          </a:solidFill>
                          <a:effectLst/>
                          <a:latin typeface="+mn-lt"/>
                        </a:rPr>
                        <a:t>Regions</a:t>
                      </a:r>
                      <a:endParaRPr lang="en-GB" sz="1200" b="1" i="0" u="none" strike="noStrike" dirty="0">
                        <a:solidFill>
                          <a:schemeClr val="bg1"/>
                        </a:solidFill>
                        <a:effectLst/>
                        <a:latin typeface="+mn-lt"/>
                        <a:cs typeface="Calibri" panose="020F0502020204030204" pitchFamily="34" charset="0"/>
                      </a:endParaRPr>
                    </a:p>
                  </a:txBody>
                  <a:tcPr marL="6350" marR="6350" marT="6350" marB="0" anchor="ctr"/>
                </a:tc>
                <a:tc>
                  <a:txBody>
                    <a:bodyPr/>
                    <a:lstStyle/>
                    <a:p>
                      <a:pPr algn="ctr" fontAlgn="t"/>
                      <a:r>
                        <a:rPr lang="en-GB" sz="1200" b="1" u="none" strike="noStrike" dirty="0">
                          <a:solidFill>
                            <a:schemeClr val="bg1"/>
                          </a:solidFill>
                          <a:effectLst/>
                          <a:latin typeface="+mn-lt"/>
                        </a:rPr>
                        <a:t>Eligible for  3</a:t>
                      </a:r>
                      <a:r>
                        <a:rPr lang="en-GB" sz="1200" b="1" u="none" strike="noStrike" baseline="30000" dirty="0">
                          <a:solidFill>
                            <a:schemeClr val="bg1"/>
                          </a:solidFill>
                          <a:effectLst/>
                          <a:latin typeface="+mn-lt"/>
                        </a:rPr>
                        <a:t>rd</a:t>
                      </a:r>
                      <a:r>
                        <a:rPr lang="en-GB" sz="1200" b="1" u="none" strike="noStrike" dirty="0">
                          <a:solidFill>
                            <a:schemeClr val="bg1"/>
                          </a:solidFill>
                          <a:effectLst/>
                          <a:latin typeface="+mn-lt"/>
                        </a:rPr>
                        <a:t> Dose [2</a:t>
                      </a:r>
                      <a:r>
                        <a:rPr lang="en-GB" sz="1200" b="1" u="none" strike="noStrike" baseline="30000" dirty="0">
                          <a:solidFill>
                            <a:schemeClr val="bg1"/>
                          </a:solidFill>
                          <a:effectLst/>
                          <a:latin typeface="+mn-lt"/>
                        </a:rPr>
                        <a:t>nd</a:t>
                      </a:r>
                      <a:r>
                        <a:rPr lang="en-GB" sz="1200" b="1" u="none" strike="noStrike" dirty="0">
                          <a:solidFill>
                            <a:schemeClr val="bg1"/>
                          </a:solidFill>
                          <a:effectLst/>
                          <a:latin typeface="+mn-lt"/>
                        </a:rPr>
                        <a:t> Dose &gt; 8weeks]</a:t>
                      </a:r>
                      <a:endParaRPr lang="en-GB" sz="1200" b="1" i="0" u="none" strike="noStrike" dirty="0">
                        <a:solidFill>
                          <a:schemeClr val="bg1"/>
                        </a:solidFill>
                        <a:effectLst/>
                        <a:latin typeface="+mn-lt"/>
                        <a:cs typeface="Calibri" panose="020F0502020204030204" pitchFamily="34" charset="0"/>
                      </a:endParaRPr>
                    </a:p>
                  </a:txBody>
                  <a:tcPr marL="6350" marR="6350" marT="6350" marB="0" anchor="ctr"/>
                </a:tc>
                <a:tc>
                  <a:txBody>
                    <a:bodyPr/>
                    <a:lstStyle/>
                    <a:p>
                      <a:pPr algn="ctr" fontAlgn="t"/>
                      <a:r>
                        <a:rPr lang="en-GB" sz="1200" b="1" u="none" strike="noStrike" dirty="0">
                          <a:solidFill>
                            <a:schemeClr val="bg1"/>
                          </a:solidFill>
                          <a:effectLst/>
                          <a:latin typeface="+mn-lt"/>
                        </a:rPr>
                        <a:t>3</a:t>
                      </a:r>
                      <a:r>
                        <a:rPr lang="en-GB" sz="1200" b="1" u="none" strike="noStrike" baseline="30000" dirty="0">
                          <a:solidFill>
                            <a:schemeClr val="bg1"/>
                          </a:solidFill>
                          <a:effectLst/>
                          <a:latin typeface="+mn-lt"/>
                        </a:rPr>
                        <a:t>rd</a:t>
                      </a:r>
                      <a:r>
                        <a:rPr lang="en-GB" sz="1200" b="1" u="none" strike="noStrike" dirty="0">
                          <a:solidFill>
                            <a:schemeClr val="bg1"/>
                          </a:solidFill>
                          <a:effectLst/>
                          <a:latin typeface="+mn-lt"/>
                        </a:rPr>
                        <a:t> Dose Uptake</a:t>
                      </a:r>
                      <a:endParaRPr lang="en-GB" sz="1200" b="1" i="0" u="none" strike="noStrike" dirty="0">
                        <a:solidFill>
                          <a:schemeClr val="bg1"/>
                        </a:solidFill>
                        <a:effectLst/>
                        <a:latin typeface="+mn-lt"/>
                        <a:cs typeface="Calibri" panose="020F0502020204030204" pitchFamily="34" charset="0"/>
                      </a:endParaRPr>
                    </a:p>
                  </a:txBody>
                  <a:tcPr marL="6350" marR="6350" marT="6350" marB="0" anchor="ctr"/>
                </a:tc>
                <a:tc>
                  <a:txBody>
                    <a:bodyPr/>
                    <a:lstStyle/>
                    <a:p>
                      <a:pPr algn="ctr" fontAlgn="t"/>
                      <a:r>
                        <a:rPr lang="en-GB" sz="1200" b="1" u="none" strike="noStrike" dirty="0">
                          <a:solidFill>
                            <a:schemeClr val="bg1"/>
                          </a:solidFill>
                          <a:effectLst/>
                          <a:latin typeface="+mn-lt"/>
                        </a:rPr>
                        <a:t>3</a:t>
                      </a:r>
                      <a:r>
                        <a:rPr lang="en-GB" sz="1200" b="1" u="none" strike="noStrike" baseline="30000" dirty="0">
                          <a:solidFill>
                            <a:schemeClr val="bg1"/>
                          </a:solidFill>
                          <a:effectLst/>
                          <a:latin typeface="+mn-lt"/>
                        </a:rPr>
                        <a:t>rd</a:t>
                      </a:r>
                      <a:r>
                        <a:rPr lang="en-GB" sz="1200" b="1" u="none" strike="noStrike" dirty="0">
                          <a:solidFill>
                            <a:schemeClr val="bg1"/>
                          </a:solidFill>
                          <a:effectLst/>
                          <a:latin typeface="+mn-lt"/>
                        </a:rPr>
                        <a:t> Dose % uptake</a:t>
                      </a:r>
                      <a:endParaRPr lang="en-GB" sz="1200" b="1" i="0" u="none" strike="noStrike" dirty="0">
                        <a:solidFill>
                          <a:schemeClr val="bg1"/>
                        </a:solidFill>
                        <a:effectLst/>
                        <a:latin typeface="+mn-lt"/>
                        <a:cs typeface="Calibri" panose="020F0502020204030204" pitchFamily="34" charset="0"/>
                      </a:endParaRPr>
                    </a:p>
                  </a:txBody>
                  <a:tcPr marL="6350" marR="6350" marT="6350" marB="0" anchor="ctr"/>
                </a:tc>
                <a:tc>
                  <a:txBody>
                    <a:bodyPr/>
                    <a:lstStyle/>
                    <a:p>
                      <a:pPr algn="ctr" fontAlgn="t"/>
                      <a:r>
                        <a:rPr lang="en-GB" sz="1200" b="1" u="none" strike="noStrike" dirty="0">
                          <a:solidFill>
                            <a:schemeClr val="bg1"/>
                          </a:solidFill>
                          <a:effectLst/>
                          <a:latin typeface="+mn-lt"/>
                        </a:rPr>
                        <a:t>Outstanding &gt; 26 weeks</a:t>
                      </a:r>
                      <a:endParaRPr lang="en-GB" sz="1200" b="1" i="0" u="none" strike="noStrike" dirty="0">
                        <a:solidFill>
                          <a:schemeClr val="bg1"/>
                        </a:solidFill>
                        <a:effectLst/>
                        <a:latin typeface="+mn-lt"/>
                        <a:cs typeface="Calibri" panose="020F0502020204030204" pitchFamily="34" charset="0"/>
                      </a:endParaRPr>
                    </a:p>
                  </a:txBody>
                  <a:tcPr marL="6350" marR="6350" marT="6350"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200" b="1" u="none" strike="noStrike" dirty="0">
                          <a:solidFill>
                            <a:schemeClr val="bg1"/>
                          </a:solidFill>
                          <a:effectLst/>
                          <a:latin typeface="+mn-lt"/>
                        </a:rPr>
                        <a:t>% Outstanding &gt; 26 weeks</a:t>
                      </a:r>
                      <a:endParaRPr lang="en-GB" sz="1200" b="1" i="0" u="none" strike="noStrike" dirty="0">
                        <a:solidFill>
                          <a:schemeClr val="bg1"/>
                        </a:solidFill>
                        <a:effectLst/>
                        <a:latin typeface="+mn-lt"/>
                        <a:cs typeface="Calibri" panose="020F0502020204030204" pitchFamily="34" charset="0"/>
                      </a:endParaRPr>
                    </a:p>
                  </a:txBody>
                  <a:tcPr marL="6350" marR="6350" marT="6350" marB="0" anchor="ctr"/>
                </a:tc>
                <a:extLst>
                  <a:ext uri="{0D108BD9-81ED-4DB2-BD59-A6C34878D82A}">
                    <a16:rowId xmlns:a16="http://schemas.microsoft.com/office/drawing/2014/main" val="2041559702"/>
                  </a:ext>
                </a:extLst>
              </a:tr>
              <a:tr h="238105">
                <a:tc>
                  <a:txBody>
                    <a:bodyPr/>
                    <a:lstStyle/>
                    <a:p>
                      <a:pPr algn="ctr" fontAlgn="t"/>
                      <a:r>
                        <a:rPr lang="en-GB" sz="1200" b="0" u="none" strike="noStrike" dirty="0">
                          <a:solidFill>
                            <a:srgbClr val="000000"/>
                          </a:solidFill>
                          <a:effectLst/>
                          <a:latin typeface="+mn-lt"/>
                        </a:rPr>
                        <a:t>EoE</a:t>
                      </a:r>
                      <a:endParaRPr lang="en-GB" sz="1200" b="0" i="0" u="none" strike="noStrike" dirty="0">
                        <a:solidFill>
                          <a:srgbClr val="000000"/>
                        </a:solidFill>
                        <a:effectLst/>
                        <a:latin typeface="+mn-lt"/>
                        <a:cs typeface="Calibri" panose="020F0502020204030204" pitchFamily="34" charset="0"/>
                      </a:endParaRP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67,032</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61,704</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92.1%</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5,328</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7.9%</a:t>
                      </a:r>
                    </a:p>
                  </a:txBody>
                  <a:tcPr marL="6350" marR="6350" marT="6350" marB="0"/>
                </a:tc>
                <a:extLst>
                  <a:ext uri="{0D108BD9-81ED-4DB2-BD59-A6C34878D82A}">
                    <a16:rowId xmlns:a16="http://schemas.microsoft.com/office/drawing/2014/main" val="33242332"/>
                  </a:ext>
                </a:extLst>
              </a:tr>
              <a:tr h="238105">
                <a:tc>
                  <a:txBody>
                    <a:bodyPr/>
                    <a:lstStyle/>
                    <a:p>
                      <a:pPr algn="ctr" fontAlgn="t"/>
                      <a:r>
                        <a:rPr lang="en-GB" sz="1200" b="0" u="none" strike="noStrike" dirty="0">
                          <a:solidFill>
                            <a:srgbClr val="000000"/>
                          </a:solidFill>
                          <a:effectLst/>
                          <a:latin typeface="+mn-lt"/>
                        </a:rPr>
                        <a:t>Lon</a:t>
                      </a:r>
                      <a:endParaRPr lang="en-GB" sz="1200" b="0" i="0" u="none" strike="noStrike" dirty="0">
                        <a:solidFill>
                          <a:srgbClr val="000000"/>
                        </a:solidFill>
                        <a:effectLst/>
                        <a:latin typeface="+mn-lt"/>
                        <a:cs typeface="Calibri" panose="020F0502020204030204" pitchFamily="34" charset="0"/>
                      </a:endParaRP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56,804</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48,121</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84.7%</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8,683</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15.3%</a:t>
                      </a:r>
                    </a:p>
                  </a:txBody>
                  <a:tcPr marL="6350" marR="6350" marT="6350" marB="0"/>
                </a:tc>
                <a:extLst>
                  <a:ext uri="{0D108BD9-81ED-4DB2-BD59-A6C34878D82A}">
                    <a16:rowId xmlns:a16="http://schemas.microsoft.com/office/drawing/2014/main" val="3226979201"/>
                  </a:ext>
                </a:extLst>
              </a:tr>
              <a:tr h="238105">
                <a:tc>
                  <a:txBody>
                    <a:bodyPr/>
                    <a:lstStyle/>
                    <a:p>
                      <a:pPr algn="ctr" fontAlgn="t"/>
                      <a:r>
                        <a:rPr lang="en-GB" sz="1200" b="0" u="none" strike="noStrike" dirty="0">
                          <a:solidFill>
                            <a:srgbClr val="000000"/>
                          </a:solidFill>
                          <a:effectLst/>
                          <a:latin typeface="+mn-lt"/>
                        </a:rPr>
                        <a:t>Mids</a:t>
                      </a:r>
                      <a:endParaRPr lang="en-GB" sz="1200" b="0" i="0" u="none" strike="noStrike" dirty="0">
                        <a:solidFill>
                          <a:srgbClr val="000000"/>
                        </a:solidFill>
                        <a:effectLst/>
                        <a:latin typeface="+mn-lt"/>
                        <a:cs typeface="Calibri" panose="020F0502020204030204" pitchFamily="34" charset="0"/>
                      </a:endParaRP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98,518</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90,231</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91.6%</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8,287</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8.4%</a:t>
                      </a:r>
                    </a:p>
                  </a:txBody>
                  <a:tcPr marL="6350" marR="6350" marT="6350" marB="0"/>
                </a:tc>
                <a:extLst>
                  <a:ext uri="{0D108BD9-81ED-4DB2-BD59-A6C34878D82A}">
                    <a16:rowId xmlns:a16="http://schemas.microsoft.com/office/drawing/2014/main" val="1810228379"/>
                  </a:ext>
                </a:extLst>
              </a:tr>
              <a:tr h="238105">
                <a:tc>
                  <a:txBody>
                    <a:bodyPr/>
                    <a:lstStyle/>
                    <a:p>
                      <a:pPr algn="ctr" fontAlgn="t"/>
                      <a:r>
                        <a:rPr lang="en-GB" sz="1200" b="0" u="none" strike="noStrike" dirty="0">
                          <a:solidFill>
                            <a:srgbClr val="000000"/>
                          </a:solidFill>
                          <a:effectLst/>
                          <a:latin typeface="+mn-lt"/>
                        </a:rPr>
                        <a:t>NEY</a:t>
                      </a:r>
                      <a:endParaRPr lang="en-GB" sz="1200" b="0" i="0" u="none" strike="noStrike" dirty="0">
                        <a:solidFill>
                          <a:srgbClr val="000000"/>
                        </a:solidFill>
                        <a:effectLst/>
                        <a:latin typeface="+mn-lt"/>
                        <a:cs typeface="Calibri" panose="020F0502020204030204" pitchFamily="34" charset="0"/>
                      </a:endParaRP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80,779</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74,087</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91.7%</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6,692</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8.3%</a:t>
                      </a:r>
                    </a:p>
                  </a:txBody>
                  <a:tcPr marL="6350" marR="6350" marT="6350" marB="0"/>
                </a:tc>
                <a:extLst>
                  <a:ext uri="{0D108BD9-81ED-4DB2-BD59-A6C34878D82A}">
                    <a16:rowId xmlns:a16="http://schemas.microsoft.com/office/drawing/2014/main" val="2140179615"/>
                  </a:ext>
                </a:extLst>
              </a:tr>
              <a:tr h="238105">
                <a:tc>
                  <a:txBody>
                    <a:bodyPr/>
                    <a:lstStyle/>
                    <a:p>
                      <a:pPr algn="ctr" fontAlgn="t"/>
                      <a:r>
                        <a:rPr lang="en-GB" sz="1200" b="0" u="none" strike="noStrike" dirty="0">
                          <a:solidFill>
                            <a:srgbClr val="000000"/>
                          </a:solidFill>
                          <a:effectLst/>
                          <a:latin typeface="+mn-lt"/>
                        </a:rPr>
                        <a:t>NW</a:t>
                      </a:r>
                      <a:endParaRPr lang="en-GB" sz="1200" b="0" i="0" u="none" strike="noStrike" dirty="0">
                        <a:solidFill>
                          <a:srgbClr val="000000"/>
                        </a:solidFill>
                        <a:effectLst/>
                        <a:latin typeface="+mn-lt"/>
                        <a:cs typeface="Calibri" panose="020F0502020204030204" pitchFamily="34" charset="0"/>
                      </a:endParaRP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59,917</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54,064</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90.2%</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5,853</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9.8%</a:t>
                      </a:r>
                    </a:p>
                  </a:txBody>
                  <a:tcPr marL="6350" marR="6350" marT="6350" marB="0"/>
                </a:tc>
                <a:extLst>
                  <a:ext uri="{0D108BD9-81ED-4DB2-BD59-A6C34878D82A}">
                    <a16:rowId xmlns:a16="http://schemas.microsoft.com/office/drawing/2014/main" val="3686560216"/>
                  </a:ext>
                </a:extLst>
              </a:tr>
              <a:tr h="238105">
                <a:tc>
                  <a:txBody>
                    <a:bodyPr/>
                    <a:lstStyle/>
                    <a:p>
                      <a:pPr algn="ctr" fontAlgn="t"/>
                      <a:r>
                        <a:rPr lang="en-GB" sz="1200" b="0" u="none" strike="noStrike" dirty="0">
                          <a:solidFill>
                            <a:srgbClr val="000000"/>
                          </a:solidFill>
                          <a:effectLst/>
                          <a:latin typeface="+mn-lt"/>
                        </a:rPr>
                        <a:t>SE</a:t>
                      </a:r>
                      <a:endParaRPr lang="en-GB" sz="1200" b="0" i="0" u="none" strike="noStrike" dirty="0">
                        <a:solidFill>
                          <a:srgbClr val="000000"/>
                        </a:solidFill>
                        <a:effectLst/>
                        <a:latin typeface="+mn-lt"/>
                        <a:cs typeface="Calibri" panose="020F0502020204030204" pitchFamily="34" charset="0"/>
                      </a:endParaRP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81,464</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75,739</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93.0%</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5,725</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7.0%</a:t>
                      </a:r>
                    </a:p>
                  </a:txBody>
                  <a:tcPr marL="6350" marR="6350" marT="6350" marB="0"/>
                </a:tc>
                <a:extLst>
                  <a:ext uri="{0D108BD9-81ED-4DB2-BD59-A6C34878D82A}">
                    <a16:rowId xmlns:a16="http://schemas.microsoft.com/office/drawing/2014/main" val="2364516720"/>
                  </a:ext>
                </a:extLst>
              </a:tr>
              <a:tr h="229368">
                <a:tc>
                  <a:txBody>
                    <a:bodyPr/>
                    <a:lstStyle/>
                    <a:p>
                      <a:pPr algn="ctr" fontAlgn="t"/>
                      <a:r>
                        <a:rPr lang="en-GB" sz="1200" b="0" u="none" strike="noStrike" dirty="0">
                          <a:solidFill>
                            <a:srgbClr val="000000"/>
                          </a:solidFill>
                          <a:effectLst/>
                          <a:latin typeface="+mn-lt"/>
                        </a:rPr>
                        <a:t>SW</a:t>
                      </a:r>
                      <a:endParaRPr lang="en-GB" sz="1200" b="0" i="0" u="none" strike="noStrike" dirty="0">
                        <a:solidFill>
                          <a:srgbClr val="000000"/>
                        </a:solidFill>
                        <a:effectLst/>
                        <a:latin typeface="+mn-lt"/>
                        <a:cs typeface="Calibri" panose="020F0502020204030204" pitchFamily="34" charset="0"/>
                      </a:endParaRP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57,756</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54,286</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94.0%</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3,470</a:t>
                      </a:r>
                    </a:p>
                  </a:txBody>
                  <a:tcPr marL="6350" marR="6350" marT="6350" marB="0"/>
                </a:tc>
                <a:tc>
                  <a:txBody>
                    <a:bodyPr/>
                    <a:lstStyle/>
                    <a:p>
                      <a:pPr algn="r" fontAlgn="t"/>
                      <a:r>
                        <a:rPr lang="en-GB" sz="1200" b="0" i="0" u="none" strike="noStrike">
                          <a:solidFill>
                            <a:srgbClr val="000000"/>
                          </a:solidFill>
                          <a:effectLst/>
                          <a:latin typeface="Arial" panose="020B0604020202020204" pitchFamily="34" charset="0"/>
                        </a:rPr>
                        <a:t>6.0%</a:t>
                      </a:r>
                    </a:p>
                  </a:txBody>
                  <a:tcPr marL="6350" marR="6350" marT="6350" marB="0"/>
                </a:tc>
                <a:extLst>
                  <a:ext uri="{0D108BD9-81ED-4DB2-BD59-A6C34878D82A}">
                    <a16:rowId xmlns:a16="http://schemas.microsoft.com/office/drawing/2014/main" val="3268685923"/>
                  </a:ext>
                </a:extLst>
              </a:tr>
              <a:tr h="238105">
                <a:tc>
                  <a:txBody>
                    <a:bodyPr/>
                    <a:lstStyle/>
                    <a:p>
                      <a:pPr algn="ctr" fontAlgn="t"/>
                      <a:r>
                        <a:rPr lang="en-GB" sz="1200" b="1" u="none" strike="noStrike" dirty="0">
                          <a:solidFill>
                            <a:srgbClr val="000000"/>
                          </a:solidFill>
                          <a:effectLst/>
                          <a:latin typeface="+mn-lt"/>
                        </a:rPr>
                        <a:t>Total</a:t>
                      </a:r>
                      <a:endParaRPr lang="en-GB" sz="1200" b="1" i="0" u="none" strike="noStrike" dirty="0">
                        <a:solidFill>
                          <a:srgbClr val="000000"/>
                        </a:solidFill>
                        <a:effectLst/>
                        <a:latin typeface="+mn-lt"/>
                        <a:cs typeface="Calibri" panose="020F0502020204030204" pitchFamily="34" charset="0"/>
                      </a:endParaRPr>
                    </a:p>
                  </a:txBody>
                  <a:tcPr marL="6350" marR="6350" marT="6350" marB="0"/>
                </a:tc>
                <a:tc>
                  <a:txBody>
                    <a:bodyPr/>
                    <a:lstStyle/>
                    <a:p>
                      <a:pPr algn="r" fontAlgn="t"/>
                      <a:r>
                        <a:rPr lang="en-GB" sz="1200" b="1" i="0" u="none" strike="noStrike">
                          <a:solidFill>
                            <a:srgbClr val="000000"/>
                          </a:solidFill>
                          <a:effectLst/>
                          <a:latin typeface="Arial" panose="020B0604020202020204" pitchFamily="34" charset="0"/>
                        </a:rPr>
                        <a:t>502,270</a:t>
                      </a:r>
                    </a:p>
                  </a:txBody>
                  <a:tcPr marL="6350" marR="6350" marT="6350" marB="0"/>
                </a:tc>
                <a:tc>
                  <a:txBody>
                    <a:bodyPr/>
                    <a:lstStyle/>
                    <a:p>
                      <a:pPr algn="r" fontAlgn="t"/>
                      <a:r>
                        <a:rPr lang="en-GB" sz="1200" b="1" i="0" u="none" strike="noStrike">
                          <a:solidFill>
                            <a:srgbClr val="000000"/>
                          </a:solidFill>
                          <a:effectLst/>
                          <a:latin typeface="Arial" panose="020B0604020202020204" pitchFamily="34" charset="0"/>
                        </a:rPr>
                        <a:t>458,232</a:t>
                      </a:r>
                    </a:p>
                  </a:txBody>
                  <a:tcPr marL="6350" marR="6350" marT="6350" marB="0"/>
                </a:tc>
                <a:tc>
                  <a:txBody>
                    <a:bodyPr/>
                    <a:lstStyle/>
                    <a:p>
                      <a:pPr algn="r" fontAlgn="t"/>
                      <a:r>
                        <a:rPr lang="en-GB" sz="1200" b="1" i="0" u="none" strike="noStrike">
                          <a:solidFill>
                            <a:srgbClr val="000000"/>
                          </a:solidFill>
                          <a:effectLst/>
                          <a:latin typeface="Arial" panose="020B0604020202020204" pitchFamily="34" charset="0"/>
                        </a:rPr>
                        <a:t>91.2%</a:t>
                      </a:r>
                    </a:p>
                  </a:txBody>
                  <a:tcPr marL="6350" marR="6350" marT="6350" marB="0"/>
                </a:tc>
                <a:tc>
                  <a:txBody>
                    <a:bodyPr/>
                    <a:lstStyle/>
                    <a:p>
                      <a:pPr algn="r" fontAlgn="t"/>
                      <a:r>
                        <a:rPr lang="en-GB" sz="1200" b="1" i="0" u="none" strike="noStrike">
                          <a:solidFill>
                            <a:srgbClr val="000000"/>
                          </a:solidFill>
                          <a:effectLst/>
                          <a:latin typeface="Arial" panose="020B0604020202020204" pitchFamily="34" charset="0"/>
                        </a:rPr>
                        <a:t>44,038</a:t>
                      </a:r>
                    </a:p>
                  </a:txBody>
                  <a:tcPr marL="6350" marR="6350" marT="6350" marB="0"/>
                </a:tc>
                <a:tc>
                  <a:txBody>
                    <a:bodyPr/>
                    <a:lstStyle/>
                    <a:p>
                      <a:pPr algn="r" fontAlgn="t"/>
                      <a:r>
                        <a:rPr lang="en-GB" sz="1200" b="1" i="0" u="none" strike="noStrike" dirty="0">
                          <a:solidFill>
                            <a:srgbClr val="000000"/>
                          </a:solidFill>
                          <a:effectLst/>
                          <a:latin typeface="Arial" panose="020B0604020202020204" pitchFamily="34" charset="0"/>
                        </a:rPr>
                        <a:t>8.8%</a:t>
                      </a:r>
                    </a:p>
                  </a:txBody>
                  <a:tcPr marL="6350" marR="6350" marT="6350" marB="0"/>
                </a:tc>
                <a:extLst>
                  <a:ext uri="{0D108BD9-81ED-4DB2-BD59-A6C34878D82A}">
                    <a16:rowId xmlns:a16="http://schemas.microsoft.com/office/drawing/2014/main" val="3863860098"/>
                  </a:ext>
                </a:extLst>
              </a:tr>
            </a:tbl>
          </a:graphicData>
        </a:graphic>
      </p:graphicFrame>
      <p:graphicFrame>
        <p:nvGraphicFramePr>
          <p:cNvPr id="6" name="Table 5">
            <a:extLst>
              <a:ext uri="{FF2B5EF4-FFF2-40B4-BE49-F238E27FC236}">
                <a16:creationId xmlns:a16="http://schemas.microsoft.com/office/drawing/2014/main" id="{5E3C0312-DED0-46BE-B331-E78AF440987A}"/>
              </a:ext>
            </a:extLst>
          </p:cNvPr>
          <p:cNvGraphicFramePr>
            <a:graphicFrameLocks noGrp="1"/>
          </p:cNvGraphicFramePr>
          <p:nvPr/>
        </p:nvGraphicFramePr>
        <p:xfrm>
          <a:off x="7248128" y="836712"/>
          <a:ext cx="4074783" cy="2709022"/>
        </p:xfrm>
        <a:graphic>
          <a:graphicData uri="http://schemas.openxmlformats.org/drawingml/2006/table">
            <a:tbl>
              <a:tblPr firstRow="1" bandRow="1">
                <a:tableStyleId>{93296810-A885-4BE3-A3E7-6D5BEEA58F35}</a:tableStyleId>
              </a:tblPr>
              <a:tblGrid>
                <a:gridCol w="1951655">
                  <a:extLst>
                    <a:ext uri="{9D8B030D-6E8A-4147-A177-3AD203B41FA5}">
                      <a16:colId xmlns:a16="http://schemas.microsoft.com/office/drawing/2014/main" val="555831012"/>
                    </a:ext>
                  </a:extLst>
                </a:gridCol>
                <a:gridCol w="947825">
                  <a:extLst>
                    <a:ext uri="{9D8B030D-6E8A-4147-A177-3AD203B41FA5}">
                      <a16:colId xmlns:a16="http://schemas.microsoft.com/office/drawing/2014/main" val="3364798595"/>
                    </a:ext>
                  </a:extLst>
                </a:gridCol>
                <a:gridCol w="1175303">
                  <a:extLst>
                    <a:ext uri="{9D8B030D-6E8A-4147-A177-3AD203B41FA5}">
                      <a16:colId xmlns:a16="http://schemas.microsoft.com/office/drawing/2014/main" val="1989233657"/>
                    </a:ext>
                  </a:extLst>
                </a:gridCol>
              </a:tblGrid>
              <a:tr h="483573">
                <a:tc>
                  <a:txBody>
                    <a:bodyPr/>
                    <a:lstStyle/>
                    <a:p>
                      <a:pPr algn="ctr" fontAlgn="b"/>
                      <a:r>
                        <a:rPr lang="en-GB" sz="1200" b="1" u="none" strike="noStrike" dirty="0">
                          <a:solidFill>
                            <a:schemeClr val="bg1"/>
                          </a:solidFill>
                          <a:effectLst/>
                          <a:latin typeface="+mn-lt"/>
                          <a:cs typeface="Calibri" panose="020F0502020204030204" pitchFamily="34" charset="0"/>
                        </a:rPr>
                        <a:t>Delivery Model</a:t>
                      </a:r>
                      <a:endParaRPr lang="en-GB" sz="1200" b="1" i="0" u="none" strike="noStrike" dirty="0">
                        <a:solidFill>
                          <a:schemeClr val="bg1"/>
                        </a:solidFill>
                        <a:effectLst/>
                        <a:latin typeface="+mn-lt"/>
                        <a:cs typeface="Calibri" panose="020F0502020204030204" pitchFamily="34" charset="0"/>
                      </a:endParaRPr>
                    </a:p>
                  </a:txBody>
                  <a:tcPr marL="0" marR="6350" marT="6350" marB="0"/>
                </a:tc>
                <a:tc>
                  <a:txBody>
                    <a:bodyPr/>
                    <a:lstStyle/>
                    <a:p>
                      <a:pPr algn="ctr" fontAlgn="b"/>
                      <a:r>
                        <a:rPr lang="en-GB" sz="1200" b="1" u="none" strike="noStrike" dirty="0">
                          <a:solidFill>
                            <a:schemeClr val="bg1"/>
                          </a:solidFill>
                          <a:effectLst/>
                          <a:latin typeface="+mn-lt"/>
                          <a:cs typeface="Calibri" panose="020F0502020204030204" pitchFamily="34" charset="0"/>
                        </a:rPr>
                        <a:t>Uptake</a:t>
                      </a:r>
                      <a:endParaRPr lang="en-GB" sz="1200" b="1" i="0" u="none" strike="noStrike" dirty="0">
                        <a:solidFill>
                          <a:schemeClr val="bg1"/>
                        </a:solidFill>
                        <a:effectLst/>
                        <a:latin typeface="+mn-lt"/>
                        <a:cs typeface="Calibri" panose="020F0502020204030204" pitchFamily="34" charset="0"/>
                      </a:endParaRPr>
                    </a:p>
                  </a:txBody>
                  <a:tcPr marL="0" marR="6350" marT="6350" marB="0"/>
                </a:tc>
                <a:tc>
                  <a:txBody>
                    <a:bodyPr/>
                    <a:lstStyle/>
                    <a:p>
                      <a:pPr algn="ctr" fontAlgn="b"/>
                      <a:r>
                        <a:rPr lang="en-GB" sz="1200" b="1" u="none" strike="noStrike" dirty="0">
                          <a:solidFill>
                            <a:schemeClr val="bg1"/>
                          </a:solidFill>
                          <a:effectLst/>
                          <a:latin typeface="+mn-lt"/>
                          <a:cs typeface="Calibri" panose="020F0502020204030204" pitchFamily="34" charset="0"/>
                        </a:rPr>
                        <a:t>% DM Uptake</a:t>
                      </a:r>
                      <a:endParaRPr lang="en-GB" sz="1200" b="1" i="0" u="none" strike="noStrike" dirty="0">
                        <a:solidFill>
                          <a:schemeClr val="bg1"/>
                        </a:solidFill>
                        <a:effectLst/>
                        <a:latin typeface="+mn-lt"/>
                        <a:cs typeface="Calibri" panose="020F0502020204030204" pitchFamily="34" charset="0"/>
                      </a:endParaRPr>
                    </a:p>
                  </a:txBody>
                  <a:tcPr marL="0" marR="6350" marT="6350" marB="0"/>
                </a:tc>
                <a:extLst>
                  <a:ext uri="{0D108BD9-81ED-4DB2-BD59-A6C34878D82A}">
                    <a16:rowId xmlns:a16="http://schemas.microsoft.com/office/drawing/2014/main" val="2100399154"/>
                  </a:ext>
                </a:extLst>
              </a:tr>
              <a:tr h="244894">
                <a:tc>
                  <a:txBody>
                    <a:bodyPr/>
                    <a:lstStyle/>
                    <a:p>
                      <a:pPr algn="r" fontAlgn="t"/>
                      <a:r>
                        <a:rPr lang="en-GB" sz="1200" b="0" i="0" u="none" strike="noStrike" dirty="0">
                          <a:solidFill>
                            <a:schemeClr val="tx1"/>
                          </a:solidFill>
                          <a:effectLst/>
                          <a:latin typeface="+mn-lt"/>
                        </a:rPr>
                        <a:t>Hospital Hubs </a:t>
                      </a:r>
                    </a:p>
                  </a:txBody>
                  <a:tcPr marL="6350" marR="6350" marT="6350" marB="0"/>
                </a:tc>
                <a:tc>
                  <a:txBody>
                    <a:bodyPr/>
                    <a:lstStyle/>
                    <a:p>
                      <a:pPr algn="r" fontAlgn="b"/>
                      <a:r>
                        <a:rPr lang="en-GB" sz="1200" b="0" i="0" u="none" strike="noStrike" dirty="0">
                          <a:solidFill>
                            <a:srgbClr val="000000"/>
                          </a:solidFill>
                          <a:effectLst/>
                          <a:latin typeface="+mn-lt"/>
                        </a:rPr>
                        <a:t>18,468</a:t>
                      </a:r>
                    </a:p>
                  </a:txBody>
                  <a:tcPr marL="6350" marR="6350" marT="6350" marB="0"/>
                </a:tc>
                <a:tc>
                  <a:txBody>
                    <a:bodyPr/>
                    <a:lstStyle/>
                    <a:p>
                      <a:pPr algn="r" fontAlgn="t"/>
                      <a:r>
                        <a:rPr lang="en-GB" sz="1200" b="0" i="0" u="none" strike="noStrike" dirty="0">
                          <a:solidFill>
                            <a:schemeClr val="tx1"/>
                          </a:solidFill>
                          <a:effectLst/>
                          <a:latin typeface="+mn-lt"/>
                        </a:rPr>
                        <a:t>4.0%</a:t>
                      </a:r>
                    </a:p>
                  </a:txBody>
                  <a:tcPr marL="6350" marR="6350" marT="6350" marB="0"/>
                </a:tc>
                <a:extLst>
                  <a:ext uri="{0D108BD9-81ED-4DB2-BD59-A6C34878D82A}">
                    <a16:rowId xmlns:a16="http://schemas.microsoft.com/office/drawing/2014/main" val="3544951997"/>
                  </a:ext>
                </a:extLst>
              </a:tr>
              <a:tr h="244894">
                <a:tc>
                  <a:txBody>
                    <a:bodyPr/>
                    <a:lstStyle/>
                    <a:p>
                      <a:pPr algn="r" fontAlgn="t"/>
                      <a:r>
                        <a:rPr lang="en-GB" sz="1200" b="0" i="0" u="none" strike="noStrike" dirty="0">
                          <a:solidFill>
                            <a:schemeClr val="tx1"/>
                          </a:solidFill>
                          <a:effectLst/>
                          <a:latin typeface="+mn-lt"/>
                        </a:rPr>
                        <a:t>Hospital Hubs - SAIS</a:t>
                      </a:r>
                    </a:p>
                  </a:txBody>
                  <a:tcPr marL="6350" marR="6350" marT="6350" marB="0"/>
                </a:tc>
                <a:tc>
                  <a:txBody>
                    <a:bodyPr/>
                    <a:lstStyle/>
                    <a:p>
                      <a:pPr algn="r" fontAlgn="b"/>
                      <a:r>
                        <a:rPr lang="en-GB" sz="1200" b="0" i="0" u="none" strike="noStrike" dirty="0">
                          <a:solidFill>
                            <a:srgbClr val="000000"/>
                          </a:solidFill>
                          <a:effectLst/>
                          <a:latin typeface="+mn-lt"/>
                        </a:rPr>
                        <a:t>40</a:t>
                      </a:r>
                    </a:p>
                  </a:txBody>
                  <a:tcPr marL="6350" marR="6350" marT="6350" marB="0"/>
                </a:tc>
                <a:tc>
                  <a:txBody>
                    <a:bodyPr/>
                    <a:lstStyle/>
                    <a:p>
                      <a:pPr algn="r" fontAlgn="t"/>
                      <a:endParaRPr lang="en-GB" sz="1200" b="0" i="0" u="none" strike="noStrike" dirty="0">
                        <a:solidFill>
                          <a:schemeClr val="tx1"/>
                        </a:solidFill>
                        <a:effectLst/>
                        <a:latin typeface="+mn-lt"/>
                      </a:endParaRPr>
                    </a:p>
                  </a:txBody>
                  <a:tcPr marL="6350" marR="6350" marT="6350" marB="0"/>
                </a:tc>
                <a:extLst>
                  <a:ext uri="{0D108BD9-81ED-4DB2-BD59-A6C34878D82A}">
                    <a16:rowId xmlns:a16="http://schemas.microsoft.com/office/drawing/2014/main" val="2126922249"/>
                  </a:ext>
                </a:extLst>
              </a:tr>
              <a:tr h="266297">
                <a:tc>
                  <a:txBody>
                    <a:bodyPr/>
                    <a:lstStyle/>
                    <a:p>
                      <a:pPr algn="r" fontAlgn="t"/>
                      <a:r>
                        <a:rPr lang="en-GB" sz="1200" b="0" i="0" u="none" strike="noStrike" dirty="0">
                          <a:solidFill>
                            <a:schemeClr val="bg1">
                              <a:lumMod val="50000"/>
                            </a:schemeClr>
                          </a:solidFill>
                          <a:effectLst/>
                          <a:latin typeface="+mn-lt"/>
                        </a:rPr>
                        <a:t>LVS - Detained Estate</a:t>
                      </a:r>
                    </a:p>
                  </a:txBody>
                  <a:tcPr marL="6350" marR="6350" marT="6350" marB="0"/>
                </a:tc>
                <a:tc>
                  <a:txBody>
                    <a:bodyPr/>
                    <a:lstStyle/>
                    <a:p>
                      <a:pPr algn="r" fontAlgn="b"/>
                      <a:r>
                        <a:rPr lang="en-GB" sz="1200" b="0" i="0" u="none" strike="noStrike" dirty="0">
                          <a:solidFill>
                            <a:schemeClr val="bg1">
                              <a:lumMod val="50000"/>
                            </a:schemeClr>
                          </a:solidFill>
                          <a:effectLst/>
                          <a:latin typeface="+mn-lt"/>
                        </a:rPr>
                        <a:t>72</a:t>
                      </a:r>
                    </a:p>
                  </a:txBody>
                  <a:tcPr marL="6350" marR="6350" marT="6350" marB="0"/>
                </a:tc>
                <a:tc>
                  <a:txBody>
                    <a:bodyPr/>
                    <a:lstStyle/>
                    <a:p>
                      <a:pPr algn="r" fontAlgn="t"/>
                      <a:endParaRPr lang="en-GB" sz="1200" b="0" i="0" u="none" strike="noStrike" dirty="0">
                        <a:solidFill>
                          <a:schemeClr val="bg1">
                            <a:lumMod val="50000"/>
                          </a:schemeClr>
                        </a:solidFill>
                        <a:effectLst/>
                        <a:latin typeface="+mn-lt"/>
                      </a:endParaRPr>
                    </a:p>
                  </a:txBody>
                  <a:tcPr marL="6350" marR="6350" marT="6350" marB="0"/>
                </a:tc>
                <a:extLst>
                  <a:ext uri="{0D108BD9-81ED-4DB2-BD59-A6C34878D82A}">
                    <a16:rowId xmlns:a16="http://schemas.microsoft.com/office/drawing/2014/main" val="69541481"/>
                  </a:ext>
                </a:extLst>
              </a:tr>
              <a:tr h="244894">
                <a:tc>
                  <a:txBody>
                    <a:bodyPr/>
                    <a:lstStyle/>
                    <a:p>
                      <a:pPr algn="r" fontAlgn="t"/>
                      <a:r>
                        <a:rPr lang="en-GB" sz="1200" b="0" i="0" u="none" strike="noStrike" dirty="0">
                          <a:solidFill>
                            <a:schemeClr val="bg1">
                              <a:lumMod val="50000"/>
                            </a:schemeClr>
                          </a:solidFill>
                          <a:effectLst/>
                          <a:latin typeface="+mn-lt"/>
                        </a:rPr>
                        <a:t>LVS - Military</a:t>
                      </a:r>
                    </a:p>
                  </a:txBody>
                  <a:tcPr marL="6350" marR="6350" marT="6350" marB="0"/>
                </a:tc>
                <a:tc>
                  <a:txBody>
                    <a:bodyPr/>
                    <a:lstStyle/>
                    <a:p>
                      <a:pPr algn="r" fontAlgn="b"/>
                      <a:r>
                        <a:rPr lang="en-GB" sz="1200" b="0" i="0" u="none" strike="noStrike" dirty="0">
                          <a:solidFill>
                            <a:schemeClr val="bg1">
                              <a:lumMod val="50000"/>
                            </a:schemeClr>
                          </a:solidFill>
                          <a:effectLst/>
                          <a:latin typeface="+mn-lt"/>
                        </a:rPr>
                        <a:t>2</a:t>
                      </a:r>
                    </a:p>
                  </a:txBody>
                  <a:tcPr marL="6350" marR="6350" marT="6350" marB="0"/>
                </a:tc>
                <a:tc>
                  <a:txBody>
                    <a:bodyPr/>
                    <a:lstStyle/>
                    <a:p>
                      <a:pPr algn="r" fontAlgn="t"/>
                      <a:endParaRPr lang="en-GB" sz="1200" b="0" i="0" u="none" strike="noStrike" dirty="0">
                        <a:solidFill>
                          <a:schemeClr val="bg1">
                            <a:lumMod val="50000"/>
                          </a:schemeClr>
                        </a:solidFill>
                        <a:effectLst/>
                        <a:latin typeface="+mn-lt"/>
                      </a:endParaRPr>
                    </a:p>
                  </a:txBody>
                  <a:tcPr marL="6350" marR="6350" marT="6350" marB="0"/>
                </a:tc>
                <a:extLst>
                  <a:ext uri="{0D108BD9-81ED-4DB2-BD59-A6C34878D82A}">
                    <a16:rowId xmlns:a16="http://schemas.microsoft.com/office/drawing/2014/main" val="3273751469"/>
                  </a:ext>
                </a:extLst>
              </a:tr>
              <a:tr h="244894">
                <a:tc>
                  <a:txBody>
                    <a:bodyPr/>
                    <a:lstStyle/>
                    <a:p>
                      <a:pPr algn="r" fontAlgn="t"/>
                      <a:r>
                        <a:rPr lang="en-GB" sz="1200" b="0" i="0" u="none" strike="noStrike" dirty="0">
                          <a:solidFill>
                            <a:schemeClr val="tx1"/>
                          </a:solidFill>
                          <a:effectLst/>
                          <a:latin typeface="+mn-lt"/>
                        </a:rPr>
                        <a:t>LVS - PCN</a:t>
                      </a:r>
                    </a:p>
                  </a:txBody>
                  <a:tcPr marL="6350" marR="6350" marT="6350" marB="0"/>
                </a:tc>
                <a:tc>
                  <a:txBody>
                    <a:bodyPr/>
                    <a:lstStyle/>
                    <a:p>
                      <a:pPr algn="r" fontAlgn="b"/>
                      <a:r>
                        <a:rPr lang="en-GB" sz="1200" b="0" i="0" u="none" strike="noStrike" dirty="0">
                          <a:solidFill>
                            <a:srgbClr val="000000"/>
                          </a:solidFill>
                          <a:effectLst/>
                          <a:latin typeface="+mn-lt"/>
                        </a:rPr>
                        <a:t>322,235</a:t>
                      </a:r>
                    </a:p>
                  </a:txBody>
                  <a:tcPr marL="6350" marR="6350" marT="6350" marB="0"/>
                </a:tc>
                <a:tc>
                  <a:txBody>
                    <a:bodyPr/>
                    <a:lstStyle/>
                    <a:p>
                      <a:pPr algn="r" fontAlgn="t"/>
                      <a:r>
                        <a:rPr lang="en-GB" sz="1200" b="0" i="0" u="none" strike="noStrike" dirty="0">
                          <a:solidFill>
                            <a:schemeClr val="tx1"/>
                          </a:solidFill>
                          <a:effectLst/>
                          <a:latin typeface="+mn-lt"/>
                        </a:rPr>
                        <a:t>70.3%</a:t>
                      </a:r>
                    </a:p>
                  </a:txBody>
                  <a:tcPr marL="6350" marR="6350" marT="6350" marB="0"/>
                </a:tc>
                <a:extLst>
                  <a:ext uri="{0D108BD9-81ED-4DB2-BD59-A6C34878D82A}">
                    <a16:rowId xmlns:a16="http://schemas.microsoft.com/office/drawing/2014/main" val="2213935074"/>
                  </a:ext>
                </a:extLst>
              </a:tr>
              <a:tr h="244894">
                <a:tc>
                  <a:txBody>
                    <a:bodyPr/>
                    <a:lstStyle/>
                    <a:p>
                      <a:pPr algn="r" fontAlgn="t"/>
                      <a:r>
                        <a:rPr lang="en-GB" sz="1200" b="0" i="0" u="none" strike="noStrike" dirty="0">
                          <a:solidFill>
                            <a:schemeClr val="tx1"/>
                          </a:solidFill>
                          <a:effectLst/>
                          <a:latin typeface="+mn-lt"/>
                        </a:rPr>
                        <a:t>LVS - Pharmacy</a:t>
                      </a:r>
                    </a:p>
                  </a:txBody>
                  <a:tcPr marL="6350" marR="6350" marT="6350" marB="0"/>
                </a:tc>
                <a:tc>
                  <a:txBody>
                    <a:bodyPr/>
                    <a:lstStyle/>
                    <a:p>
                      <a:pPr algn="r" fontAlgn="b"/>
                      <a:r>
                        <a:rPr lang="en-GB" sz="1200" b="0" i="0" u="none" strike="noStrike" dirty="0">
                          <a:solidFill>
                            <a:srgbClr val="000000"/>
                          </a:solidFill>
                          <a:effectLst/>
                          <a:latin typeface="+mn-lt"/>
                        </a:rPr>
                        <a:t>69,715</a:t>
                      </a:r>
                    </a:p>
                  </a:txBody>
                  <a:tcPr marL="6350" marR="6350" marT="6350" marB="0"/>
                </a:tc>
                <a:tc>
                  <a:txBody>
                    <a:bodyPr/>
                    <a:lstStyle/>
                    <a:p>
                      <a:pPr algn="r" fontAlgn="t"/>
                      <a:r>
                        <a:rPr lang="en-GB" sz="1200" b="0" i="0" u="none" strike="noStrike" dirty="0">
                          <a:solidFill>
                            <a:schemeClr val="tx1"/>
                          </a:solidFill>
                          <a:effectLst/>
                          <a:latin typeface="+mn-lt"/>
                        </a:rPr>
                        <a:t>15.2%</a:t>
                      </a:r>
                    </a:p>
                  </a:txBody>
                  <a:tcPr marL="6350" marR="6350" marT="6350" marB="0"/>
                </a:tc>
                <a:extLst>
                  <a:ext uri="{0D108BD9-81ED-4DB2-BD59-A6C34878D82A}">
                    <a16:rowId xmlns:a16="http://schemas.microsoft.com/office/drawing/2014/main" val="415166559"/>
                  </a:ext>
                </a:extLst>
              </a:tr>
              <a:tr h="244894">
                <a:tc>
                  <a:txBody>
                    <a:bodyPr/>
                    <a:lstStyle/>
                    <a:p>
                      <a:pPr algn="r" fontAlgn="t"/>
                      <a:r>
                        <a:rPr lang="en-GB" sz="1200" b="0" i="0" u="none" strike="noStrike" dirty="0">
                          <a:solidFill>
                            <a:schemeClr val="bg1">
                              <a:lumMod val="50000"/>
                            </a:schemeClr>
                          </a:solidFill>
                          <a:effectLst/>
                          <a:latin typeface="+mn-lt"/>
                        </a:rPr>
                        <a:t>Unknown</a:t>
                      </a:r>
                    </a:p>
                  </a:txBody>
                  <a:tcPr marL="6350" marR="6350" marT="6350" marB="0"/>
                </a:tc>
                <a:tc>
                  <a:txBody>
                    <a:bodyPr/>
                    <a:lstStyle/>
                    <a:p>
                      <a:pPr algn="r" fontAlgn="b"/>
                      <a:r>
                        <a:rPr lang="en-GB" sz="1200" b="0" i="0" u="none" strike="noStrike" dirty="0">
                          <a:solidFill>
                            <a:schemeClr val="bg1">
                              <a:lumMod val="50000"/>
                            </a:schemeClr>
                          </a:solidFill>
                          <a:effectLst/>
                          <a:latin typeface="+mn-lt"/>
                        </a:rPr>
                        <a:t>521</a:t>
                      </a:r>
                    </a:p>
                  </a:txBody>
                  <a:tcPr marL="6350" marR="6350" marT="6350" marB="0"/>
                </a:tc>
                <a:tc>
                  <a:txBody>
                    <a:bodyPr/>
                    <a:lstStyle/>
                    <a:p>
                      <a:pPr algn="r" fontAlgn="t"/>
                      <a:r>
                        <a:rPr lang="en-GB" sz="1200" b="0" i="0" u="none" strike="noStrike" dirty="0">
                          <a:solidFill>
                            <a:schemeClr val="bg1">
                              <a:lumMod val="50000"/>
                            </a:schemeClr>
                          </a:solidFill>
                          <a:effectLst/>
                          <a:latin typeface="+mn-lt"/>
                        </a:rPr>
                        <a:t>0.1%</a:t>
                      </a:r>
                    </a:p>
                  </a:txBody>
                  <a:tcPr marL="6350" marR="6350" marT="6350" marB="0"/>
                </a:tc>
                <a:extLst>
                  <a:ext uri="{0D108BD9-81ED-4DB2-BD59-A6C34878D82A}">
                    <a16:rowId xmlns:a16="http://schemas.microsoft.com/office/drawing/2014/main" val="248740770"/>
                  </a:ext>
                </a:extLst>
              </a:tr>
              <a:tr h="244894">
                <a:tc>
                  <a:txBody>
                    <a:bodyPr/>
                    <a:lstStyle/>
                    <a:p>
                      <a:pPr algn="r" fontAlgn="t"/>
                      <a:r>
                        <a:rPr lang="en-GB" sz="1200" b="0" i="0" u="none" strike="noStrike" dirty="0">
                          <a:solidFill>
                            <a:schemeClr val="tx1"/>
                          </a:solidFill>
                          <a:effectLst/>
                          <a:latin typeface="+mn-lt"/>
                        </a:rPr>
                        <a:t>Vaccination Centres</a:t>
                      </a:r>
                    </a:p>
                  </a:txBody>
                  <a:tcPr marL="6350" marR="6350" marT="6350" marB="0"/>
                </a:tc>
                <a:tc>
                  <a:txBody>
                    <a:bodyPr/>
                    <a:lstStyle/>
                    <a:p>
                      <a:pPr algn="r" fontAlgn="b"/>
                      <a:r>
                        <a:rPr lang="en-GB" sz="1200" b="0" i="0" u="none" strike="noStrike" dirty="0">
                          <a:solidFill>
                            <a:srgbClr val="000000"/>
                          </a:solidFill>
                          <a:effectLst/>
                          <a:latin typeface="+mn-lt"/>
                        </a:rPr>
                        <a:t>47,179</a:t>
                      </a:r>
                    </a:p>
                  </a:txBody>
                  <a:tcPr marL="6350" marR="6350" marT="6350" marB="0"/>
                </a:tc>
                <a:tc>
                  <a:txBody>
                    <a:bodyPr/>
                    <a:lstStyle/>
                    <a:p>
                      <a:pPr algn="r" fontAlgn="t"/>
                      <a:r>
                        <a:rPr lang="en-GB" sz="1200" b="0" i="0" u="none" strike="noStrike" dirty="0">
                          <a:solidFill>
                            <a:schemeClr val="tx1"/>
                          </a:solidFill>
                          <a:effectLst/>
                          <a:latin typeface="+mn-lt"/>
                        </a:rPr>
                        <a:t>10.3%</a:t>
                      </a:r>
                    </a:p>
                  </a:txBody>
                  <a:tcPr marL="6350" marR="6350" marT="6350" marB="0"/>
                </a:tc>
                <a:extLst>
                  <a:ext uri="{0D108BD9-81ED-4DB2-BD59-A6C34878D82A}">
                    <a16:rowId xmlns:a16="http://schemas.microsoft.com/office/drawing/2014/main" val="1463822385"/>
                  </a:ext>
                </a:extLst>
              </a:tr>
              <a:tr h="244894">
                <a:tc>
                  <a:txBody>
                    <a:bodyPr/>
                    <a:lstStyle/>
                    <a:p>
                      <a:pPr algn="r" fontAlgn="t"/>
                      <a:r>
                        <a:rPr lang="en-GB" sz="1200" b="1" i="0" u="none" strike="noStrike" dirty="0">
                          <a:solidFill>
                            <a:schemeClr val="tx1"/>
                          </a:solidFill>
                          <a:effectLst/>
                          <a:latin typeface="+mn-lt"/>
                        </a:rPr>
                        <a:t>Grand Total</a:t>
                      </a:r>
                    </a:p>
                  </a:txBody>
                  <a:tcPr marL="6350" marR="6350" marT="6350" marB="0"/>
                </a:tc>
                <a:tc>
                  <a:txBody>
                    <a:bodyPr/>
                    <a:lstStyle/>
                    <a:p>
                      <a:pPr algn="r" fontAlgn="b"/>
                      <a:r>
                        <a:rPr lang="en-GB" sz="1200" b="1" i="0" u="none" strike="noStrike" dirty="0">
                          <a:solidFill>
                            <a:srgbClr val="000000"/>
                          </a:solidFill>
                          <a:effectLst/>
                          <a:latin typeface="+mn-lt"/>
                        </a:rPr>
                        <a:t>458,232</a:t>
                      </a:r>
                    </a:p>
                  </a:txBody>
                  <a:tcPr marL="6350" marR="6350" marT="6350" marB="0"/>
                </a:tc>
                <a:tc>
                  <a:txBody>
                    <a:bodyPr/>
                    <a:lstStyle/>
                    <a:p>
                      <a:pPr algn="r" fontAlgn="t"/>
                      <a:r>
                        <a:rPr lang="en-GB" sz="1200" b="1" i="0" u="none" strike="noStrike" dirty="0">
                          <a:solidFill>
                            <a:schemeClr val="tx1"/>
                          </a:solidFill>
                          <a:effectLst/>
                          <a:latin typeface="+mn-lt"/>
                        </a:rPr>
                        <a:t>100%</a:t>
                      </a:r>
                    </a:p>
                  </a:txBody>
                  <a:tcPr marL="6350" marR="6350" marT="6350" marB="0"/>
                </a:tc>
                <a:extLst>
                  <a:ext uri="{0D108BD9-81ED-4DB2-BD59-A6C34878D82A}">
                    <a16:rowId xmlns:a16="http://schemas.microsoft.com/office/drawing/2014/main" val="631936383"/>
                  </a:ext>
                </a:extLst>
              </a:tr>
            </a:tbl>
          </a:graphicData>
        </a:graphic>
      </p:graphicFrame>
      <p:sp>
        <p:nvSpPr>
          <p:cNvPr id="8" name="TextBox 7">
            <a:extLst>
              <a:ext uri="{FF2B5EF4-FFF2-40B4-BE49-F238E27FC236}">
                <a16:creationId xmlns:a16="http://schemas.microsoft.com/office/drawing/2014/main" id="{13AFEBCC-24F0-43DA-8657-7E8DE96AA51E}"/>
              </a:ext>
            </a:extLst>
          </p:cNvPr>
          <p:cNvSpPr txBox="1"/>
          <p:nvPr/>
        </p:nvSpPr>
        <p:spPr>
          <a:xfrm>
            <a:off x="839416" y="6458480"/>
            <a:ext cx="6152306" cy="138499"/>
          </a:xfrm>
          <a:prstGeom prst="rect">
            <a:avLst/>
          </a:prstGeom>
          <a:noFill/>
        </p:spPr>
        <p:txBody>
          <a:bodyPr vert="horz" wrap="square" lIns="0" tIns="0" rIns="0" bIns="0" rtlCol="0">
            <a:spAutoFit/>
          </a:bodyPr>
          <a:lstStyle>
            <a:lvl1pPr lvl="0" indent="0">
              <a:lnSpc>
                <a:spcPct val="100000"/>
              </a:lnSpc>
              <a:spcBef>
                <a:spcPts val="300"/>
              </a:spcBef>
              <a:spcAft>
                <a:spcPts val="300"/>
              </a:spcAft>
              <a:buClr>
                <a:schemeClr val="tx1"/>
              </a:buClr>
              <a:buSzPct val="100000"/>
              <a:buFont typeface="Segoe UI" panose="020B0502040204020203" pitchFamily="34" charset="0"/>
              <a:buChar char="​"/>
              <a:defRPr lang="en-US" sz="1600" dirty="0">
                <a:cs typeface="Arial" panose="020B0604020202020204" pitchFamily="34" charset="0"/>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lvl="0">
              <a:spcBef>
                <a:spcPts val="0"/>
              </a:spcBef>
              <a:spcAft>
                <a:spcPts val="0"/>
              </a:spcAft>
              <a:buClrTx/>
              <a:buSzTx/>
              <a:buNone/>
              <a:defRPr/>
            </a:pPr>
            <a:r>
              <a:rPr lang="en-GB" altLang="en-US" sz="900" b="1" dirty="0">
                <a:solidFill>
                  <a:srgbClr val="000000"/>
                </a:solidFill>
                <a:ea typeface="Times New Roman" panose="02020603050405020304" pitchFamily="18" charset="0"/>
              </a:rPr>
              <a:t>Data Source</a:t>
            </a:r>
            <a:r>
              <a:rPr lang="en-GB" altLang="en-US" sz="900" dirty="0">
                <a:solidFill>
                  <a:srgbClr val="000000"/>
                </a:solidFill>
                <a:ea typeface="Times New Roman" panose="02020603050405020304" pitchFamily="18" charset="0"/>
              </a:rPr>
              <a:t>: Immunosuppressed Foundry Report: </a:t>
            </a:r>
            <a:r>
              <a:rPr lang="en-GB" sz="900" dirty="0">
                <a:hlinkClick r:id="rId6"/>
              </a:rPr>
              <a:t>Severely Immunosuppressed Uptake (palantirfoundry.co.uk)</a:t>
            </a:r>
            <a:r>
              <a:rPr lang="en-GB" altLang="en-US" sz="900" dirty="0">
                <a:solidFill>
                  <a:srgbClr val="000000"/>
                </a:solidFill>
                <a:ea typeface="Times New Roman" panose="02020603050405020304" pitchFamily="18" charset="0"/>
              </a:rPr>
              <a:t>.</a:t>
            </a:r>
            <a:endParaRPr kumimoji="0" lang="en-GB" altLang="en-US" sz="900" b="1" i="0" u="none" strike="noStrike" kern="1200" cap="none" spc="0" normalizeH="0" baseline="0" noProof="0" dirty="0">
              <a:ln>
                <a:noFill/>
              </a:ln>
              <a:solidFill>
                <a:srgbClr val="FF0000"/>
              </a:solidFill>
              <a:effectLst/>
              <a:highlight>
                <a:srgbClr val="FFFF00"/>
              </a:highlight>
              <a:uLnTx/>
              <a:uFillTx/>
              <a:latin typeface="Arial"/>
              <a:ea typeface="Times New Roman" panose="02020603050405020304" pitchFamily="18" charset="0"/>
            </a:endParaRPr>
          </a:p>
        </p:txBody>
      </p:sp>
      <p:pic>
        <p:nvPicPr>
          <p:cNvPr id="9" name="Picture 8">
            <a:extLst>
              <a:ext uri="{FF2B5EF4-FFF2-40B4-BE49-F238E27FC236}">
                <a16:creationId xmlns:a16="http://schemas.microsoft.com/office/drawing/2014/main" id="{798EA9BC-735B-4F0A-9FDC-437D279FBFBF}"/>
              </a:ext>
            </a:extLst>
          </p:cNvPr>
          <p:cNvPicPr>
            <a:picLocks noChangeAspect="1"/>
          </p:cNvPicPr>
          <p:nvPr/>
        </p:nvPicPr>
        <p:blipFill>
          <a:blip r:embed="rId7"/>
          <a:stretch>
            <a:fillRect/>
          </a:stretch>
        </p:blipFill>
        <p:spPr>
          <a:xfrm>
            <a:off x="382017" y="3905664"/>
            <a:ext cx="10754544" cy="2475664"/>
          </a:xfrm>
          <a:prstGeom prst="rect">
            <a:avLst/>
          </a:prstGeom>
        </p:spPr>
      </p:pic>
    </p:spTree>
    <p:extLst>
      <p:ext uri="{BB962C8B-B14F-4D97-AF65-F5344CB8AC3E}">
        <p14:creationId xmlns:p14="http://schemas.microsoft.com/office/powerpoint/2010/main" val="41718600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15E9027E-9FF6-4DDD-92BA-1E18C4F7CC25}"/>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6867" name="think-cell Slide" r:id="rId4" imgW="395" imgH="394" progId="TCLayout.ActiveDocument.1">
                  <p:embed/>
                </p:oleObj>
              </mc:Choice>
              <mc:Fallback>
                <p:oleObj name="think-cell Slide" r:id="rId4" imgW="395" imgH="394" progId="TCLayout.ActiveDocument.1">
                  <p:embed/>
                  <p:pic>
                    <p:nvPicPr>
                      <p:cNvPr id="4" name="Object 3" hidden="1">
                        <a:extLst>
                          <a:ext uri="{FF2B5EF4-FFF2-40B4-BE49-F238E27FC236}">
                            <a16:creationId xmlns:a16="http://schemas.microsoft.com/office/drawing/2014/main" id="{15E9027E-9FF6-4DDD-92BA-1E18C4F7CC2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D5FE088-B17B-4763-AFC6-EDBBD9AC0B96}"/>
              </a:ext>
            </a:extLst>
          </p:cNvPr>
          <p:cNvSpPr>
            <a:spLocks noGrp="1"/>
          </p:cNvSpPr>
          <p:nvPr>
            <p:ph type="title"/>
          </p:nvPr>
        </p:nvSpPr>
        <p:spPr>
          <a:xfrm>
            <a:off x="263352" y="8276"/>
            <a:ext cx="8523859" cy="369332"/>
          </a:xfrm>
        </p:spPr>
        <p:txBody>
          <a:bodyPr vert="horz"/>
          <a:lstStyle/>
          <a:p>
            <a:r>
              <a:rPr lang="en-GB" dirty="0"/>
              <a:t>National: Severely Immunosuppressed ICS Uptake</a:t>
            </a:r>
          </a:p>
        </p:txBody>
      </p:sp>
      <p:sp>
        <p:nvSpPr>
          <p:cNvPr id="7" name="TextBox 6">
            <a:extLst>
              <a:ext uri="{FF2B5EF4-FFF2-40B4-BE49-F238E27FC236}">
                <a16:creationId xmlns:a16="http://schemas.microsoft.com/office/drawing/2014/main" id="{318CEB84-6244-447C-A750-B1E53B3FBBFD}"/>
              </a:ext>
            </a:extLst>
          </p:cNvPr>
          <p:cNvSpPr txBox="1"/>
          <p:nvPr/>
        </p:nvSpPr>
        <p:spPr>
          <a:xfrm>
            <a:off x="839416" y="6423822"/>
            <a:ext cx="4392488" cy="138499"/>
          </a:xfrm>
          <a:prstGeom prst="rect">
            <a:avLst/>
          </a:prstGeom>
        </p:spPr>
        <p:txBody>
          <a:bodyPr vert="horz" wrap="square" lIns="0" tIns="0" rIns="0" bIns="0" rtlCol="0">
            <a:spAutoFit/>
          </a:bodyPr>
          <a:lstStyle>
            <a:lvl1pPr lvl="0" indent="0">
              <a:lnSpc>
                <a:spcPct val="100000"/>
              </a:lnSpc>
              <a:spcBef>
                <a:spcPts val="300"/>
              </a:spcBef>
              <a:spcAft>
                <a:spcPts val="300"/>
              </a:spcAft>
              <a:buClr>
                <a:schemeClr val="tx1"/>
              </a:buClr>
              <a:buSzPct val="100000"/>
              <a:buFont typeface="Segoe UI" panose="020B0502040204020203" pitchFamily="34" charset="0"/>
              <a:buChar char="​"/>
              <a:defRPr lang="en-US" sz="1600" dirty="0">
                <a:cs typeface="Arial" panose="020B0604020202020204" pitchFamily="34" charset="0"/>
              </a:defRPr>
            </a:lvl1pPr>
            <a:lvl2pPr marL="228600" lvl="1" indent="-225425">
              <a:lnSpc>
                <a:spcPct val="100000"/>
              </a:lnSpc>
              <a:spcBef>
                <a:spcPts val="0"/>
              </a:spcBef>
              <a:spcAft>
                <a:spcPts val="300"/>
              </a:spcAft>
              <a:buClr>
                <a:schemeClr val="tx2"/>
              </a:buClr>
              <a:buSzPct val="110000"/>
              <a:buFont typeface="Wingdings" panose="05000000000000000000" pitchFamily="2" charset="2"/>
              <a:buChar char=""/>
              <a:defRPr lang="en-US" sz="1600" dirty="0"/>
            </a:lvl2pPr>
            <a:lvl3pPr marL="442913" lvl="2" indent="-214313">
              <a:lnSpc>
                <a:spcPct val="100000"/>
              </a:lnSpc>
              <a:spcBef>
                <a:spcPts val="0"/>
              </a:spcBef>
              <a:spcAft>
                <a:spcPts val="300"/>
              </a:spcAft>
              <a:buClr>
                <a:schemeClr val="tx2"/>
              </a:buClr>
              <a:buSzPct val="110000"/>
              <a:buFont typeface="Arial" panose="020B0604020202020204" pitchFamily="34" charset="0"/>
              <a:buChar char="‒"/>
              <a:defRPr lang="en-US" sz="1600" dirty="0"/>
            </a:lvl3pPr>
            <a:lvl4pPr marL="598488" lvl="3" indent="-152400">
              <a:lnSpc>
                <a:spcPct val="100000"/>
              </a:lnSpc>
              <a:spcBef>
                <a:spcPts val="0"/>
              </a:spcBef>
              <a:spcAft>
                <a:spcPts val="300"/>
              </a:spcAft>
              <a:buClr>
                <a:schemeClr val="tx2"/>
              </a:buClr>
              <a:buSzPct val="100000"/>
              <a:buFont typeface="Arial" panose="020B0604020202020204" pitchFamily="34" charset="0"/>
              <a:buChar char="•"/>
              <a:defRPr lang="en-US" sz="1600" dirty="0"/>
            </a:lvl4pPr>
            <a:lvl5pPr marL="817563" lvl="4" indent="-147638">
              <a:lnSpc>
                <a:spcPct val="100000"/>
              </a:lnSpc>
              <a:spcBef>
                <a:spcPts val="0"/>
              </a:spcBef>
              <a:spcAft>
                <a:spcPts val="300"/>
              </a:spcAft>
              <a:buClr>
                <a:schemeClr val="tx2"/>
              </a:buClr>
              <a:buSzPct val="100000"/>
              <a:buFont typeface="Arial" panose="020B0604020202020204" pitchFamily="34" charset="0"/>
              <a:buChar char="̶"/>
              <a:defRPr lang="en-US" sz="1600" dirty="0"/>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lvl="0">
              <a:spcBef>
                <a:spcPts val="0"/>
              </a:spcBef>
              <a:spcAft>
                <a:spcPts val="0"/>
              </a:spcAft>
              <a:buClrTx/>
              <a:buSzTx/>
              <a:buNone/>
              <a:defRPr/>
            </a:pPr>
            <a:r>
              <a:rPr lang="en-GB" altLang="en-US" sz="800" b="1" dirty="0">
                <a:solidFill>
                  <a:srgbClr val="000000"/>
                </a:solidFill>
                <a:ea typeface="Times New Roman" panose="02020603050405020304" pitchFamily="18" charset="0"/>
              </a:rPr>
              <a:t>Data Source</a:t>
            </a:r>
            <a:r>
              <a:rPr lang="en-GB" altLang="en-US" sz="800" dirty="0">
                <a:solidFill>
                  <a:srgbClr val="000000"/>
                </a:solidFill>
                <a:ea typeface="Times New Roman" panose="02020603050405020304" pitchFamily="18" charset="0"/>
              </a:rPr>
              <a:t>: </a:t>
            </a:r>
            <a:r>
              <a:rPr lang="en-GB" sz="900" dirty="0">
                <a:hlinkClick r:id="rId6"/>
              </a:rPr>
              <a:t>Severely Immunosuppressed Uptake (palantirfoundry.co.uk)</a:t>
            </a:r>
            <a:r>
              <a:rPr lang="en-GB" altLang="en-US" sz="800" dirty="0">
                <a:solidFill>
                  <a:srgbClr val="000000"/>
                </a:solidFill>
                <a:ea typeface="Times New Roman" panose="02020603050405020304" pitchFamily="18" charset="0"/>
              </a:rPr>
              <a:t>.</a:t>
            </a:r>
            <a:endParaRPr kumimoji="0" lang="en-GB" altLang="en-US" sz="800" b="1" i="0" u="none" strike="noStrike" kern="1200" cap="none" spc="0" normalizeH="0" baseline="0" noProof="0" dirty="0">
              <a:ln>
                <a:noFill/>
              </a:ln>
              <a:solidFill>
                <a:srgbClr val="FF0000"/>
              </a:solidFill>
              <a:effectLst/>
              <a:highlight>
                <a:srgbClr val="FFFF00"/>
              </a:highlight>
              <a:uLnTx/>
              <a:uFillTx/>
              <a:latin typeface="Arial"/>
              <a:ea typeface="Times New Roman" panose="02020603050405020304" pitchFamily="18" charset="0"/>
            </a:endParaRPr>
          </a:p>
        </p:txBody>
      </p:sp>
      <p:sp>
        <p:nvSpPr>
          <p:cNvPr id="9" name="Title 1">
            <a:extLst>
              <a:ext uri="{FF2B5EF4-FFF2-40B4-BE49-F238E27FC236}">
                <a16:creationId xmlns:a16="http://schemas.microsoft.com/office/drawing/2014/main" id="{39C44632-772B-4731-9ED0-E9502C3C014E}"/>
              </a:ext>
            </a:extLst>
          </p:cNvPr>
          <p:cNvSpPr txBox="1">
            <a:spLocks/>
          </p:cNvSpPr>
          <p:nvPr/>
        </p:nvSpPr>
        <p:spPr>
          <a:xfrm>
            <a:off x="342628" y="350627"/>
            <a:ext cx="5242145" cy="251062"/>
          </a:xfrm>
          <a:prstGeom prst="rect">
            <a:avLst/>
          </a:prstGeom>
        </p:spPr>
        <p:txBody>
          <a:bodyPr vert="horz" wrap="square" lIns="0" tIns="0" rIns="0" bIns="0" rtlCol="0" anchor="ctr" anchorCtr="0">
            <a:noAutofit/>
          </a:bodyPr>
          <a:lstStyle>
            <a:lvl1pPr algn="l" defTabSz="914400" rtl="0" eaLnBrk="1" latinLnBrk="0" hangingPunct="1">
              <a:lnSpc>
                <a:spcPct val="100000"/>
              </a:lnSpc>
              <a:spcBef>
                <a:spcPct val="0"/>
              </a:spcBef>
              <a:buNone/>
              <a:defRPr lang="en-US" sz="2400" b="0" kern="1200" spc="0" baseline="0" dirty="0">
                <a:ln w="6350" cap="flat">
                  <a:noFill/>
                  <a:miter lim="800000"/>
                </a:ln>
                <a:solidFill>
                  <a:schemeClr val="tx2"/>
                </a:solidFill>
                <a:latin typeface="+mj-lt"/>
                <a:ea typeface="+mj-ea"/>
                <a:cs typeface="+mj-cs"/>
              </a:defRPr>
            </a:lvl1pPr>
          </a:lstStyle>
          <a:p>
            <a:r>
              <a:rPr lang="en-GB" sz="1200" dirty="0">
                <a:solidFill>
                  <a:schemeClr val="tx1"/>
                </a:solidFill>
                <a:latin typeface="+mn-lt"/>
              </a:rPr>
              <a:t>National average % uptake: </a:t>
            </a:r>
            <a:r>
              <a:rPr lang="en-GB" sz="1200" b="1" dirty="0">
                <a:solidFill>
                  <a:schemeClr val="tx1"/>
                </a:solidFill>
                <a:latin typeface="+mn-lt"/>
              </a:rPr>
              <a:t>85.6%</a:t>
            </a:r>
            <a:r>
              <a:rPr lang="en-GB" sz="1200" dirty="0">
                <a:solidFill>
                  <a:schemeClr val="tx1"/>
                </a:solidFill>
                <a:latin typeface="+mn-lt"/>
              </a:rPr>
              <a:t>;   Top 10 ICS % uptake: </a:t>
            </a:r>
            <a:r>
              <a:rPr lang="en-GB" sz="1200" b="1" dirty="0">
                <a:solidFill>
                  <a:schemeClr val="tx1"/>
                </a:solidFill>
                <a:latin typeface="+mn-lt"/>
              </a:rPr>
              <a:t>90.8%</a:t>
            </a:r>
            <a:endParaRPr lang="en-GB" sz="1200" dirty="0">
              <a:solidFill>
                <a:schemeClr val="tx1"/>
              </a:solidFill>
              <a:latin typeface="+mn-lt"/>
            </a:endParaRPr>
          </a:p>
        </p:txBody>
      </p:sp>
      <p:grpSp>
        <p:nvGrpSpPr>
          <p:cNvPr id="3" name="Group 6">
            <a:extLst>
              <a:ext uri="{FF2B5EF4-FFF2-40B4-BE49-F238E27FC236}">
                <a16:creationId xmlns:a16="http://schemas.microsoft.com/office/drawing/2014/main" id="{6CE007B9-B5A1-42F6-8049-8BE42A7C50C5}"/>
              </a:ext>
            </a:extLst>
          </p:cNvPr>
          <p:cNvGrpSpPr>
            <a:grpSpLocks noChangeAspect="1"/>
          </p:cNvGrpSpPr>
          <p:nvPr/>
        </p:nvGrpSpPr>
        <p:grpSpPr bwMode="auto">
          <a:xfrm>
            <a:off x="93663" y="782638"/>
            <a:ext cx="6203950" cy="5332412"/>
            <a:chOff x="59" y="493"/>
            <a:chExt cx="3908" cy="3359"/>
          </a:xfrm>
        </p:grpSpPr>
        <p:sp>
          <p:nvSpPr>
            <p:cNvPr id="5" name="AutoShape 5">
              <a:extLst>
                <a:ext uri="{FF2B5EF4-FFF2-40B4-BE49-F238E27FC236}">
                  <a16:creationId xmlns:a16="http://schemas.microsoft.com/office/drawing/2014/main" id="{13B13FA1-0965-4C60-92C9-9B8AEBA0AECA}"/>
                </a:ext>
              </a:extLst>
            </p:cNvPr>
            <p:cNvSpPr>
              <a:spLocks noChangeAspect="1" noChangeArrowheads="1" noTextEdit="1"/>
            </p:cNvSpPr>
            <p:nvPr/>
          </p:nvSpPr>
          <p:spPr bwMode="auto">
            <a:xfrm>
              <a:off x="59" y="493"/>
              <a:ext cx="3908" cy="3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nvGrpSpPr>
            <p:cNvPr id="6" name="Group 207">
              <a:extLst>
                <a:ext uri="{FF2B5EF4-FFF2-40B4-BE49-F238E27FC236}">
                  <a16:creationId xmlns:a16="http://schemas.microsoft.com/office/drawing/2014/main" id="{A328B2A2-5BED-40F8-849B-EE8776858007}"/>
                </a:ext>
              </a:extLst>
            </p:cNvPr>
            <p:cNvGrpSpPr>
              <a:grpSpLocks/>
            </p:cNvGrpSpPr>
            <p:nvPr/>
          </p:nvGrpSpPr>
          <p:grpSpPr bwMode="auto">
            <a:xfrm>
              <a:off x="59" y="493"/>
              <a:ext cx="3952" cy="3455"/>
              <a:chOff x="59" y="493"/>
              <a:chExt cx="3952" cy="3455"/>
            </a:xfrm>
          </p:grpSpPr>
          <p:sp>
            <p:nvSpPr>
              <p:cNvPr id="128" name="Rectangle 7">
                <a:extLst>
                  <a:ext uri="{FF2B5EF4-FFF2-40B4-BE49-F238E27FC236}">
                    <a16:creationId xmlns:a16="http://schemas.microsoft.com/office/drawing/2014/main" id="{5D2D8A16-2A74-4842-8D84-CE1FA0C7FC17}"/>
                  </a:ext>
                </a:extLst>
              </p:cNvPr>
              <p:cNvSpPr>
                <a:spLocks noChangeArrowheads="1"/>
              </p:cNvSpPr>
              <p:nvPr/>
            </p:nvSpPr>
            <p:spPr bwMode="auto">
              <a:xfrm>
                <a:off x="59" y="493"/>
                <a:ext cx="3908" cy="304"/>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9" name="Rectangle 8">
                <a:extLst>
                  <a:ext uri="{FF2B5EF4-FFF2-40B4-BE49-F238E27FC236}">
                    <a16:creationId xmlns:a16="http://schemas.microsoft.com/office/drawing/2014/main" id="{D0771674-65B5-49F3-8E4A-9F85B7DCCA7C}"/>
                  </a:ext>
                </a:extLst>
              </p:cNvPr>
              <p:cNvSpPr>
                <a:spLocks noChangeArrowheads="1"/>
              </p:cNvSpPr>
              <p:nvPr/>
            </p:nvSpPr>
            <p:spPr bwMode="auto">
              <a:xfrm>
                <a:off x="3616" y="793"/>
                <a:ext cx="351" cy="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30" name="Rectangle 9">
                <a:extLst>
                  <a:ext uri="{FF2B5EF4-FFF2-40B4-BE49-F238E27FC236}">
                    <a16:creationId xmlns:a16="http://schemas.microsoft.com/office/drawing/2014/main" id="{0CB43ADC-2161-4041-8175-FBB1138BD69E}"/>
                  </a:ext>
                </a:extLst>
              </p:cNvPr>
              <p:cNvSpPr>
                <a:spLocks noChangeArrowheads="1"/>
              </p:cNvSpPr>
              <p:nvPr/>
            </p:nvSpPr>
            <p:spPr bwMode="auto">
              <a:xfrm>
                <a:off x="3616" y="889"/>
                <a:ext cx="351" cy="19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1" name="Rectangle 10">
                <a:extLst>
                  <a:ext uri="{FF2B5EF4-FFF2-40B4-BE49-F238E27FC236}">
                    <a16:creationId xmlns:a16="http://schemas.microsoft.com/office/drawing/2014/main" id="{E1AF882E-FCF1-444A-9170-9702CA196988}"/>
                  </a:ext>
                </a:extLst>
              </p:cNvPr>
              <p:cNvSpPr>
                <a:spLocks noChangeArrowheads="1"/>
              </p:cNvSpPr>
              <p:nvPr/>
            </p:nvSpPr>
            <p:spPr bwMode="auto">
              <a:xfrm>
                <a:off x="3616" y="1080"/>
                <a:ext cx="351" cy="19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2" name="Rectangle 11">
                <a:extLst>
                  <a:ext uri="{FF2B5EF4-FFF2-40B4-BE49-F238E27FC236}">
                    <a16:creationId xmlns:a16="http://schemas.microsoft.com/office/drawing/2014/main" id="{D7EB7363-86B6-44D1-9226-87959AAF0D2D}"/>
                  </a:ext>
                </a:extLst>
              </p:cNvPr>
              <p:cNvSpPr>
                <a:spLocks noChangeArrowheads="1"/>
              </p:cNvSpPr>
              <p:nvPr/>
            </p:nvSpPr>
            <p:spPr bwMode="auto">
              <a:xfrm>
                <a:off x="3616" y="1271"/>
                <a:ext cx="351" cy="9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3" name="Rectangle 12">
                <a:extLst>
                  <a:ext uri="{FF2B5EF4-FFF2-40B4-BE49-F238E27FC236}">
                    <a16:creationId xmlns:a16="http://schemas.microsoft.com/office/drawing/2014/main" id="{09D3BCA2-A55A-422E-9DFC-D892158B97D9}"/>
                  </a:ext>
                </a:extLst>
              </p:cNvPr>
              <p:cNvSpPr>
                <a:spLocks noChangeArrowheads="1"/>
              </p:cNvSpPr>
              <p:nvPr/>
            </p:nvSpPr>
            <p:spPr bwMode="auto">
              <a:xfrm>
                <a:off x="3616" y="1366"/>
                <a:ext cx="351" cy="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4" name="Rectangle 13">
                <a:extLst>
                  <a:ext uri="{FF2B5EF4-FFF2-40B4-BE49-F238E27FC236}">
                    <a16:creationId xmlns:a16="http://schemas.microsoft.com/office/drawing/2014/main" id="{F29E8005-A690-45F1-B78D-D9A6022D92D6}"/>
                  </a:ext>
                </a:extLst>
              </p:cNvPr>
              <p:cNvSpPr>
                <a:spLocks noChangeArrowheads="1"/>
              </p:cNvSpPr>
              <p:nvPr/>
            </p:nvSpPr>
            <p:spPr bwMode="auto">
              <a:xfrm>
                <a:off x="3616" y="1462"/>
                <a:ext cx="351" cy="19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5" name="Rectangle 14">
                <a:extLst>
                  <a:ext uri="{FF2B5EF4-FFF2-40B4-BE49-F238E27FC236}">
                    <a16:creationId xmlns:a16="http://schemas.microsoft.com/office/drawing/2014/main" id="{FDF3450B-A221-488A-B7A2-AB276FD7097A}"/>
                  </a:ext>
                </a:extLst>
              </p:cNvPr>
              <p:cNvSpPr>
                <a:spLocks noChangeArrowheads="1"/>
              </p:cNvSpPr>
              <p:nvPr/>
            </p:nvSpPr>
            <p:spPr bwMode="auto">
              <a:xfrm>
                <a:off x="3616" y="1652"/>
                <a:ext cx="351" cy="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6" name="Rectangle 15">
                <a:extLst>
                  <a:ext uri="{FF2B5EF4-FFF2-40B4-BE49-F238E27FC236}">
                    <a16:creationId xmlns:a16="http://schemas.microsoft.com/office/drawing/2014/main" id="{FFAB6382-960F-4220-A5BF-518091E0770A}"/>
                  </a:ext>
                </a:extLst>
              </p:cNvPr>
              <p:cNvSpPr>
                <a:spLocks noChangeArrowheads="1"/>
              </p:cNvSpPr>
              <p:nvPr/>
            </p:nvSpPr>
            <p:spPr bwMode="auto">
              <a:xfrm>
                <a:off x="3616" y="1748"/>
                <a:ext cx="351" cy="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7" name="Rectangle 16">
                <a:extLst>
                  <a:ext uri="{FF2B5EF4-FFF2-40B4-BE49-F238E27FC236}">
                    <a16:creationId xmlns:a16="http://schemas.microsoft.com/office/drawing/2014/main" id="{3FD186ED-BAC4-4EA4-A1F2-BD150D09398E}"/>
                  </a:ext>
                </a:extLst>
              </p:cNvPr>
              <p:cNvSpPr>
                <a:spLocks noChangeArrowheads="1"/>
              </p:cNvSpPr>
              <p:nvPr/>
            </p:nvSpPr>
            <p:spPr bwMode="auto">
              <a:xfrm>
                <a:off x="3616" y="1843"/>
                <a:ext cx="351" cy="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8" name="Rectangle 17">
                <a:extLst>
                  <a:ext uri="{FF2B5EF4-FFF2-40B4-BE49-F238E27FC236}">
                    <a16:creationId xmlns:a16="http://schemas.microsoft.com/office/drawing/2014/main" id="{DC4587DA-F18E-4573-B7FC-99DEBC10B641}"/>
                  </a:ext>
                </a:extLst>
              </p:cNvPr>
              <p:cNvSpPr>
                <a:spLocks noChangeArrowheads="1"/>
              </p:cNvSpPr>
              <p:nvPr/>
            </p:nvSpPr>
            <p:spPr bwMode="auto">
              <a:xfrm>
                <a:off x="3616" y="1939"/>
                <a:ext cx="351" cy="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9" name="Rectangle 18">
                <a:extLst>
                  <a:ext uri="{FF2B5EF4-FFF2-40B4-BE49-F238E27FC236}">
                    <a16:creationId xmlns:a16="http://schemas.microsoft.com/office/drawing/2014/main" id="{5A28D39B-CC1E-4E55-9AF4-743CB432DE4F}"/>
                  </a:ext>
                </a:extLst>
              </p:cNvPr>
              <p:cNvSpPr>
                <a:spLocks noChangeArrowheads="1"/>
              </p:cNvSpPr>
              <p:nvPr/>
            </p:nvSpPr>
            <p:spPr bwMode="auto">
              <a:xfrm>
                <a:off x="3616" y="2034"/>
                <a:ext cx="351" cy="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0" name="Rectangle 19">
                <a:extLst>
                  <a:ext uri="{FF2B5EF4-FFF2-40B4-BE49-F238E27FC236}">
                    <a16:creationId xmlns:a16="http://schemas.microsoft.com/office/drawing/2014/main" id="{F92B73F6-2C35-41B1-A689-F91075B67DEC}"/>
                  </a:ext>
                </a:extLst>
              </p:cNvPr>
              <p:cNvSpPr>
                <a:spLocks noChangeArrowheads="1"/>
              </p:cNvSpPr>
              <p:nvPr/>
            </p:nvSpPr>
            <p:spPr bwMode="auto">
              <a:xfrm>
                <a:off x="3616" y="2130"/>
                <a:ext cx="351" cy="29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1" name="Rectangle 20">
                <a:extLst>
                  <a:ext uri="{FF2B5EF4-FFF2-40B4-BE49-F238E27FC236}">
                    <a16:creationId xmlns:a16="http://schemas.microsoft.com/office/drawing/2014/main" id="{24C5D5F2-99C4-4EE2-9879-CD150D78A721}"/>
                  </a:ext>
                </a:extLst>
              </p:cNvPr>
              <p:cNvSpPr>
                <a:spLocks noChangeArrowheads="1"/>
              </p:cNvSpPr>
              <p:nvPr/>
            </p:nvSpPr>
            <p:spPr bwMode="auto">
              <a:xfrm>
                <a:off x="3616" y="2416"/>
                <a:ext cx="351" cy="19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2" name="Rectangle 21">
                <a:extLst>
                  <a:ext uri="{FF2B5EF4-FFF2-40B4-BE49-F238E27FC236}">
                    <a16:creationId xmlns:a16="http://schemas.microsoft.com/office/drawing/2014/main" id="{BA7138A1-7A4A-45DA-88B2-6CD851611598}"/>
                  </a:ext>
                </a:extLst>
              </p:cNvPr>
              <p:cNvSpPr>
                <a:spLocks noChangeArrowheads="1"/>
              </p:cNvSpPr>
              <p:nvPr/>
            </p:nvSpPr>
            <p:spPr bwMode="auto">
              <a:xfrm>
                <a:off x="3616" y="2607"/>
                <a:ext cx="351" cy="19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3" name="Rectangle 22">
                <a:extLst>
                  <a:ext uri="{FF2B5EF4-FFF2-40B4-BE49-F238E27FC236}">
                    <a16:creationId xmlns:a16="http://schemas.microsoft.com/office/drawing/2014/main" id="{287CB355-3357-4E2A-909C-9DB021C8C4EF}"/>
                  </a:ext>
                </a:extLst>
              </p:cNvPr>
              <p:cNvSpPr>
                <a:spLocks noChangeArrowheads="1"/>
              </p:cNvSpPr>
              <p:nvPr/>
            </p:nvSpPr>
            <p:spPr bwMode="auto">
              <a:xfrm>
                <a:off x="3616" y="2798"/>
                <a:ext cx="351" cy="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4" name="Rectangle 23">
                <a:extLst>
                  <a:ext uri="{FF2B5EF4-FFF2-40B4-BE49-F238E27FC236}">
                    <a16:creationId xmlns:a16="http://schemas.microsoft.com/office/drawing/2014/main" id="{0DFD99FD-A8B5-4C05-9173-EDD6757BAC25}"/>
                  </a:ext>
                </a:extLst>
              </p:cNvPr>
              <p:cNvSpPr>
                <a:spLocks noChangeArrowheads="1"/>
              </p:cNvSpPr>
              <p:nvPr/>
            </p:nvSpPr>
            <p:spPr bwMode="auto">
              <a:xfrm>
                <a:off x="3616" y="2894"/>
                <a:ext cx="351" cy="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5" name="Rectangle 24">
                <a:extLst>
                  <a:ext uri="{FF2B5EF4-FFF2-40B4-BE49-F238E27FC236}">
                    <a16:creationId xmlns:a16="http://schemas.microsoft.com/office/drawing/2014/main" id="{2EB1FC86-9C09-4342-AF9D-FE885A8CA564}"/>
                  </a:ext>
                </a:extLst>
              </p:cNvPr>
              <p:cNvSpPr>
                <a:spLocks noChangeArrowheads="1"/>
              </p:cNvSpPr>
              <p:nvPr/>
            </p:nvSpPr>
            <p:spPr bwMode="auto">
              <a:xfrm>
                <a:off x="3616" y="2989"/>
                <a:ext cx="351" cy="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6" name="Rectangle 25">
                <a:extLst>
                  <a:ext uri="{FF2B5EF4-FFF2-40B4-BE49-F238E27FC236}">
                    <a16:creationId xmlns:a16="http://schemas.microsoft.com/office/drawing/2014/main" id="{4B277D6F-EB18-4042-BA68-B8DAC1356B23}"/>
                  </a:ext>
                </a:extLst>
              </p:cNvPr>
              <p:cNvSpPr>
                <a:spLocks noChangeArrowheads="1"/>
              </p:cNvSpPr>
              <p:nvPr/>
            </p:nvSpPr>
            <p:spPr bwMode="auto">
              <a:xfrm>
                <a:off x="3616" y="3085"/>
                <a:ext cx="351" cy="19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7" name="Rectangle 26">
                <a:extLst>
                  <a:ext uri="{FF2B5EF4-FFF2-40B4-BE49-F238E27FC236}">
                    <a16:creationId xmlns:a16="http://schemas.microsoft.com/office/drawing/2014/main" id="{6F7941EA-1455-4BA0-AE02-B15BD007E9CD}"/>
                  </a:ext>
                </a:extLst>
              </p:cNvPr>
              <p:cNvSpPr>
                <a:spLocks noChangeArrowheads="1"/>
              </p:cNvSpPr>
              <p:nvPr/>
            </p:nvSpPr>
            <p:spPr bwMode="auto">
              <a:xfrm>
                <a:off x="3616" y="3276"/>
                <a:ext cx="351" cy="19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8" name="Rectangle 27">
                <a:extLst>
                  <a:ext uri="{FF2B5EF4-FFF2-40B4-BE49-F238E27FC236}">
                    <a16:creationId xmlns:a16="http://schemas.microsoft.com/office/drawing/2014/main" id="{A354B9C5-493C-45C0-9D42-FF4A2BBDA4C2}"/>
                  </a:ext>
                </a:extLst>
              </p:cNvPr>
              <p:cNvSpPr>
                <a:spLocks noChangeArrowheads="1"/>
              </p:cNvSpPr>
              <p:nvPr/>
            </p:nvSpPr>
            <p:spPr bwMode="auto">
              <a:xfrm>
                <a:off x="3616" y="3467"/>
                <a:ext cx="351" cy="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9" name="Rectangle 28">
                <a:extLst>
                  <a:ext uri="{FF2B5EF4-FFF2-40B4-BE49-F238E27FC236}">
                    <a16:creationId xmlns:a16="http://schemas.microsoft.com/office/drawing/2014/main" id="{CBDDF7DD-52E4-4D58-A7BA-00F5AAE7185A}"/>
                  </a:ext>
                </a:extLst>
              </p:cNvPr>
              <p:cNvSpPr>
                <a:spLocks noChangeArrowheads="1"/>
              </p:cNvSpPr>
              <p:nvPr/>
            </p:nvSpPr>
            <p:spPr bwMode="auto">
              <a:xfrm>
                <a:off x="3616" y="3562"/>
                <a:ext cx="351" cy="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0" name="Rectangle 29">
                <a:extLst>
                  <a:ext uri="{FF2B5EF4-FFF2-40B4-BE49-F238E27FC236}">
                    <a16:creationId xmlns:a16="http://schemas.microsoft.com/office/drawing/2014/main" id="{26C9C1BE-6A5C-45A6-A561-9DBDC09E68CA}"/>
                  </a:ext>
                </a:extLst>
              </p:cNvPr>
              <p:cNvSpPr>
                <a:spLocks noChangeArrowheads="1"/>
              </p:cNvSpPr>
              <p:nvPr/>
            </p:nvSpPr>
            <p:spPr bwMode="auto">
              <a:xfrm>
                <a:off x="3616" y="3658"/>
                <a:ext cx="351" cy="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1" name="Rectangle 30">
                <a:extLst>
                  <a:ext uri="{FF2B5EF4-FFF2-40B4-BE49-F238E27FC236}">
                    <a16:creationId xmlns:a16="http://schemas.microsoft.com/office/drawing/2014/main" id="{E2C17121-C652-44D2-A3E2-26B1A0555B2E}"/>
                  </a:ext>
                </a:extLst>
              </p:cNvPr>
              <p:cNvSpPr>
                <a:spLocks noChangeArrowheads="1"/>
              </p:cNvSpPr>
              <p:nvPr/>
            </p:nvSpPr>
            <p:spPr bwMode="auto">
              <a:xfrm>
                <a:off x="3616" y="3753"/>
                <a:ext cx="351" cy="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2" name="Rectangle 31">
                <a:extLst>
                  <a:ext uri="{FF2B5EF4-FFF2-40B4-BE49-F238E27FC236}">
                    <a16:creationId xmlns:a16="http://schemas.microsoft.com/office/drawing/2014/main" id="{0E30CFAE-FBE8-4FE0-9140-038168953036}"/>
                  </a:ext>
                </a:extLst>
              </p:cNvPr>
              <p:cNvSpPr>
                <a:spLocks noChangeArrowheads="1"/>
              </p:cNvSpPr>
              <p:nvPr/>
            </p:nvSpPr>
            <p:spPr bwMode="auto">
              <a:xfrm>
                <a:off x="3616" y="3849"/>
                <a:ext cx="351" cy="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3" name="Rectangle 32">
                <a:extLst>
                  <a:ext uri="{FF2B5EF4-FFF2-40B4-BE49-F238E27FC236}">
                    <a16:creationId xmlns:a16="http://schemas.microsoft.com/office/drawing/2014/main" id="{86268462-14FC-443C-88A4-B3E79471DA53}"/>
                  </a:ext>
                </a:extLst>
              </p:cNvPr>
              <p:cNvSpPr>
                <a:spLocks noChangeArrowheads="1"/>
              </p:cNvSpPr>
              <p:nvPr/>
            </p:nvSpPr>
            <p:spPr bwMode="auto">
              <a:xfrm>
                <a:off x="96" y="500"/>
                <a:ext cx="322" cy="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a:ln>
                      <a:noFill/>
                    </a:ln>
                    <a:solidFill>
                      <a:srgbClr val="000000"/>
                    </a:solidFill>
                    <a:effectLst/>
                    <a:latin typeface="Arial" panose="020B0604020202020204" pitchFamily="34" charset="0"/>
                  </a:rPr>
                  <a:t>Region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4" name="Rectangle 33">
                <a:extLst>
                  <a:ext uri="{FF2B5EF4-FFF2-40B4-BE49-F238E27FC236}">
                    <a16:creationId xmlns:a16="http://schemas.microsoft.com/office/drawing/2014/main" id="{DD48248A-7CCC-401A-A822-424000E20431}"/>
                  </a:ext>
                </a:extLst>
              </p:cNvPr>
              <p:cNvSpPr>
                <a:spLocks noChangeArrowheads="1"/>
              </p:cNvSpPr>
              <p:nvPr/>
            </p:nvSpPr>
            <p:spPr bwMode="auto">
              <a:xfrm>
                <a:off x="1073" y="500"/>
                <a:ext cx="615" cy="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a:ln>
                      <a:noFill/>
                    </a:ln>
                    <a:solidFill>
                      <a:srgbClr val="000000"/>
                    </a:solidFill>
                    <a:effectLst/>
                    <a:latin typeface="Arial" panose="020B0604020202020204" pitchFamily="34" charset="0"/>
                  </a:rPr>
                  <a:t>STP/ICS Name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5" name="Rectangle 34">
                <a:extLst>
                  <a:ext uri="{FF2B5EF4-FFF2-40B4-BE49-F238E27FC236}">
                    <a16:creationId xmlns:a16="http://schemas.microsoft.com/office/drawing/2014/main" id="{5511F5E2-7522-4C22-A2F0-9B8BD3D2B84E}"/>
                  </a:ext>
                </a:extLst>
              </p:cNvPr>
              <p:cNvSpPr>
                <a:spLocks noChangeArrowheads="1"/>
              </p:cNvSpPr>
              <p:nvPr/>
            </p:nvSpPr>
            <p:spPr bwMode="auto">
              <a:xfrm>
                <a:off x="1750" y="500"/>
                <a:ext cx="472" cy="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a:ln>
                      <a:noFill/>
                    </a:ln>
                    <a:solidFill>
                      <a:srgbClr val="000000"/>
                    </a:solidFill>
                    <a:effectLst/>
                    <a:latin typeface="Arial" panose="020B0604020202020204" pitchFamily="34" charset="0"/>
                  </a:rPr>
                  <a:t>Population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6" name="Rectangle 35">
                <a:extLst>
                  <a:ext uri="{FF2B5EF4-FFF2-40B4-BE49-F238E27FC236}">
                    <a16:creationId xmlns:a16="http://schemas.microsoft.com/office/drawing/2014/main" id="{DD9D67CD-CD2C-4632-BC47-C81F31901226}"/>
                  </a:ext>
                </a:extLst>
              </p:cNvPr>
              <p:cNvSpPr>
                <a:spLocks noChangeArrowheads="1"/>
              </p:cNvSpPr>
              <p:nvPr/>
            </p:nvSpPr>
            <p:spPr bwMode="auto">
              <a:xfrm>
                <a:off x="2211" y="500"/>
                <a:ext cx="461" cy="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a:ln>
                      <a:noFill/>
                    </a:ln>
                    <a:solidFill>
                      <a:srgbClr val="000000"/>
                    </a:solidFill>
                    <a:effectLst/>
                    <a:latin typeface="Arial" panose="020B0604020202020204" pitchFamily="34" charset="0"/>
                  </a:rPr>
                  <a:t>3rd Jan-22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7" name="Rectangle 36">
                <a:extLst>
                  <a:ext uri="{FF2B5EF4-FFF2-40B4-BE49-F238E27FC236}">
                    <a16:creationId xmlns:a16="http://schemas.microsoft.com/office/drawing/2014/main" id="{B388AC87-9EC4-49F0-86A8-14915B77E51C}"/>
                  </a:ext>
                </a:extLst>
              </p:cNvPr>
              <p:cNvSpPr>
                <a:spLocks noChangeArrowheads="1"/>
              </p:cNvSpPr>
              <p:nvPr/>
            </p:nvSpPr>
            <p:spPr bwMode="auto">
              <a:xfrm>
                <a:off x="2694" y="500"/>
                <a:ext cx="505" cy="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a:ln>
                      <a:noFill/>
                    </a:ln>
                    <a:solidFill>
                      <a:srgbClr val="000000"/>
                    </a:solidFill>
                    <a:effectLst/>
                    <a:latin typeface="Arial" panose="020B0604020202020204" pitchFamily="34" charset="0"/>
                  </a:rPr>
                  <a:t>10th Jan-22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8" name="Rectangle 37">
                <a:extLst>
                  <a:ext uri="{FF2B5EF4-FFF2-40B4-BE49-F238E27FC236}">
                    <a16:creationId xmlns:a16="http://schemas.microsoft.com/office/drawing/2014/main" id="{06DBD4DF-F545-49B0-8217-6548BD732865}"/>
                  </a:ext>
                </a:extLst>
              </p:cNvPr>
              <p:cNvSpPr>
                <a:spLocks noChangeArrowheads="1"/>
              </p:cNvSpPr>
              <p:nvPr/>
            </p:nvSpPr>
            <p:spPr bwMode="auto">
              <a:xfrm>
                <a:off x="3228" y="500"/>
                <a:ext cx="443" cy="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a:ln>
                      <a:noFill/>
                    </a:ln>
                    <a:solidFill>
                      <a:srgbClr val="000000"/>
                    </a:solidFill>
                    <a:effectLst/>
                    <a:latin typeface="Arial" panose="020B0604020202020204" pitchFamily="34" charset="0"/>
                  </a:rPr>
                  <a:t>% Change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9" name="Rectangle 38">
                <a:extLst>
                  <a:ext uri="{FF2B5EF4-FFF2-40B4-BE49-F238E27FC236}">
                    <a16:creationId xmlns:a16="http://schemas.microsoft.com/office/drawing/2014/main" id="{F1F63A1C-2371-4DB1-BFA6-D6035A89D1C5}"/>
                  </a:ext>
                </a:extLst>
              </p:cNvPr>
              <p:cNvSpPr>
                <a:spLocks noChangeArrowheads="1"/>
              </p:cNvSpPr>
              <p:nvPr/>
            </p:nvSpPr>
            <p:spPr bwMode="auto">
              <a:xfrm>
                <a:off x="3689" y="500"/>
                <a:ext cx="322" cy="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a:ln>
                      <a:noFill/>
                    </a:ln>
                    <a:solidFill>
                      <a:srgbClr val="000000"/>
                    </a:solidFill>
                    <a:effectLst/>
                    <a:latin typeface="Arial" panose="020B0604020202020204" pitchFamily="34" charset="0"/>
                  </a:rPr>
                  <a:t>Uptake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60" name="Rectangle 39">
                <a:extLst>
                  <a:ext uri="{FF2B5EF4-FFF2-40B4-BE49-F238E27FC236}">
                    <a16:creationId xmlns:a16="http://schemas.microsoft.com/office/drawing/2014/main" id="{F3D990F6-02C4-473F-87B9-160B85DB42E2}"/>
                  </a:ext>
                </a:extLst>
              </p:cNvPr>
              <p:cNvSpPr>
                <a:spLocks noChangeArrowheads="1"/>
              </p:cNvSpPr>
              <p:nvPr/>
            </p:nvSpPr>
            <p:spPr bwMode="auto">
              <a:xfrm>
                <a:off x="227" y="803"/>
                <a:ext cx="17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SW</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61" name="Rectangle 40">
                <a:extLst>
                  <a:ext uri="{FF2B5EF4-FFF2-40B4-BE49-F238E27FC236}">
                    <a16:creationId xmlns:a16="http://schemas.microsoft.com/office/drawing/2014/main" id="{7F42C94E-1578-4D37-A793-B495EB1659E5}"/>
                  </a:ext>
                </a:extLst>
              </p:cNvPr>
              <p:cNvSpPr>
                <a:spLocks noChangeArrowheads="1"/>
              </p:cNvSpPr>
              <p:nvPr/>
            </p:nvSpPr>
            <p:spPr bwMode="auto">
              <a:xfrm>
                <a:off x="1080" y="803"/>
                <a:ext cx="62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Gloucestershire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62" name="Rectangle 41">
                <a:extLst>
                  <a:ext uri="{FF2B5EF4-FFF2-40B4-BE49-F238E27FC236}">
                    <a16:creationId xmlns:a16="http://schemas.microsoft.com/office/drawing/2014/main" id="{47800B34-0F25-411D-A1E1-B40BEE87F037}"/>
                  </a:ext>
                </a:extLst>
              </p:cNvPr>
              <p:cNvSpPr>
                <a:spLocks noChangeArrowheads="1"/>
              </p:cNvSpPr>
              <p:nvPr/>
            </p:nvSpPr>
            <p:spPr bwMode="auto">
              <a:xfrm>
                <a:off x="1951" y="803"/>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6,977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63" name="Rectangle 42">
                <a:extLst>
                  <a:ext uri="{FF2B5EF4-FFF2-40B4-BE49-F238E27FC236}">
                    <a16:creationId xmlns:a16="http://schemas.microsoft.com/office/drawing/2014/main" id="{D686364B-5A9E-4B92-977E-F5A85C11FF3D}"/>
                  </a:ext>
                </a:extLst>
              </p:cNvPr>
              <p:cNvSpPr>
                <a:spLocks noChangeArrowheads="1"/>
              </p:cNvSpPr>
              <p:nvPr/>
            </p:nvSpPr>
            <p:spPr bwMode="auto">
              <a:xfrm>
                <a:off x="2405" y="803"/>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6,360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64" name="Rectangle 43">
                <a:extLst>
                  <a:ext uri="{FF2B5EF4-FFF2-40B4-BE49-F238E27FC236}">
                    <a16:creationId xmlns:a16="http://schemas.microsoft.com/office/drawing/2014/main" id="{49B4C6F2-56D0-4446-9CE1-922FF2A6A25E}"/>
                  </a:ext>
                </a:extLst>
              </p:cNvPr>
              <p:cNvSpPr>
                <a:spLocks noChangeArrowheads="1"/>
              </p:cNvSpPr>
              <p:nvPr/>
            </p:nvSpPr>
            <p:spPr bwMode="auto">
              <a:xfrm>
                <a:off x="2928" y="803"/>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6,409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65" name="Rectangle 44">
                <a:extLst>
                  <a:ext uri="{FF2B5EF4-FFF2-40B4-BE49-F238E27FC236}">
                    <a16:creationId xmlns:a16="http://schemas.microsoft.com/office/drawing/2014/main" id="{04C0A32A-F967-486F-BE8B-63857F0DAA36}"/>
                  </a:ext>
                </a:extLst>
              </p:cNvPr>
              <p:cNvSpPr>
                <a:spLocks noChangeArrowheads="1"/>
              </p:cNvSpPr>
              <p:nvPr/>
            </p:nvSpPr>
            <p:spPr bwMode="auto">
              <a:xfrm>
                <a:off x="3488" y="803"/>
                <a:ext cx="1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66" name="Rectangle 45">
                <a:extLst>
                  <a:ext uri="{FF2B5EF4-FFF2-40B4-BE49-F238E27FC236}">
                    <a16:creationId xmlns:a16="http://schemas.microsoft.com/office/drawing/2014/main" id="{B68BB1DE-3EFC-456C-88DF-D7C30F0F6AD7}"/>
                  </a:ext>
                </a:extLst>
              </p:cNvPr>
              <p:cNvSpPr>
                <a:spLocks noChangeArrowheads="1"/>
              </p:cNvSpPr>
              <p:nvPr/>
            </p:nvSpPr>
            <p:spPr bwMode="auto">
              <a:xfrm>
                <a:off x="3791" y="803"/>
                <a:ext cx="20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rgbClr val="000000"/>
                    </a:solidFill>
                    <a:effectLst/>
                    <a:latin typeface="Arial" panose="020B0604020202020204" pitchFamily="34" charset="0"/>
                  </a:rPr>
                  <a:t>92%</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67" name="Rectangle 46">
                <a:extLst>
                  <a:ext uri="{FF2B5EF4-FFF2-40B4-BE49-F238E27FC236}">
                    <a16:creationId xmlns:a16="http://schemas.microsoft.com/office/drawing/2014/main" id="{EC8B6717-870B-4AE3-90E9-413E0E082749}"/>
                  </a:ext>
                </a:extLst>
              </p:cNvPr>
              <p:cNvSpPr>
                <a:spLocks noChangeArrowheads="1"/>
              </p:cNvSpPr>
              <p:nvPr/>
            </p:nvSpPr>
            <p:spPr bwMode="auto">
              <a:xfrm>
                <a:off x="227" y="899"/>
                <a:ext cx="17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Mid</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68" name="Rectangle 47">
                <a:extLst>
                  <a:ext uri="{FF2B5EF4-FFF2-40B4-BE49-F238E27FC236}">
                    <a16:creationId xmlns:a16="http://schemas.microsoft.com/office/drawing/2014/main" id="{69F8306A-D36F-472A-826B-0E040B68E394}"/>
                  </a:ext>
                </a:extLst>
              </p:cNvPr>
              <p:cNvSpPr>
                <a:spLocks noChangeArrowheads="1"/>
              </p:cNvSpPr>
              <p:nvPr/>
            </p:nvSpPr>
            <p:spPr bwMode="auto">
              <a:xfrm>
                <a:off x="410" y="899"/>
                <a:ext cx="1343"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Shropshire and Telford and Wrekin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69" name="Rectangle 48">
                <a:extLst>
                  <a:ext uri="{FF2B5EF4-FFF2-40B4-BE49-F238E27FC236}">
                    <a16:creationId xmlns:a16="http://schemas.microsoft.com/office/drawing/2014/main" id="{D4739FF8-7FE8-40ED-BFBC-223FE562D48B}"/>
                  </a:ext>
                </a:extLst>
              </p:cNvPr>
              <p:cNvSpPr>
                <a:spLocks noChangeArrowheads="1"/>
              </p:cNvSpPr>
              <p:nvPr/>
            </p:nvSpPr>
            <p:spPr bwMode="auto">
              <a:xfrm>
                <a:off x="1951" y="899"/>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5,460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0" name="Rectangle 49">
                <a:extLst>
                  <a:ext uri="{FF2B5EF4-FFF2-40B4-BE49-F238E27FC236}">
                    <a16:creationId xmlns:a16="http://schemas.microsoft.com/office/drawing/2014/main" id="{AAB0DB4A-4CD0-4BBA-BB10-C30F0C017E2C}"/>
                  </a:ext>
                </a:extLst>
              </p:cNvPr>
              <p:cNvSpPr>
                <a:spLocks noChangeArrowheads="1"/>
              </p:cNvSpPr>
              <p:nvPr/>
            </p:nvSpPr>
            <p:spPr bwMode="auto">
              <a:xfrm>
                <a:off x="2405" y="899"/>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4,970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1" name="Rectangle 50">
                <a:extLst>
                  <a:ext uri="{FF2B5EF4-FFF2-40B4-BE49-F238E27FC236}">
                    <a16:creationId xmlns:a16="http://schemas.microsoft.com/office/drawing/2014/main" id="{B64D5AAA-3866-49CB-A501-B189AB287C0B}"/>
                  </a:ext>
                </a:extLst>
              </p:cNvPr>
              <p:cNvSpPr>
                <a:spLocks noChangeArrowheads="1"/>
              </p:cNvSpPr>
              <p:nvPr/>
            </p:nvSpPr>
            <p:spPr bwMode="auto">
              <a:xfrm>
                <a:off x="2928" y="899"/>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5,007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2" name="Rectangle 51">
                <a:extLst>
                  <a:ext uri="{FF2B5EF4-FFF2-40B4-BE49-F238E27FC236}">
                    <a16:creationId xmlns:a16="http://schemas.microsoft.com/office/drawing/2014/main" id="{7B654759-44B3-452C-A974-6A8C27D4ED51}"/>
                  </a:ext>
                </a:extLst>
              </p:cNvPr>
              <p:cNvSpPr>
                <a:spLocks noChangeArrowheads="1"/>
              </p:cNvSpPr>
              <p:nvPr/>
            </p:nvSpPr>
            <p:spPr bwMode="auto">
              <a:xfrm>
                <a:off x="3488" y="899"/>
                <a:ext cx="1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3" name="Rectangle 52">
                <a:extLst>
                  <a:ext uri="{FF2B5EF4-FFF2-40B4-BE49-F238E27FC236}">
                    <a16:creationId xmlns:a16="http://schemas.microsoft.com/office/drawing/2014/main" id="{873B1EFA-312D-43A7-B50A-C3C5513BB7F2}"/>
                  </a:ext>
                </a:extLst>
              </p:cNvPr>
              <p:cNvSpPr>
                <a:spLocks noChangeArrowheads="1"/>
              </p:cNvSpPr>
              <p:nvPr/>
            </p:nvSpPr>
            <p:spPr bwMode="auto">
              <a:xfrm>
                <a:off x="3791" y="899"/>
                <a:ext cx="20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92%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4" name="Rectangle 53">
                <a:extLst>
                  <a:ext uri="{FF2B5EF4-FFF2-40B4-BE49-F238E27FC236}">
                    <a16:creationId xmlns:a16="http://schemas.microsoft.com/office/drawing/2014/main" id="{6670A727-DA35-4BAC-A28C-B241848ED611}"/>
                  </a:ext>
                </a:extLst>
              </p:cNvPr>
              <p:cNvSpPr>
                <a:spLocks noChangeArrowheads="1"/>
              </p:cNvSpPr>
              <p:nvPr/>
            </p:nvSpPr>
            <p:spPr bwMode="auto">
              <a:xfrm>
                <a:off x="202" y="1090"/>
                <a:ext cx="19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EoE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5" name="Rectangle 54">
                <a:extLst>
                  <a:ext uri="{FF2B5EF4-FFF2-40B4-BE49-F238E27FC236}">
                    <a16:creationId xmlns:a16="http://schemas.microsoft.com/office/drawing/2014/main" id="{8482D4FA-3BF6-4B9B-AA0D-5F7492C5F675}"/>
                  </a:ext>
                </a:extLst>
              </p:cNvPr>
              <p:cNvSpPr>
                <a:spLocks noChangeArrowheads="1"/>
              </p:cNvSpPr>
              <p:nvPr/>
            </p:nvSpPr>
            <p:spPr bwMode="auto">
              <a:xfrm>
                <a:off x="476" y="1090"/>
                <a:ext cx="129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Norfolk and Waveney Health and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6" name="Rectangle 55">
                <a:extLst>
                  <a:ext uri="{FF2B5EF4-FFF2-40B4-BE49-F238E27FC236}">
                    <a16:creationId xmlns:a16="http://schemas.microsoft.com/office/drawing/2014/main" id="{1132AA6C-313A-4215-BE5A-D343F00C59F7}"/>
                  </a:ext>
                </a:extLst>
              </p:cNvPr>
              <p:cNvSpPr>
                <a:spLocks noChangeArrowheads="1"/>
              </p:cNvSpPr>
              <p:nvPr/>
            </p:nvSpPr>
            <p:spPr bwMode="auto">
              <a:xfrm>
                <a:off x="1036" y="1185"/>
                <a:ext cx="673"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Care Partnership</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7" name="Rectangle 56">
                <a:extLst>
                  <a:ext uri="{FF2B5EF4-FFF2-40B4-BE49-F238E27FC236}">
                    <a16:creationId xmlns:a16="http://schemas.microsoft.com/office/drawing/2014/main" id="{6A8D2AC5-9E27-4C7C-A4A9-63551EA6242B}"/>
                  </a:ext>
                </a:extLst>
              </p:cNvPr>
              <p:cNvSpPr>
                <a:spLocks noChangeArrowheads="1"/>
              </p:cNvSpPr>
              <p:nvPr/>
            </p:nvSpPr>
            <p:spPr bwMode="auto">
              <a:xfrm>
                <a:off x="1907" y="1090"/>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14,055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8" name="Rectangle 57">
                <a:extLst>
                  <a:ext uri="{FF2B5EF4-FFF2-40B4-BE49-F238E27FC236}">
                    <a16:creationId xmlns:a16="http://schemas.microsoft.com/office/drawing/2014/main" id="{DF00E67E-DC1F-45BB-8548-BA7E4D5695C4}"/>
                  </a:ext>
                </a:extLst>
              </p:cNvPr>
              <p:cNvSpPr>
                <a:spLocks noChangeArrowheads="1"/>
              </p:cNvSpPr>
              <p:nvPr/>
            </p:nvSpPr>
            <p:spPr bwMode="auto">
              <a:xfrm>
                <a:off x="2361" y="1090"/>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12,637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9" name="Rectangle 58">
                <a:extLst>
                  <a:ext uri="{FF2B5EF4-FFF2-40B4-BE49-F238E27FC236}">
                    <a16:creationId xmlns:a16="http://schemas.microsoft.com/office/drawing/2014/main" id="{27117DA4-9E05-4C94-8789-E18157D999AB}"/>
                  </a:ext>
                </a:extLst>
              </p:cNvPr>
              <p:cNvSpPr>
                <a:spLocks noChangeArrowheads="1"/>
              </p:cNvSpPr>
              <p:nvPr/>
            </p:nvSpPr>
            <p:spPr bwMode="auto">
              <a:xfrm>
                <a:off x="2884" y="1090"/>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12,839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0" name="Rectangle 59">
                <a:extLst>
                  <a:ext uri="{FF2B5EF4-FFF2-40B4-BE49-F238E27FC236}">
                    <a16:creationId xmlns:a16="http://schemas.microsoft.com/office/drawing/2014/main" id="{E5F2E1E8-918C-4111-BFD7-AD73DD76AD54}"/>
                  </a:ext>
                </a:extLst>
              </p:cNvPr>
              <p:cNvSpPr>
                <a:spLocks noChangeArrowheads="1"/>
              </p:cNvSpPr>
              <p:nvPr/>
            </p:nvSpPr>
            <p:spPr bwMode="auto">
              <a:xfrm>
                <a:off x="3488" y="1090"/>
                <a:ext cx="1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1" name="Rectangle 60">
                <a:extLst>
                  <a:ext uri="{FF2B5EF4-FFF2-40B4-BE49-F238E27FC236}">
                    <a16:creationId xmlns:a16="http://schemas.microsoft.com/office/drawing/2014/main" id="{85C9EA94-1CE3-4383-B22E-0B269E4350E5}"/>
                  </a:ext>
                </a:extLst>
              </p:cNvPr>
              <p:cNvSpPr>
                <a:spLocks noChangeArrowheads="1"/>
              </p:cNvSpPr>
              <p:nvPr/>
            </p:nvSpPr>
            <p:spPr bwMode="auto">
              <a:xfrm>
                <a:off x="3791" y="1090"/>
                <a:ext cx="20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rgbClr val="000000"/>
                    </a:solidFill>
                    <a:effectLst/>
                    <a:latin typeface="Arial" panose="020B0604020202020204" pitchFamily="34" charset="0"/>
                  </a:rPr>
                  <a:t>91%</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82" name="Rectangle 61">
                <a:extLst>
                  <a:ext uri="{FF2B5EF4-FFF2-40B4-BE49-F238E27FC236}">
                    <a16:creationId xmlns:a16="http://schemas.microsoft.com/office/drawing/2014/main" id="{A154A979-FA4C-49BC-BE51-93A60FF8407D}"/>
                  </a:ext>
                </a:extLst>
              </p:cNvPr>
              <p:cNvSpPr>
                <a:spLocks noChangeArrowheads="1"/>
              </p:cNvSpPr>
              <p:nvPr/>
            </p:nvSpPr>
            <p:spPr bwMode="auto">
              <a:xfrm>
                <a:off x="227" y="1281"/>
                <a:ext cx="17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Mid</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3" name="Rectangle 62">
                <a:extLst>
                  <a:ext uri="{FF2B5EF4-FFF2-40B4-BE49-F238E27FC236}">
                    <a16:creationId xmlns:a16="http://schemas.microsoft.com/office/drawing/2014/main" id="{C7B8E83C-AA94-4E0E-ABBE-8F6930938F45}"/>
                  </a:ext>
                </a:extLst>
              </p:cNvPr>
              <p:cNvSpPr>
                <a:spLocks noChangeArrowheads="1"/>
              </p:cNvSpPr>
              <p:nvPr/>
            </p:nvSpPr>
            <p:spPr bwMode="auto">
              <a:xfrm>
                <a:off x="440" y="1281"/>
                <a:ext cx="129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Herefordshire and Worcestershire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4" name="Rectangle 63">
                <a:extLst>
                  <a:ext uri="{FF2B5EF4-FFF2-40B4-BE49-F238E27FC236}">
                    <a16:creationId xmlns:a16="http://schemas.microsoft.com/office/drawing/2014/main" id="{65EE05B3-3AE1-49F5-AE6F-A591AF807B3F}"/>
                  </a:ext>
                </a:extLst>
              </p:cNvPr>
              <p:cNvSpPr>
                <a:spLocks noChangeArrowheads="1"/>
              </p:cNvSpPr>
              <p:nvPr/>
            </p:nvSpPr>
            <p:spPr bwMode="auto">
              <a:xfrm>
                <a:off x="1951" y="1281"/>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9,279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5" name="Rectangle 64">
                <a:extLst>
                  <a:ext uri="{FF2B5EF4-FFF2-40B4-BE49-F238E27FC236}">
                    <a16:creationId xmlns:a16="http://schemas.microsoft.com/office/drawing/2014/main" id="{C411C0A8-4FC2-4D52-8E50-AF9DB9E5718D}"/>
                  </a:ext>
                </a:extLst>
              </p:cNvPr>
              <p:cNvSpPr>
                <a:spLocks noChangeArrowheads="1"/>
              </p:cNvSpPr>
              <p:nvPr/>
            </p:nvSpPr>
            <p:spPr bwMode="auto">
              <a:xfrm>
                <a:off x="2405" y="1281"/>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8,385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6" name="Rectangle 65">
                <a:extLst>
                  <a:ext uri="{FF2B5EF4-FFF2-40B4-BE49-F238E27FC236}">
                    <a16:creationId xmlns:a16="http://schemas.microsoft.com/office/drawing/2014/main" id="{053AA183-6413-4C87-84E9-D064342DBC9A}"/>
                  </a:ext>
                </a:extLst>
              </p:cNvPr>
              <p:cNvSpPr>
                <a:spLocks noChangeArrowheads="1"/>
              </p:cNvSpPr>
              <p:nvPr/>
            </p:nvSpPr>
            <p:spPr bwMode="auto">
              <a:xfrm>
                <a:off x="2928" y="1281"/>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8,471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7" name="Rectangle 66">
                <a:extLst>
                  <a:ext uri="{FF2B5EF4-FFF2-40B4-BE49-F238E27FC236}">
                    <a16:creationId xmlns:a16="http://schemas.microsoft.com/office/drawing/2014/main" id="{9567587B-7BB7-4F81-AD91-3B63A54AE9D2}"/>
                  </a:ext>
                </a:extLst>
              </p:cNvPr>
              <p:cNvSpPr>
                <a:spLocks noChangeArrowheads="1"/>
              </p:cNvSpPr>
              <p:nvPr/>
            </p:nvSpPr>
            <p:spPr bwMode="auto">
              <a:xfrm>
                <a:off x="3488" y="1281"/>
                <a:ext cx="1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8" name="Rectangle 67">
                <a:extLst>
                  <a:ext uri="{FF2B5EF4-FFF2-40B4-BE49-F238E27FC236}">
                    <a16:creationId xmlns:a16="http://schemas.microsoft.com/office/drawing/2014/main" id="{6328D9B7-F416-468B-A159-852590CD5E69}"/>
                  </a:ext>
                </a:extLst>
              </p:cNvPr>
              <p:cNvSpPr>
                <a:spLocks noChangeArrowheads="1"/>
              </p:cNvSpPr>
              <p:nvPr/>
            </p:nvSpPr>
            <p:spPr bwMode="auto">
              <a:xfrm>
                <a:off x="3791" y="1281"/>
                <a:ext cx="20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rgbClr val="000000"/>
                    </a:solidFill>
                    <a:effectLst/>
                    <a:latin typeface="Arial" panose="020B0604020202020204" pitchFamily="34" charset="0"/>
                  </a:rPr>
                  <a:t>91%</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89" name="Rectangle 68">
                <a:extLst>
                  <a:ext uri="{FF2B5EF4-FFF2-40B4-BE49-F238E27FC236}">
                    <a16:creationId xmlns:a16="http://schemas.microsoft.com/office/drawing/2014/main" id="{8CF24EED-6E6F-470B-BE08-179C0DACE6CB}"/>
                  </a:ext>
                </a:extLst>
              </p:cNvPr>
              <p:cNvSpPr>
                <a:spLocks noChangeArrowheads="1"/>
              </p:cNvSpPr>
              <p:nvPr/>
            </p:nvSpPr>
            <p:spPr bwMode="auto">
              <a:xfrm>
                <a:off x="227" y="1376"/>
                <a:ext cx="17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SW</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0" name="Rectangle 69">
                <a:extLst>
                  <a:ext uri="{FF2B5EF4-FFF2-40B4-BE49-F238E27FC236}">
                    <a16:creationId xmlns:a16="http://schemas.microsoft.com/office/drawing/2014/main" id="{39234033-CB08-4F20-846E-13D5AA8C9E26}"/>
                  </a:ext>
                </a:extLst>
              </p:cNvPr>
              <p:cNvSpPr>
                <a:spLocks noChangeArrowheads="1"/>
              </p:cNvSpPr>
              <p:nvPr/>
            </p:nvSpPr>
            <p:spPr bwMode="auto">
              <a:xfrm>
                <a:off x="1285" y="1376"/>
                <a:ext cx="39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Somerset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1" name="Rectangle 70">
                <a:extLst>
                  <a:ext uri="{FF2B5EF4-FFF2-40B4-BE49-F238E27FC236}">
                    <a16:creationId xmlns:a16="http://schemas.microsoft.com/office/drawing/2014/main" id="{117B7D2E-86D6-440A-9A2B-681BBCD758C2}"/>
                  </a:ext>
                </a:extLst>
              </p:cNvPr>
              <p:cNvSpPr>
                <a:spLocks noChangeArrowheads="1"/>
              </p:cNvSpPr>
              <p:nvPr/>
            </p:nvSpPr>
            <p:spPr bwMode="auto">
              <a:xfrm>
                <a:off x="1951" y="1376"/>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6,460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2" name="Rectangle 71">
                <a:extLst>
                  <a:ext uri="{FF2B5EF4-FFF2-40B4-BE49-F238E27FC236}">
                    <a16:creationId xmlns:a16="http://schemas.microsoft.com/office/drawing/2014/main" id="{50A64E41-DCB6-4E3D-8237-D0195199A207}"/>
                  </a:ext>
                </a:extLst>
              </p:cNvPr>
              <p:cNvSpPr>
                <a:spLocks noChangeArrowheads="1"/>
              </p:cNvSpPr>
              <p:nvPr/>
            </p:nvSpPr>
            <p:spPr bwMode="auto">
              <a:xfrm>
                <a:off x="2405" y="1376"/>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5,803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3" name="Rectangle 72">
                <a:extLst>
                  <a:ext uri="{FF2B5EF4-FFF2-40B4-BE49-F238E27FC236}">
                    <a16:creationId xmlns:a16="http://schemas.microsoft.com/office/drawing/2014/main" id="{F8806D9C-66FA-4593-B415-F78CFD5CAEE4}"/>
                  </a:ext>
                </a:extLst>
              </p:cNvPr>
              <p:cNvSpPr>
                <a:spLocks noChangeArrowheads="1"/>
              </p:cNvSpPr>
              <p:nvPr/>
            </p:nvSpPr>
            <p:spPr bwMode="auto">
              <a:xfrm>
                <a:off x="2928" y="1376"/>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5,892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4" name="Rectangle 73">
                <a:extLst>
                  <a:ext uri="{FF2B5EF4-FFF2-40B4-BE49-F238E27FC236}">
                    <a16:creationId xmlns:a16="http://schemas.microsoft.com/office/drawing/2014/main" id="{30D8BC83-EA3F-4ED3-B7A8-DBC51480E523}"/>
                  </a:ext>
                </a:extLst>
              </p:cNvPr>
              <p:cNvSpPr>
                <a:spLocks noChangeArrowheads="1"/>
              </p:cNvSpPr>
              <p:nvPr/>
            </p:nvSpPr>
            <p:spPr bwMode="auto">
              <a:xfrm>
                <a:off x="3488" y="1376"/>
                <a:ext cx="1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5" name="Rectangle 74">
                <a:extLst>
                  <a:ext uri="{FF2B5EF4-FFF2-40B4-BE49-F238E27FC236}">
                    <a16:creationId xmlns:a16="http://schemas.microsoft.com/office/drawing/2014/main" id="{ACA58406-2270-4D64-8163-06746EF89C37}"/>
                  </a:ext>
                </a:extLst>
              </p:cNvPr>
              <p:cNvSpPr>
                <a:spLocks noChangeArrowheads="1"/>
              </p:cNvSpPr>
              <p:nvPr/>
            </p:nvSpPr>
            <p:spPr bwMode="auto">
              <a:xfrm>
                <a:off x="3791" y="1376"/>
                <a:ext cx="20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91%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6" name="Rectangle 75">
                <a:extLst>
                  <a:ext uri="{FF2B5EF4-FFF2-40B4-BE49-F238E27FC236}">
                    <a16:creationId xmlns:a16="http://schemas.microsoft.com/office/drawing/2014/main" id="{29BC55F0-1D4A-43E5-B287-E4340CC63977}"/>
                  </a:ext>
                </a:extLst>
              </p:cNvPr>
              <p:cNvSpPr>
                <a:spLocks noChangeArrowheads="1"/>
              </p:cNvSpPr>
              <p:nvPr/>
            </p:nvSpPr>
            <p:spPr bwMode="auto">
              <a:xfrm>
                <a:off x="227" y="1472"/>
                <a:ext cx="17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SW</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7" name="Rectangle 76">
                <a:extLst>
                  <a:ext uri="{FF2B5EF4-FFF2-40B4-BE49-F238E27FC236}">
                    <a16:creationId xmlns:a16="http://schemas.microsoft.com/office/drawing/2014/main" id="{6C9F9C8D-DE05-4D3A-8753-AD14D12CE866}"/>
                  </a:ext>
                </a:extLst>
              </p:cNvPr>
              <p:cNvSpPr>
                <a:spLocks noChangeArrowheads="1"/>
              </p:cNvSpPr>
              <p:nvPr/>
            </p:nvSpPr>
            <p:spPr bwMode="auto">
              <a:xfrm>
                <a:off x="531" y="1472"/>
                <a:ext cx="122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Bath and North East Somerset,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8" name="Rectangle 77">
                <a:extLst>
                  <a:ext uri="{FF2B5EF4-FFF2-40B4-BE49-F238E27FC236}">
                    <a16:creationId xmlns:a16="http://schemas.microsoft.com/office/drawing/2014/main" id="{BBEF9229-8F97-4516-AE43-AC23EE8894E7}"/>
                  </a:ext>
                </a:extLst>
              </p:cNvPr>
              <p:cNvSpPr>
                <a:spLocks noChangeArrowheads="1"/>
              </p:cNvSpPr>
              <p:nvPr/>
            </p:nvSpPr>
            <p:spPr bwMode="auto">
              <a:xfrm>
                <a:off x="857" y="1567"/>
                <a:ext cx="871"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Swindon and Wiltshire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9" name="Rectangle 78">
                <a:extLst>
                  <a:ext uri="{FF2B5EF4-FFF2-40B4-BE49-F238E27FC236}">
                    <a16:creationId xmlns:a16="http://schemas.microsoft.com/office/drawing/2014/main" id="{BF003941-23FB-4721-8318-6E69F61D9A0D}"/>
                  </a:ext>
                </a:extLst>
              </p:cNvPr>
              <p:cNvSpPr>
                <a:spLocks noChangeArrowheads="1"/>
              </p:cNvSpPr>
              <p:nvPr/>
            </p:nvSpPr>
            <p:spPr bwMode="auto">
              <a:xfrm>
                <a:off x="1951" y="1472"/>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8,812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0" name="Rectangle 79">
                <a:extLst>
                  <a:ext uri="{FF2B5EF4-FFF2-40B4-BE49-F238E27FC236}">
                    <a16:creationId xmlns:a16="http://schemas.microsoft.com/office/drawing/2014/main" id="{1C3F2B2E-DD93-4844-A6A9-99F8D60DDDD3}"/>
                  </a:ext>
                </a:extLst>
              </p:cNvPr>
              <p:cNvSpPr>
                <a:spLocks noChangeArrowheads="1"/>
              </p:cNvSpPr>
              <p:nvPr/>
            </p:nvSpPr>
            <p:spPr bwMode="auto">
              <a:xfrm>
                <a:off x="2405" y="1472"/>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7,926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1" name="Rectangle 80">
                <a:extLst>
                  <a:ext uri="{FF2B5EF4-FFF2-40B4-BE49-F238E27FC236}">
                    <a16:creationId xmlns:a16="http://schemas.microsoft.com/office/drawing/2014/main" id="{0DB79B84-6CB7-45F8-82CD-6DDB9E528C5E}"/>
                  </a:ext>
                </a:extLst>
              </p:cNvPr>
              <p:cNvSpPr>
                <a:spLocks noChangeArrowheads="1"/>
              </p:cNvSpPr>
              <p:nvPr/>
            </p:nvSpPr>
            <p:spPr bwMode="auto">
              <a:xfrm>
                <a:off x="2928" y="1472"/>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8,037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2" name="Rectangle 81">
                <a:extLst>
                  <a:ext uri="{FF2B5EF4-FFF2-40B4-BE49-F238E27FC236}">
                    <a16:creationId xmlns:a16="http://schemas.microsoft.com/office/drawing/2014/main" id="{F889E165-D2D7-4639-A87B-9A0BB846CAA5}"/>
                  </a:ext>
                </a:extLst>
              </p:cNvPr>
              <p:cNvSpPr>
                <a:spLocks noChangeArrowheads="1"/>
              </p:cNvSpPr>
              <p:nvPr/>
            </p:nvSpPr>
            <p:spPr bwMode="auto">
              <a:xfrm>
                <a:off x="3488" y="1472"/>
                <a:ext cx="1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3" name="Rectangle 82">
                <a:extLst>
                  <a:ext uri="{FF2B5EF4-FFF2-40B4-BE49-F238E27FC236}">
                    <a16:creationId xmlns:a16="http://schemas.microsoft.com/office/drawing/2014/main" id="{F63B849C-DC5B-4560-B31F-875CA5CC60B5}"/>
                  </a:ext>
                </a:extLst>
              </p:cNvPr>
              <p:cNvSpPr>
                <a:spLocks noChangeArrowheads="1"/>
              </p:cNvSpPr>
              <p:nvPr/>
            </p:nvSpPr>
            <p:spPr bwMode="auto">
              <a:xfrm>
                <a:off x="3791" y="1472"/>
                <a:ext cx="20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rgbClr val="000000"/>
                    </a:solidFill>
                    <a:effectLst/>
                    <a:latin typeface="Arial" panose="020B0604020202020204" pitchFamily="34" charset="0"/>
                  </a:rPr>
                  <a:t>91%</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04" name="Rectangle 83">
                <a:extLst>
                  <a:ext uri="{FF2B5EF4-FFF2-40B4-BE49-F238E27FC236}">
                    <a16:creationId xmlns:a16="http://schemas.microsoft.com/office/drawing/2014/main" id="{B596C510-7E8B-4DC1-BF20-589E9BD588BA}"/>
                  </a:ext>
                </a:extLst>
              </p:cNvPr>
              <p:cNvSpPr>
                <a:spLocks noChangeArrowheads="1"/>
              </p:cNvSpPr>
              <p:nvPr/>
            </p:nvSpPr>
            <p:spPr bwMode="auto">
              <a:xfrm>
                <a:off x="227" y="1663"/>
                <a:ext cx="17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Mid</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5" name="Rectangle 84">
                <a:extLst>
                  <a:ext uri="{FF2B5EF4-FFF2-40B4-BE49-F238E27FC236}">
                    <a16:creationId xmlns:a16="http://schemas.microsoft.com/office/drawing/2014/main" id="{89943754-E50C-48C5-836F-E678DB2AE6AD}"/>
                  </a:ext>
                </a:extLst>
              </p:cNvPr>
              <p:cNvSpPr>
                <a:spLocks noChangeArrowheads="1"/>
              </p:cNvSpPr>
              <p:nvPr/>
            </p:nvSpPr>
            <p:spPr bwMode="auto">
              <a:xfrm>
                <a:off x="1215" y="1663"/>
                <a:ext cx="48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Lincolnshire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6" name="Rectangle 85">
                <a:extLst>
                  <a:ext uri="{FF2B5EF4-FFF2-40B4-BE49-F238E27FC236}">
                    <a16:creationId xmlns:a16="http://schemas.microsoft.com/office/drawing/2014/main" id="{D49C8812-0BE0-45F1-B0B7-90D903FB8F49}"/>
                  </a:ext>
                </a:extLst>
              </p:cNvPr>
              <p:cNvSpPr>
                <a:spLocks noChangeArrowheads="1"/>
              </p:cNvSpPr>
              <p:nvPr/>
            </p:nvSpPr>
            <p:spPr bwMode="auto">
              <a:xfrm>
                <a:off x="1951" y="1663"/>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9,002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7" name="Rectangle 86">
                <a:extLst>
                  <a:ext uri="{FF2B5EF4-FFF2-40B4-BE49-F238E27FC236}">
                    <a16:creationId xmlns:a16="http://schemas.microsoft.com/office/drawing/2014/main" id="{C21DE0F2-234F-4BA8-9357-54D64B4BE945}"/>
                  </a:ext>
                </a:extLst>
              </p:cNvPr>
              <p:cNvSpPr>
                <a:spLocks noChangeArrowheads="1"/>
              </p:cNvSpPr>
              <p:nvPr/>
            </p:nvSpPr>
            <p:spPr bwMode="auto">
              <a:xfrm>
                <a:off x="2405" y="1663"/>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8,041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8" name="Rectangle 87">
                <a:extLst>
                  <a:ext uri="{FF2B5EF4-FFF2-40B4-BE49-F238E27FC236}">
                    <a16:creationId xmlns:a16="http://schemas.microsoft.com/office/drawing/2014/main" id="{1285B0F4-1154-48AA-9841-EC119358C650}"/>
                  </a:ext>
                </a:extLst>
              </p:cNvPr>
              <p:cNvSpPr>
                <a:spLocks noChangeArrowheads="1"/>
              </p:cNvSpPr>
              <p:nvPr/>
            </p:nvSpPr>
            <p:spPr bwMode="auto">
              <a:xfrm>
                <a:off x="2928" y="1663"/>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8,143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9" name="Rectangle 88">
                <a:extLst>
                  <a:ext uri="{FF2B5EF4-FFF2-40B4-BE49-F238E27FC236}">
                    <a16:creationId xmlns:a16="http://schemas.microsoft.com/office/drawing/2014/main" id="{C702C1FB-1D9F-4B5E-8EF6-11EC5CA492DB}"/>
                  </a:ext>
                </a:extLst>
              </p:cNvPr>
              <p:cNvSpPr>
                <a:spLocks noChangeArrowheads="1"/>
              </p:cNvSpPr>
              <p:nvPr/>
            </p:nvSpPr>
            <p:spPr bwMode="auto">
              <a:xfrm>
                <a:off x="3488" y="1663"/>
                <a:ext cx="1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0" name="Rectangle 89">
                <a:extLst>
                  <a:ext uri="{FF2B5EF4-FFF2-40B4-BE49-F238E27FC236}">
                    <a16:creationId xmlns:a16="http://schemas.microsoft.com/office/drawing/2014/main" id="{F59EF153-D8F1-4124-A64F-C16E8E6C54F5}"/>
                  </a:ext>
                </a:extLst>
              </p:cNvPr>
              <p:cNvSpPr>
                <a:spLocks noChangeArrowheads="1"/>
              </p:cNvSpPr>
              <p:nvPr/>
            </p:nvSpPr>
            <p:spPr bwMode="auto">
              <a:xfrm>
                <a:off x="3791" y="1663"/>
                <a:ext cx="20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90%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1" name="Rectangle 90">
                <a:extLst>
                  <a:ext uri="{FF2B5EF4-FFF2-40B4-BE49-F238E27FC236}">
                    <a16:creationId xmlns:a16="http://schemas.microsoft.com/office/drawing/2014/main" id="{05F4DCBF-60EC-4581-AC08-5735225D27A8}"/>
                  </a:ext>
                </a:extLst>
              </p:cNvPr>
              <p:cNvSpPr>
                <a:spLocks noChangeArrowheads="1"/>
              </p:cNvSpPr>
              <p:nvPr/>
            </p:nvSpPr>
            <p:spPr bwMode="auto">
              <a:xfrm>
                <a:off x="227" y="1758"/>
                <a:ext cx="17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SW</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2" name="Rectangle 91">
                <a:extLst>
                  <a:ext uri="{FF2B5EF4-FFF2-40B4-BE49-F238E27FC236}">
                    <a16:creationId xmlns:a16="http://schemas.microsoft.com/office/drawing/2014/main" id="{22D855D8-FD28-4053-B7BF-007446539BAA}"/>
                  </a:ext>
                </a:extLst>
              </p:cNvPr>
              <p:cNvSpPr>
                <a:spLocks noChangeArrowheads="1"/>
              </p:cNvSpPr>
              <p:nvPr/>
            </p:nvSpPr>
            <p:spPr bwMode="auto">
              <a:xfrm>
                <a:off x="1391" y="1758"/>
                <a:ext cx="28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Dorset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3" name="Rectangle 92">
                <a:extLst>
                  <a:ext uri="{FF2B5EF4-FFF2-40B4-BE49-F238E27FC236}">
                    <a16:creationId xmlns:a16="http://schemas.microsoft.com/office/drawing/2014/main" id="{661ABB22-88C7-40FD-99DE-1749AF0020BC}"/>
                  </a:ext>
                </a:extLst>
              </p:cNvPr>
              <p:cNvSpPr>
                <a:spLocks noChangeArrowheads="1"/>
              </p:cNvSpPr>
              <p:nvPr/>
            </p:nvSpPr>
            <p:spPr bwMode="auto">
              <a:xfrm>
                <a:off x="1951" y="1758"/>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8,825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4" name="Rectangle 93">
                <a:extLst>
                  <a:ext uri="{FF2B5EF4-FFF2-40B4-BE49-F238E27FC236}">
                    <a16:creationId xmlns:a16="http://schemas.microsoft.com/office/drawing/2014/main" id="{5955B0BD-0B8D-440F-80CA-2118ED9B38C3}"/>
                  </a:ext>
                </a:extLst>
              </p:cNvPr>
              <p:cNvSpPr>
                <a:spLocks noChangeArrowheads="1"/>
              </p:cNvSpPr>
              <p:nvPr/>
            </p:nvSpPr>
            <p:spPr bwMode="auto">
              <a:xfrm>
                <a:off x="2405" y="1758"/>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7,897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5" name="Rectangle 94">
                <a:extLst>
                  <a:ext uri="{FF2B5EF4-FFF2-40B4-BE49-F238E27FC236}">
                    <a16:creationId xmlns:a16="http://schemas.microsoft.com/office/drawing/2014/main" id="{07CDBA14-2E64-4F45-A5E6-C0EC42F10CA9}"/>
                  </a:ext>
                </a:extLst>
              </p:cNvPr>
              <p:cNvSpPr>
                <a:spLocks noChangeArrowheads="1"/>
              </p:cNvSpPr>
              <p:nvPr/>
            </p:nvSpPr>
            <p:spPr bwMode="auto">
              <a:xfrm>
                <a:off x="2928" y="1758"/>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7,971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6" name="Rectangle 95">
                <a:extLst>
                  <a:ext uri="{FF2B5EF4-FFF2-40B4-BE49-F238E27FC236}">
                    <a16:creationId xmlns:a16="http://schemas.microsoft.com/office/drawing/2014/main" id="{D715D694-AE49-46C3-A773-21B90C213737}"/>
                  </a:ext>
                </a:extLst>
              </p:cNvPr>
              <p:cNvSpPr>
                <a:spLocks noChangeArrowheads="1"/>
              </p:cNvSpPr>
              <p:nvPr/>
            </p:nvSpPr>
            <p:spPr bwMode="auto">
              <a:xfrm>
                <a:off x="3488" y="1758"/>
                <a:ext cx="1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7" name="Rectangle 96">
                <a:extLst>
                  <a:ext uri="{FF2B5EF4-FFF2-40B4-BE49-F238E27FC236}">
                    <a16:creationId xmlns:a16="http://schemas.microsoft.com/office/drawing/2014/main" id="{C2014F25-6321-4111-9493-76B6040C5F89}"/>
                  </a:ext>
                </a:extLst>
              </p:cNvPr>
              <p:cNvSpPr>
                <a:spLocks noChangeArrowheads="1"/>
              </p:cNvSpPr>
              <p:nvPr/>
            </p:nvSpPr>
            <p:spPr bwMode="auto">
              <a:xfrm>
                <a:off x="3791" y="1758"/>
                <a:ext cx="20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90%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8" name="Rectangle 97">
                <a:extLst>
                  <a:ext uri="{FF2B5EF4-FFF2-40B4-BE49-F238E27FC236}">
                    <a16:creationId xmlns:a16="http://schemas.microsoft.com/office/drawing/2014/main" id="{A5613D24-FDA7-4F95-991C-56555669BAC4}"/>
                  </a:ext>
                </a:extLst>
              </p:cNvPr>
              <p:cNvSpPr>
                <a:spLocks noChangeArrowheads="1"/>
              </p:cNvSpPr>
              <p:nvPr/>
            </p:nvSpPr>
            <p:spPr bwMode="auto">
              <a:xfrm>
                <a:off x="202" y="1854"/>
                <a:ext cx="19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EoE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9" name="Rectangle 98">
                <a:extLst>
                  <a:ext uri="{FF2B5EF4-FFF2-40B4-BE49-F238E27FC236}">
                    <a16:creationId xmlns:a16="http://schemas.microsoft.com/office/drawing/2014/main" id="{B42B968B-3DB9-414B-96B7-7C67456B68F6}"/>
                  </a:ext>
                </a:extLst>
              </p:cNvPr>
              <p:cNvSpPr>
                <a:spLocks noChangeArrowheads="1"/>
              </p:cNvSpPr>
              <p:nvPr/>
            </p:nvSpPr>
            <p:spPr bwMode="auto">
              <a:xfrm>
                <a:off x="597" y="1854"/>
                <a:ext cx="112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Suffolk and North East Essex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20" name="Rectangle 99">
                <a:extLst>
                  <a:ext uri="{FF2B5EF4-FFF2-40B4-BE49-F238E27FC236}">
                    <a16:creationId xmlns:a16="http://schemas.microsoft.com/office/drawing/2014/main" id="{A13DEAAB-A0B8-4A75-96AA-BE03E2C46554}"/>
                  </a:ext>
                </a:extLst>
              </p:cNvPr>
              <p:cNvSpPr>
                <a:spLocks noChangeArrowheads="1"/>
              </p:cNvSpPr>
              <p:nvPr/>
            </p:nvSpPr>
            <p:spPr bwMode="auto">
              <a:xfrm>
                <a:off x="1907" y="1854"/>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12,679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21" name="Rectangle 100">
                <a:extLst>
                  <a:ext uri="{FF2B5EF4-FFF2-40B4-BE49-F238E27FC236}">
                    <a16:creationId xmlns:a16="http://schemas.microsoft.com/office/drawing/2014/main" id="{7C7E307F-52D2-45C0-991C-0404F6D392BC}"/>
                  </a:ext>
                </a:extLst>
              </p:cNvPr>
              <p:cNvSpPr>
                <a:spLocks noChangeArrowheads="1"/>
              </p:cNvSpPr>
              <p:nvPr/>
            </p:nvSpPr>
            <p:spPr bwMode="auto">
              <a:xfrm>
                <a:off x="2361" y="1854"/>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11,312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22" name="Rectangle 101">
                <a:extLst>
                  <a:ext uri="{FF2B5EF4-FFF2-40B4-BE49-F238E27FC236}">
                    <a16:creationId xmlns:a16="http://schemas.microsoft.com/office/drawing/2014/main" id="{3675B807-CFDD-4F3A-92B3-DDFEA7DBA4FC}"/>
                  </a:ext>
                </a:extLst>
              </p:cNvPr>
              <p:cNvSpPr>
                <a:spLocks noChangeArrowheads="1"/>
              </p:cNvSpPr>
              <p:nvPr/>
            </p:nvSpPr>
            <p:spPr bwMode="auto">
              <a:xfrm>
                <a:off x="2884" y="1854"/>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11,435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23" name="Rectangle 102">
                <a:extLst>
                  <a:ext uri="{FF2B5EF4-FFF2-40B4-BE49-F238E27FC236}">
                    <a16:creationId xmlns:a16="http://schemas.microsoft.com/office/drawing/2014/main" id="{28AC2AA2-88D7-41B9-9C54-58D9577E7BCD}"/>
                  </a:ext>
                </a:extLst>
              </p:cNvPr>
              <p:cNvSpPr>
                <a:spLocks noChangeArrowheads="1"/>
              </p:cNvSpPr>
              <p:nvPr/>
            </p:nvSpPr>
            <p:spPr bwMode="auto">
              <a:xfrm>
                <a:off x="3488" y="1854"/>
                <a:ext cx="1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24" name="Rectangle 103">
                <a:extLst>
                  <a:ext uri="{FF2B5EF4-FFF2-40B4-BE49-F238E27FC236}">
                    <a16:creationId xmlns:a16="http://schemas.microsoft.com/office/drawing/2014/main" id="{1E3FAA51-ABA2-4A5B-87F0-7CE78254C39E}"/>
                  </a:ext>
                </a:extLst>
              </p:cNvPr>
              <p:cNvSpPr>
                <a:spLocks noChangeArrowheads="1"/>
              </p:cNvSpPr>
              <p:nvPr/>
            </p:nvSpPr>
            <p:spPr bwMode="auto">
              <a:xfrm>
                <a:off x="3791" y="1854"/>
                <a:ext cx="20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90%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25" name="Rectangle 104">
                <a:extLst>
                  <a:ext uri="{FF2B5EF4-FFF2-40B4-BE49-F238E27FC236}">
                    <a16:creationId xmlns:a16="http://schemas.microsoft.com/office/drawing/2014/main" id="{01F84BE8-3F4C-48C2-8597-CEB34E6C5AA8}"/>
                  </a:ext>
                </a:extLst>
              </p:cNvPr>
              <p:cNvSpPr>
                <a:spLocks noChangeArrowheads="1"/>
              </p:cNvSpPr>
              <p:nvPr/>
            </p:nvSpPr>
            <p:spPr bwMode="auto">
              <a:xfrm>
                <a:off x="194" y="1949"/>
                <a:ext cx="20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NEY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26" name="Rectangle 105">
                <a:extLst>
                  <a:ext uri="{FF2B5EF4-FFF2-40B4-BE49-F238E27FC236}">
                    <a16:creationId xmlns:a16="http://schemas.microsoft.com/office/drawing/2014/main" id="{56178072-87FA-42AD-950E-AE56DAB1F22A}"/>
                  </a:ext>
                </a:extLst>
              </p:cNvPr>
              <p:cNvSpPr>
                <a:spLocks noChangeArrowheads="1"/>
              </p:cNvSpPr>
              <p:nvPr/>
            </p:nvSpPr>
            <p:spPr bwMode="auto">
              <a:xfrm>
                <a:off x="765" y="1949"/>
                <a:ext cx="95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Humber, Coast and Vale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27" name="Rectangle 106">
                <a:extLst>
                  <a:ext uri="{FF2B5EF4-FFF2-40B4-BE49-F238E27FC236}">
                    <a16:creationId xmlns:a16="http://schemas.microsoft.com/office/drawing/2014/main" id="{3DA4585C-68EB-4111-A1BC-89912BBE10FE}"/>
                  </a:ext>
                </a:extLst>
              </p:cNvPr>
              <p:cNvSpPr>
                <a:spLocks noChangeArrowheads="1"/>
              </p:cNvSpPr>
              <p:nvPr/>
            </p:nvSpPr>
            <p:spPr bwMode="auto">
              <a:xfrm>
                <a:off x="1907" y="1949"/>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19,611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28" name="Rectangle 107">
                <a:extLst>
                  <a:ext uri="{FF2B5EF4-FFF2-40B4-BE49-F238E27FC236}">
                    <a16:creationId xmlns:a16="http://schemas.microsoft.com/office/drawing/2014/main" id="{E608A293-7A48-49A9-9C84-0F56505AC929}"/>
                  </a:ext>
                </a:extLst>
              </p:cNvPr>
              <p:cNvSpPr>
                <a:spLocks noChangeArrowheads="1"/>
              </p:cNvSpPr>
              <p:nvPr/>
            </p:nvSpPr>
            <p:spPr bwMode="auto">
              <a:xfrm>
                <a:off x="2361" y="1949"/>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17,428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29" name="Rectangle 108">
                <a:extLst>
                  <a:ext uri="{FF2B5EF4-FFF2-40B4-BE49-F238E27FC236}">
                    <a16:creationId xmlns:a16="http://schemas.microsoft.com/office/drawing/2014/main" id="{3A85066B-BEE5-4FE4-9BF9-3B73165C55E7}"/>
                  </a:ext>
                </a:extLst>
              </p:cNvPr>
              <p:cNvSpPr>
                <a:spLocks noChangeArrowheads="1"/>
              </p:cNvSpPr>
              <p:nvPr/>
            </p:nvSpPr>
            <p:spPr bwMode="auto">
              <a:xfrm>
                <a:off x="2884" y="1949"/>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17,619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30" name="Rectangle 109">
                <a:extLst>
                  <a:ext uri="{FF2B5EF4-FFF2-40B4-BE49-F238E27FC236}">
                    <a16:creationId xmlns:a16="http://schemas.microsoft.com/office/drawing/2014/main" id="{2575EB46-63A4-486E-B3C7-3C9A8123DD93}"/>
                  </a:ext>
                </a:extLst>
              </p:cNvPr>
              <p:cNvSpPr>
                <a:spLocks noChangeArrowheads="1"/>
              </p:cNvSpPr>
              <p:nvPr/>
            </p:nvSpPr>
            <p:spPr bwMode="auto">
              <a:xfrm>
                <a:off x="3488" y="1949"/>
                <a:ext cx="1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31" name="Rectangle 110">
                <a:extLst>
                  <a:ext uri="{FF2B5EF4-FFF2-40B4-BE49-F238E27FC236}">
                    <a16:creationId xmlns:a16="http://schemas.microsoft.com/office/drawing/2014/main" id="{86F5DE7B-0192-4A0D-A584-74E493B114F3}"/>
                  </a:ext>
                </a:extLst>
              </p:cNvPr>
              <p:cNvSpPr>
                <a:spLocks noChangeArrowheads="1"/>
              </p:cNvSpPr>
              <p:nvPr/>
            </p:nvSpPr>
            <p:spPr bwMode="auto">
              <a:xfrm>
                <a:off x="3791" y="1949"/>
                <a:ext cx="20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90%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32" name="Rectangle 111">
                <a:extLst>
                  <a:ext uri="{FF2B5EF4-FFF2-40B4-BE49-F238E27FC236}">
                    <a16:creationId xmlns:a16="http://schemas.microsoft.com/office/drawing/2014/main" id="{FE44D2B4-F21F-452C-B5E8-4241F2EEE294}"/>
                  </a:ext>
                </a:extLst>
              </p:cNvPr>
              <p:cNvSpPr>
                <a:spLocks noChangeArrowheads="1"/>
              </p:cNvSpPr>
              <p:nvPr/>
            </p:nvSpPr>
            <p:spPr bwMode="auto">
              <a:xfrm>
                <a:off x="227" y="2045"/>
                <a:ext cx="17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Mid</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33" name="Rectangle 112">
                <a:extLst>
                  <a:ext uri="{FF2B5EF4-FFF2-40B4-BE49-F238E27FC236}">
                    <a16:creationId xmlns:a16="http://schemas.microsoft.com/office/drawing/2014/main" id="{0F9613F1-1B4E-4315-A33F-CEEB7672E07C}"/>
                  </a:ext>
                </a:extLst>
              </p:cNvPr>
              <p:cNvSpPr>
                <a:spLocks noChangeArrowheads="1"/>
              </p:cNvSpPr>
              <p:nvPr/>
            </p:nvSpPr>
            <p:spPr bwMode="auto">
              <a:xfrm>
                <a:off x="480" y="2045"/>
                <a:ext cx="1251"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Staffordshire and Stoke on Trent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34" name="Rectangle 113">
                <a:extLst>
                  <a:ext uri="{FF2B5EF4-FFF2-40B4-BE49-F238E27FC236}">
                    <a16:creationId xmlns:a16="http://schemas.microsoft.com/office/drawing/2014/main" id="{335A6C7F-0238-461B-A0A1-4D39E0DDA18A}"/>
                  </a:ext>
                </a:extLst>
              </p:cNvPr>
              <p:cNvSpPr>
                <a:spLocks noChangeArrowheads="1"/>
              </p:cNvSpPr>
              <p:nvPr/>
            </p:nvSpPr>
            <p:spPr bwMode="auto">
              <a:xfrm>
                <a:off x="1907" y="2045"/>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12,296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35" name="Rectangle 114">
                <a:extLst>
                  <a:ext uri="{FF2B5EF4-FFF2-40B4-BE49-F238E27FC236}">
                    <a16:creationId xmlns:a16="http://schemas.microsoft.com/office/drawing/2014/main" id="{3E68F243-0B48-404F-B663-18988EF6E9B3}"/>
                  </a:ext>
                </a:extLst>
              </p:cNvPr>
              <p:cNvSpPr>
                <a:spLocks noChangeArrowheads="1"/>
              </p:cNvSpPr>
              <p:nvPr/>
            </p:nvSpPr>
            <p:spPr bwMode="auto">
              <a:xfrm>
                <a:off x="2361" y="2045"/>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10,919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36" name="Rectangle 115">
                <a:extLst>
                  <a:ext uri="{FF2B5EF4-FFF2-40B4-BE49-F238E27FC236}">
                    <a16:creationId xmlns:a16="http://schemas.microsoft.com/office/drawing/2014/main" id="{87790AFD-A208-4AE9-A738-2FBEC64DBA38}"/>
                  </a:ext>
                </a:extLst>
              </p:cNvPr>
              <p:cNvSpPr>
                <a:spLocks noChangeArrowheads="1"/>
              </p:cNvSpPr>
              <p:nvPr/>
            </p:nvSpPr>
            <p:spPr bwMode="auto">
              <a:xfrm>
                <a:off x="2884" y="2045"/>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11,045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37" name="Rectangle 116">
                <a:extLst>
                  <a:ext uri="{FF2B5EF4-FFF2-40B4-BE49-F238E27FC236}">
                    <a16:creationId xmlns:a16="http://schemas.microsoft.com/office/drawing/2014/main" id="{24AD89BB-54CE-4176-A21C-DAC73E269CF9}"/>
                  </a:ext>
                </a:extLst>
              </p:cNvPr>
              <p:cNvSpPr>
                <a:spLocks noChangeArrowheads="1"/>
              </p:cNvSpPr>
              <p:nvPr/>
            </p:nvSpPr>
            <p:spPr bwMode="auto">
              <a:xfrm>
                <a:off x="3488" y="2045"/>
                <a:ext cx="1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38" name="Rectangle 117">
                <a:extLst>
                  <a:ext uri="{FF2B5EF4-FFF2-40B4-BE49-F238E27FC236}">
                    <a16:creationId xmlns:a16="http://schemas.microsoft.com/office/drawing/2014/main" id="{1CF1F87A-63A5-4780-A5C3-4FC9941F722C}"/>
                  </a:ext>
                </a:extLst>
              </p:cNvPr>
              <p:cNvSpPr>
                <a:spLocks noChangeArrowheads="1"/>
              </p:cNvSpPr>
              <p:nvPr/>
            </p:nvSpPr>
            <p:spPr bwMode="auto">
              <a:xfrm>
                <a:off x="3791" y="2045"/>
                <a:ext cx="20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90%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39" name="Rectangle 118">
                <a:extLst>
                  <a:ext uri="{FF2B5EF4-FFF2-40B4-BE49-F238E27FC236}">
                    <a16:creationId xmlns:a16="http://schemas.microsoft.com/office/drawing/2014/main" id="{B6B12CA6-0735-4D5E-B61E-AB37907A0750}"/>
                  </a:ext>
                </a:extLst>
              </p:cNvPr>
              <p:cNvSpPr>
                <a:spLocks noChangeArrowheads="1"/>
              </p:cNvSpPr>
              <p:nvPr/>
            </p:nvSpPr>
            <p:spPr bwMode="auto">
              <a:xfrm>
                <a:off x="227" y="2140"/>
                <a:ext cx="17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SW</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40" name="Rectangle 119">
                <a:extLst>
                  <a:ext uri="{FF2B5EF4-FFF2-40B4-BE49-F238E27FC236}">
                    <a16:creationId xmlns:a16="http://schemas.microsoft.com/office/drawing/2014/main" id="{73329EC8-D10F-4B97-8B38-28781CF5FEF4}"/>
                  </a:ext>
                </a:extLst>
              </p:cNvPr>
              <p:cNvSpPr>
                <a:spLocks noChangeArrowheads="1"/>
              </p:cNvSpPr>
              <p:nvPr/>
            </p:nvSpPr>
            <p:spPr bwMode="auto">
              <a:xfrm>
                <a:off x="568" y="2140"/>
                <a:ext cx="120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Cornwall and the Isles of Scilly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41" name="Rectangle 120">
                <a:extLst>
                  <a:ext uri="{FF2B5EF4-FFF2-40B4-BE49-F238E27FC236}">
                    <a16:creationId xmlns:a16="http://schemas.microsoft.com/office/drawing/2014/main" id="{27A35490-4BAA-44B1-A06F-E8AC5438C246}"/>
                  </a:ext>
                </a:extLst>
              </p:cNvPr>
              <p:cNvSpPr>
                <a:spLocks noChangeArrowheads="1"/>
              </p:cNvSpPr>
              <p:nvPr/>
            </p:nvSpPr>
            <p:spPr bwMode="auto">
              <a:xfrm>
                <a:off x="399" y="2236"/>
                <a:ext cx="135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Health and Social Care Partnership</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42" name="Rectangle 121">
                <a:extLst>
                  <a:ext uri="{FF2B5EF4-FFF2-40B4-BE49-F238E27FC236}">
                    <a16:creationId xmlns:a16="http://schemas.microsoft.com/office/drawing/2014/main" id="{4FA4ACFD-C956-4BCB-B2E5-1245DFADE793}"/>
                  </a:ext>
                </a:extLst>
              </p:cNvPr>
              <p:cNvSpPr>
                <a:spLocks noChangeArrowheads="1"/>
              </p:cNvSpPr>
              <p:nvPr/>
            </p:nvSpPr>
            <p:spPr bwMode="auto">
              <a:xfrm>
                <a:off x="1951" y="2140"/>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7,043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43" name="Rectangle 122">
                <a:extLst>
                  <a:ext uri="{FF2B5EF4-FFF2-40B4-BE49-F238E27FC236}">
                    <a16:creationId xmlns:a16="http://schemas.microsoft.com/office/drawing/2014/main" id="{BE3BE6AD-2A7B-44EA-9D69-A0BEE628E11D}"/>
                  </a:ext>
                </a:extLst>
              </p:cNvPr>
              <p:cNvSpPr>
                <a:spLocks noChangeArrowheads="1"/>
              </p:cNvSpPr>
              <p:nvPr/>
            </p:nvSpPr>
            <p:spPr bwMode="auto">
              <a:xfrm>
                <a:off x="2405" y="2140"/>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6,257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44" name="Rectangle 123">
                <a:extLst>
                  <a:ext uri="{FF2B5EF4-FFF2-40B4-BE49-F238E27FC236}">
                    <a16:creationId xmlns:a16="http://schemas.microsoft.com/office/drawing/2014/main" id="{F1C3BF40-7844-4A67-B013-1FA64F799773}"/>
                  </a:ext>
                </a:extLst>
              </p:cNvPr>
              <p:cNvSpPr>
                <a:spLocks noChangeArrowheads="1"/>
              </p:cNvSpPr>
              <p:nvPr/>
            </p:nvSpPr>
            <p:spPr bwMode="auto">
              <a:xfrm>
                <a:off x="2928" y="2140"/>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6,326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45" name="Rectangle 124">
                <a:extLst>
                  <a:ext uri="{FF2B5EF4-FFF2-40B4-BE49-F238E27FC236}">
                    <a16:creationId xmlns:a16="http://schemas.microsoft.com/office/drawing/2014/main" id="{FF44F547-53F1-4579-8B79-40C6B5802D8B}"/>
                  </a:ext>
                </a:extLst>
              </p:cNvPr>
              <p:cNvSpPr>
                <a:spLocks noChangeArrowheads="1"/>
              </p:cNvSpPr>
              <p:nvPr/>
            </p:nvSpPr>
            <p:spPr bwMode="auto">
              <a:xfrm>
                <a:off x="3488" y="2140"/>
                <a:ext cx="1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46" name="Rectangle 125">
                <a:extLst>
                  <a:ext uri="{FF2B5EF4-FFF2-40B4-BE49-F238E27FC236}">
                    <a16:creationId xmlns:a16="http://schemas.microsoft.com/office/drawing/2014/main" id="{39DC4E05-8AE9-4251-9D92-C2B544AFFCEF}"/>
                  </a:ext>
                </a:extLst>
              </p:cNvPr>
              <p:cNvSpPr>
                <a:spLocks noChangeArrowheads="1"/>
              </p:cNvSpPr>
              <p:nvPr/>
            </p:nvSpPr>
            <p:spPr bwMode="auto">
              <a:xfrm>
                <a:off x="3791" y="2140"/>
                <a:ext cx="20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90%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47" name="Rectangle 126">
                <a:extLst>
                  <a:ext uri="{FF2B5EF4-FFF2-40B4-BE49-F238E27FC236}">
                    <a16:creationId xmlns:a16="http://schemas.microsoft.com/office/drawing/2014/main" id="{950CC916-4BF4-40CC-972A-E9CF41AC0A1A}"/>
                  </a:ext>
                </a:extLst>
              </p:cNvPr>
              <p:cNvSpPr>
                <a:spLocks noChangeArrowheads="1"/>
              </p:cNvSpPr>
              <p:nvPr/>
            </p:nvSpPr>
            <p:spPr bwMode="auto">
              <a:xfrm>
                <a:off x="249" y="2427"/>
                <a:ext cx="15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SE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48" name="Rectangle 127">
                <a:extLst>
                  <a:ext uri="{FF2B5EF4-FFF2-40B4-BE49-F238E27FC236}">
                    <a16:creationId xmlns:a16="http://schemas.microsoft.com/office/drawing/2014/main" id="{8F7D77A9-1F72-40AB-8C69-F0B93C99DC40}"/>
                  </a:ext>
                </a:extLst>
              </p:cNvPr>
              <p:cNvSpPr>
                <a:spLocks noChangeArrowheads="1"/>
              </p:cNvSpPr>
              <p:nvPr/>
            </p:nvSpPr>
            <p:spPr bwMode="auto">
              <a:xfrm>
                <a:off x="410" y="2427"/>
                <a:ext cx="137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Surrey Heartlands Health and Care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49" name="Rectangle 128">
                <a:extLst>
                  <a:ext uri="{FF2B5EF4-FFF2-40B4-BE49-F238E27FC236}">
                    <a16:creationId xmlns:a16="http://schemas.microsoft.com/office/drawing/2014/main" id="{A17CC0BA-0843-4452-A1E2-8B785F90AC84}"/>
                  </a:ext>
                </a:extLst>
              </p:cNvPr>
              <p:cNvSpPr>
                <a:spLocks noChangeArrowheads="1"/>
              </p:cNvSpPr>
              <p:nvPr/>
            </p:nvSpPr>
            <p:spPr bwMode="auto">
              <a:xfrm>
                <a:off x="1230" y="2522"/>
                <a:ext cx="468"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Partnership</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0" name="Rectangle 129">
                <a:extLst>
                  <a:ext uri="{FF2B5EF4-FFF2-40B4-BE49-F238E27FC236}">
                    <a16:creationId xmlns:a16="http://schemas.microsoft.com/office/drawing/2014/main" id="{D32830AC-F119-4D63-B23E-7388BFB07AA3}"/>
                  </a:ext>
                </a:extLst>
              </p:cNvPr>
              <p:cNvSpPr>
                <a:spLocks noChangeArrowheads="1"/>
              </p:cNvSpPr>
              <p:nvPr/>
            </p:nvSpPr>
            <p:spPr bwMode="auto">
              <a:xfrm>
                <a:off x="1951" y="2427"/>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9,319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1" name="Rectangle 130">
                <a:extLst>
                  <a:ext uri="{FF2B5EF4-FFF2-40B4-BE49-F238E27FC236}">
                    <a16:creationId xmlns:a16="http://schemas.microsoft.com/office/drawing/2014/main" id="{0231F298-6334-4F13-A11A-35A649B944F0}"/>
                  </a:ext>
                </a:extLst>
              </p:cNvPr>
              <p:cNvSpPr>
                <a:spLocks noChangeArrowheads="1"/>
              </p:cNvSpPr>
              <p:nvPr/>
            </p:nvSpPr>
            <p:spPr bwMode="auto">
              <a:xfrm>
                <a:off x="2405" y="2427"/>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8,247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2" name="Rectangle 131">
                <a:extLst>
                  <a:ext uri="{FF2B5EF4-FFF2-40B4-BE49-F238E27FC236}">
                    <a16:creationId xmlns:a16="http://schemas.microsoft.com/office/drawing/2014/main" id="{10B04243-A6BC-49E4-B34C-9573670905AC}"/>
                  </a:ext>
                </a:extLst>
              </p:cNvPr>
              <p:cNvSpPr>
                <a:spLocks noChangeArrowheads="1"/>
              </p:cNvSpPr>
              <p:nvPr/>
            </p:nvSpPr>
            <p:spPr bwMode="auto">
              <a:xfrm>
                <a:off x="2928" y="2427"/>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8,347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3" name="Rectangle 132">
                <a:extLst>
                  <a:ext uri="{FF2B5EF4-FFF2-40B4-BE49-F238E27FC236}">
                    <a16:creationId xmlns:a16="http://schemas.microsoft.com/office/drawing/2014/main" id="{F7CFE275-1CAD-4915-B651-C6F6518815B5}"/>
                  </a:ext>
                </a:extLst>
              </p:cNvPr>
              <p:cNvSpPr>
                <a:spLocks noChangeArrowheads="1"/>
              </p:cNvSpPr>
              <p:nvPr/>
            </p:nvSpPr>
            <p:spPr bwMode="auto">
              <a:xfrm>
                <a:off x="3488" y="2427"/>
                <a:ext cx="1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4" name="Rectangle 133">
                <a:extLst>
                  <a:ext uri="{FF2B5EF4-FFF2-40B4-BE49-F238E27FC236}">
                    <a16:creationId xmlns:a16="http://schemas.microsoft.com/office/drawing/2014/main" id="{50754420-B02B-4590-8D64-1A67162FF7E9}"/>
                  </a:ext>
                </a:extLst>
              </p:cNvPr>
              <p:cNvSpPr>
                <a:spLocks noChangeArrowheads="1"/>
              </p:cNvSpPr>
              <p:nvPr/>
            </p:nvSpPr>
            <p:spPr bwMode="auto">
              <a:xfrm>
                <a:off x="3791" y="2427"/>
                <a:ext cx="20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90%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5" name="Rectangle 134">
                <a:extLst>
                  <a:ext uri="{FF2B5EF4-FFF2-40B4-BE49-F238E27FC236}">
                    <a16:creationId xmlns:a16="http://schemas.microsoft.com/office/drawing/2014/main" id="{1F6F2950-CF22-4525-8072-C66A2152AFC9}"/>
                  </a:ext>
                </a:extLst>
              </p:cNvPr>
              <p:cNvSpPr>
                <a:spLocks noChangeArrowheads="1"/>
              </p:cNvSpPr>
              <p:nvPr/>
            </p:nvSpPr>
            <p:spPr bwMode="auto">
              <a:xfrm>
                <a:off x="249" y="2618"/>
                <a:ext cx="15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SE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6" name="Rectangle 135">
                <a:extLst>
                  <a:ext uri="{FF2B5EF4-FFF2-40B4-BE49-F238E27FC236}">
                    <a16:creationId xmlns:a16="http://schemas.microsoft.com/office/drawing/2014/main" id="{0D56E187-B040-400F-8D33-C4D130110171}"/>
                  </a:ext>
                </a:extLst>
              </p:cNvPr>
              <p:cNvSpPr>
                <a:spLocks noChangeArrowheads="1"/>
              </p:cNvSpPr>
              <p:nvPr/>
            </p:nvSpPr>
            <p:spPr bwMode="auto">
              <a:xfrm>
                <a:off x="432" y="2618"/>
                <a:ext cx="135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Buckinghamshire, Oxfordshire and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7" name="Rectangle 136">
                <a:extLst>
                  <a:ext uri="{FF2B5EF4-FFF2-40B4-BE49-F238E27FC236}">
                    <a16:creationId xmlns:a16="http://schemas.microsoft.com/office/drawing/2014/main" id="{D173D887-7ADF-4CC8-8A09-AAAB67783396}"/>
                  </a:ext>
                </a:extLst>
              </p:cNvPr>
              <p:cNvSpPr>
                <a:spLocks noChangeArrowheads="1"/>
              </p:cNvSpPr>
              <p:nvPr/>
            </p:nvSpPr>
            <p:spPr bwMode="auto">
              <a:xfrm>
                <a:off x="1095" y="2713"/>
                <a:ext cx="60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Berkshire West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8" name="Rectangle 137">
                <a:extLst>
                  <a:ext uri="{FF2B5EF4-FFF2-40B4-BE49-F238E27FC236}">
                    <a16:creationId xmlns:a16="http://schemas.microsoft.com/office/drawing/2014/main" id="{8439344D-55E6-40A8-9D5C-F4E47465395D}"/>
                  </a:ext>
                </a:extLst>
              </p:cNvPr>
              <p:cNvSpPr>
                <a:spLocks noChangeArrowheads="1"/>
              </p:cNvSpPr>
              <p:nvPr/>
            </p:nvSpPr>
            <p:spPr bwMode="auto">
              <a:xfrm>
                <a:off x="1907" y="2618"/>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16,565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9" name="Rectangle 138">
                <a:extLst>
                  <a:ext uri="{FF2B5EF4-FFF2-40B4-BE49-F238E27FC236}">
                    <a16:creationId xmlns:a16="http://schemas.microsoft.com/office/drawing/2014/main" id="{6DB60C8A-BED8-4A21-8476-2BE0D45F1D04}"/>
                  </a:ext>
                </a:extLst>
              </p:cNvPr>
              <p:cNvSpPr>
                <a:spLocks noChangeArrowheads="1"/>
              </p:cNvSpPr>
              <p:nvPr/>
            </p:nvSpPr>
            <p:spPr bwMode="auto">
              <a:xfrm>
                <a:off x="2361" y="2618"/>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14,611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0" name="Rectangle 139">
                <a:extLst>
                  <a:ext uri="{FF2B5EF4-FFF2-40B4-BE49-F238E27FC236}">
                    <a16:creationId xmlns:a16="http://schemas.microsoft.com/office/drawing/2014/main" id="{59A8D8AC-6332-48B3-BC9B-7093DF51EFEE}"/>
                  </a:ext>
                </a:extLst>
              </p:cNvPr>
              <p:cNvSpPr>
                <a:spLocks noChangeArrowheads="1"/>
              </p:cNvSpPr>
              <p:nvPr/>
            </p:nvSpPr>
            <p:spPr bwMode="auto">
              <a:xfrm>
                <a:off x="2884" y="2618"/>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14,795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1" name="Rectangle 140">
                <a:extLst>
                  <a:ext uri="{FF2B5EF4-FFF2-40B4-BE49-F238E27FC236}">
                    <a16:creationId xmlns:a16="http://schemas.microsoft.com/office/drawing/2014/main" id="{D5F33B9F-CCE3-4990-BBB9-DFCD40675220}"/>
                  </a:ext>
                </a:extLst>
              </p:cNvPr>
              <p:cNvSpPr>
                <a:spLocks noChangeArrowheads="1"/>
              </p:cNvSpPr>
              <p:nvPr/>
            </p:nvSpPr>
            <p:spPr bwMode="auto">
              <a:xfrm>
                <a:off x="3488" y="2618"/>
                <a:ext cx="1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2" name="Rectangle 141">
                <a:extLst>
                  <a:ext uri="{FF2B5EF4-FFF2-40B4-BE49-F238E27FC236}">
                    <a16:creationId xmlns:a16="http://schemas.microsoft.com/office/drawing/2014/main" id="{24C0F719-27E9-4CD5-AB02-D43F938CD3AF}"/>
                  </a:ext>
                </a:extLst>
              </p:cNvPr>
              <p:cNvSpPr>
                <a:spLocks noChangeArrowheads="1"/>
              </p:cNvSpPr>
              <p:nvPr/>
            </p:nvSpPr>
            <p:spPr bwMode="auto">
              <a:xfrm>
                <a:off x="3791" y="2618"/>
                <a:ext cx="20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3" name="Rectangle 142">
                <a:extLst>
                  <a:ext uri="{FF2B5EF4-FFF2-40B4-BE49-F238E27FC236}">
                    <a16:creationId xmlns:a16="http://schemas.microsoft.com/office/drawing/2014/main" id="{E844A835-B5C1-4D7E-B8D0-55EDB30CEF6E}"/>
                  </a:ext>
                </a:extLst>
              </p:cNvPr>
              <p:cNvSpPr>
                <a:spLocks noChangeArrowheads="1"/>
              </p:cNvSpPr>
              <p:nvPr/>
            </p:nvSpPr>
            <p:spPr bwMode="auto">
              <a:xfrm>
                <a:off x="227" y="2809"/>
                <a:ext cx="17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SW</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4" name="Rectangle 143">
                <a:extLst>
                  <a:ext uri="{FF2B5EF4-FFF2-40B4-BE49-F238E27FC236}">
                    <a16:creationId xmlns:a16="http://schemas.microsoft.com/office/drawing/2014/main" id="{680C00DC-2D98-4D75-9022-FAB73831FDE3}"/>
                  </a:ext>
                </a:extLst>
              </p:cNvPr>
              <p:cNvSpPr>
                <a:spLocks noChangeArrowheads="1"/>
              </p:cNvSpPr>
              <p:nvPr/>
            </p:nvSpPr>
            <p:spPr bwMode="auto">
              <a:xfrm>
                <a:off x="1398" y="2809"/>
                <a:ext cx="278"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Devon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5" name="Rectangle 144">
                <a:extLst>
                  <a:ext uri="{FF2B5EF4-FFF2-40B4-BE49-F238E27FC236}">
                    <a16:creationId xmlns:a16="http://schemas.microsoft.com/office/drawing/2014/main" id="{59481C10-85EB-4576-88A4-40555E7A18F5}"/>
                  </a:ext>
                </a:extLst>
              </p:cNvPr>
              <p:cNvSpPr>
                <a:spLocks noChangeArrowheads="1"/>
              </p:cNvSpPr>
              <p:nvPr/>
            </p:nvSpPr>
            <p:spPr bwMode="auto">
              <a:xfrm>
                <a:off x="1907" y="2809"/>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12,569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6" name="Rectangle 145">
                <a:extLst>
                  <a:ext uri="{FF2B5EF4-FFF2-40B4-BE49-F238E27FC236}">
                    <a16:creationId xmlns:a16="http://schemas.microsoft.com/office/drawing/2014/main" id="{229AA62F-3406-46E2-80B0-DADA68506D85}"/>
                  </a:ext>
                </a:extLst>
              </p:cNvPr>
              <p:cNvSpPr>
                <a:spLocks noChangeArrowheads="1"/>
              </p:cNvSpPr>
              <p:nvPr/>
            </p:nvSpPr>
            <p:spPr bwMode="auto">
              <a:xfrm>
                <a:off x="2361" y="2809"/>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10,996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7" name="Rectangle 146">
                <a:extLst>
                  <a:ext uri="{FF2B5EF4-FFF2-40B4-BE49-F238E27FC236}">
                    <a16:creationId xmlns:a16="http://schemas.microsoft.com/office/drawing/2014/main" id="{D96FF321-363C-4187-A4A5-66CE6C504375}"/>
                  </a:ext>
                </a:extLst>
              </p:cNvPr>
              <p:cNvSpPr>
                <a:spLocks noChangeArrowheads="1"/>
              </p:cNvSpPr>
              <p:nvPr/>
            </p:nvSpPr>
            <p:spPr bwMode="auto">
              <a:xfrm>
                <a:off x="2884" y="2809"/>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11,221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8" name="Rectangle 147">
                <a:extLst>
                  <a:ext uri="{FF2B5EF4-FFF2-40B4-BE49-F238E27FC236}">
                    <a16:creationId xmlns:a16="http://schemas.microsoft.com/office/drawing/2014/main" id="{56624ACF-FDC1-403E-92A2-A8D7768701F4}"/>
                  </a:ext>
                </a:extLst>
              </p:cNvPr>
              <p:cNvSpPr>
                <a:spLocks noChangeArrowheads="1"/>
              </p:cNvSpPr>
              <p:nvPr/>
            </p:nvSpPr>
            <p:spPr bwMode="auto">
              <a:xfrm>
                <a:off x="3488" y="2809"/>
                <a:ext cx="1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9" name="Rectangle 148">
                <a:extLst>
                  <a:ext uri="{FF2B5EF4-FFF2-40B4-BE49-F238E27FC236}">
                    <a16:creationId xmlns:a16="http://schemas.microsoft.com/office/drawing/2014/main" id="{BE61938E-D505-483D-AE8B-47C40EEEC537}"/>
                  </a:ext>
                </a:extLst>
              </p:cNvPr>
              <p:cNvSpPr>
                <a:spLocks noChangeArrowheads="1"/>
              </p:cNvSpPr>
              <p:nvPr/>
            </p:nvSpPr>
            <p:spPr bwMode="auto">
              <a:xfrm>
                <a:off x="3791" y="2809"/>
                <a:ext cx="20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0" name="Rectangle 149">
                <a:extLst>
                  <a:ext uri="{FF2B5EF4-FFF2-40B4-BE49-F238E27FC236}">
                    <a16:creationId xmlns:a16="http://schemas.microsoft.com/office/drawing/2014/main" id="{8A807ABF-6885-478E-8C7F-D996ACC51502}"/>
                  </a:ext>
                </a:extLst>
              </p:cNvPr>
              <p:cNvSpPr>
                <a:spLocks noChangeArrowheads="1"/>
              </p:cNvSpPr>
              <p:nvPr/>
            </p:nvSpPr>
            <p:spPr bwMode="auto">
              <a:xfrm>
                <a:off x="227" y="2904"/>
                <a:ext cx="17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Mid</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1" name="Rectangle 150">
                <a:extLst>
                  <a:ext uri="{FF2B5EF4-FFF2-40B4-BE49-F238E27FC236}">
                    <a16:creationId xmlns:a16="http://schemas.microsoft.com/office/drawing/2014/main" id="{5782F5DF-EA23-480F-BAC7-769233CFA3BD}"/>
                  </a:ext>
                </a:extLst>
              </p:cNvPr>
              <p:cNvSpPr>
                <a:spLocks noChangeArrowheads="1"/>
              </p:cNvSpPr>
              <p:nvPr/>
            </p:nvSpPr>
            <p:spPr bwMode="auto">
              <a:xfrm>
                <a:off x="674" y="2904"/>
                <a:ext cx="105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Joined Up Care Derbyshire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2" name="Rectangle 151">
                <a:extLst>
                  <a:ext uri="{FF2B5EF4-FFF2-40B4-BE49-F238E27FC236}">
                    <a16:creationId xmlns:a16="http://schemas.microsoft.com/office/drawing/2014/main" id="{0BE0A635-F19F-4CDA-941F-A4C5DC948553}"/>
                  </a:ext>
                </a:extLst>
              </p:cNvPr>
              <p:cNvSpPr>
                <a:spLocks noChangeArrowheads="1"/>
              </p:cNvSpPr>
              <p:nvPr/>
            </p:nvSpPr>
            <p:spPr bwMode="auto">
              <a:xfrm>
                <a:off x="1907" y="2904"/>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10,150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3" name="Rectangle 152">
                <a:extLst>
                  <a:ext uri="{FF2B5EF4-FFF2-40B4-BE49-F238E27FC236}">
                    <a16:creationId xmlns:a16="http://schemas.microsoft.com/office/drawing/2014/main" id="{C59FAC42-11C5-4A13-9027-D4BE72E5F54A}"/>
                  </a:ext>
                </a:extLst>
              </p:cNvPr>
              <p:cNvSpPr>
                <a:spLocks noChangeArrowheads="1"/>
              </p:cNvSpPr>
              <p:nvPr/>
            </p:nvSpPr>
            <p:spPr bwMode="auto">
              <a:xfrm>
                <a:off x="2405" y="2904"/>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8,891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4" name="Rectangle 153">
                <a:extLst>
                  <a:ext uri="{FF2B5EF4-FFF2-40B4-BE49-F238E27FC236}">
                    <a16:creationId xmlns:a16="http://schemas.microsoft.com/office/drawing/2014/main" id="{D5567F4E-D2DA-42A8-BAE8-FD90661DBEFC}"/>
                  </a:ext>
                </a:extLst>
              </p:cNvPr>
              <p:cNvSpPr>
                <a:spLocks noChangeArrowheads="1"/>
              </p:cNvSpPr>
              <p:nvPr/>
            </p:nvSpPr>
            <p:spPr bwMode="auto">
              <a:xfrm>
                <a:off x="2928" y="2904"/>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9,051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5" name="Rectangle 154">
                <a:extLst>
                  <a:ext uri="{FF2B5EF4-FFF2-40B4-BE49-F238E27FC236}">
                    <a16:creationId xmlns:a16="http://schemas.microsoft.com/office/drawing/2014/main" id="{1F6C5723-D37D-42C2-9351-7816511C938D}"/>
                  </a:ext>
                </a:extLst>
              </p:cNvPr>
              <p:cNvSpPr>
                <a:spLocks noChangeArrowheads="1"/>
              </p:cNvSpPr>
              <p:nvPr/>
            </p:nvSpPr>
            <p:spPr bwMode="auto">
              <a:xfrm>
                <a:off x="3488" y="2904"/>
                <a:ext cx="1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6" name="Rectangle 155">
                <a:extLst>
                  <a:ext uri="{FF2B5EF4-FFF2-40B4-BE49-F238E27FC236}">
                    <a16:creationId xmlns:a16="http://schemas.microsoft.com/office/drawing/2014/main" id="{47ABAA88-9726-4E33-9531-3616F17C22D8}"/>
                  </a:ext>
                </a:extLst>
              </p:cNvPr>
              <p:cNvSpPr>
                <a:spLocks noChangeArrowheads="1"/>
              </p:cNvSpPr>
              <p:nvPr/>
            </p:nvSpPr>
            <p:spPr bwMode="auto">
              <a:xfrm>
                <a:off x="3791" y="2904"/>
                <a:ext cx="20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7" name="Rectangle 156">
                <a:extLst>
                  <a:ext uri="{FF2B5EF4-FFF2-40B4-BE49-F238E27FC236}">
                    <a16:creationId xmlns:a16="http://schemas.microsoft.com/office/drawing/2014/main" id="{893D1842-B0A2-4433-82C8-A4405ABAFAAF}"/>
                  </a:ext>
                </a:extLst>
              </p:cNvPr>
              <p:cNvSpPr>
                <a:spLocks noChangeArrowheads="1"/>
              </p:cNvSpPr>
              <p:nvPr/>
            </p:nvSpPr>
            <p:spPr bwMode="auto">
              <a:xfrm>
                <a:off x="249" y="3000"/>
                <a:ext cx="15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SE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8" name="Rectangle 157">
                <a:extLst>
                  <a:ext uri="{FF2B5EF4-FFF2-40B4-BE49-F238E27FC236}">
                    <a16:creationId xmlns:a16="http://schemas.microsoft.com/office/drawing/2014/main" id="{7BD81981-6FFD-41E4-94DD-44BDCB823CB2}"/>
                  </a:ext>
                </a:extLst>
              </p:cNvPr>
              <p:cNvSpPr>
                <a:spLocks noChangeArrowheads="1"/>
              </p:cNvSpPr>
              <p:nvPr/>
            </p:nvSpPr>
            <p:spPr bwMode="auto">
              <a:xfrm>
                <a:off x="509" y="3000"/>
                <a:ext cx="1233"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Hampshire and the Isle of Wight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9" name="Rectangle 158">
                <a:extLst>
                  <a:ext uri="{FF2B5EF4-FFF2-40B4-BE49-F238E27FC236}">
                    <a16:creationId xmlns:a16="http://schemas.microsoft.com/office/drawing/2014/main" id="{C696ADDF-9C26-4FAC-AA17-FFCB36CF8D8C}"/>
                  </a:ext>
                </a:extLst>
              </p:cNvPr>
              <p:cNvSpPr>
                <a:spLocks noChangeArrowheads="1"/>
              </p:cNvSpPr>
              <p:nvPr/>
            </p:nvSpPr>
            <p:spPr bwMode="auto">
              <a:xfrm>
                <a:off x="1907" y="3000"/>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17,417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0" name="Rectangle 159">
                <a:extLst>
                  <a:ext uri="{FF2B5EF4-FFF2-40B4-BE49-F238E27FC236}">
                    <a16:creationId xmlns:a16="http://schemas.microsoft.com/office/drawing/2014/main" id="{B311985A-C071-4561-BC12-4B91481C13A3}"/>
                  </a:ext>
                </a:extLst>
              </p:cNvPr>
              <p:cNvSpPr>
                <a:spLocks noChangeArrowheads="1"/>
              </p:cNvSpPr>
              <p:nvPr/>
            </p:nvSpPr>
            <p:spPr bwMode="auto">
              <a:xfrm>
                <a:off x="2361" y="3000"/>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15,330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1" name="Rectangle 160">
                <a:extLst>
                  <a:ext uri="{FF2B5EF4-FFF2-40B4-BE49-F238E27FC236}">
                    <a16:creationId xmlns:a16="http://schemas.microsoft.com/office/drawing/2014/main" id="{73E81774-2FF0-42C7-A0AB-50AF312AD5B0}"/>
                  </a:ext>
                </a:extLst>
              </p:cNvPr>
              <p:cNvSpPr>
                <a:spLocks noChangeArrowheads="1"/>
              </p:cNvSpPr>
              <p:nvPr/>
            </p:nvSpPr>
            <p:spPr bwMode="auto">
              <a:xfrm>
                <a:off x="2884" y="3000"/>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15,529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2" name="Rectangle 161">
                <a:extLst>
                  <a:ext uri="{FF2B5EF4-FFF2-40B4-BE49-F238E27FC236}">
                    <a16:creationId xmlns:a16="http://schemas.microsoft.com/office/drawing/2014/main" id="{BBAE2E09-5DD9-48A7-B2CC-C6EFEC1143F7}"/>
                  </a:ext>
                </a:extLst>
              </p:cNvPr>
              <p:cNvSpPr>
                <a:spLocks noChangeArrowheads="1"/>
              </p:cNvSpPr>
              <p:nvPr/>
            </p:nvSpPr>
            <p:spPr bwMode="auto">
              <a:xfrm>
                <a:off x="3488" y="3000"/>
                <a:ext cx="1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3" name="Rectangle 162">
                <a:extLst>
                  <a:ext uri="{FF2B5EF4-FFF2-40B4-BE49-F238E27FC236}">
                    <a16:creationId xmlns:a16="http://schemas.microsoft.com/office/drawing/2014/main" id="{37ED343C-C7DC-41A3-8E8F-7CB3EB38AA24}"/>
                  </a:ext>
                </a:extLst>
              </p:cNvPr>
              <p:cNvSpPr>
                <a:spLocks noChangeArrowheads="1"/>
              </p:cNvSpPr>
              <p:nvPr/>
            </p:nvSpPr>
            <p:spPr bwMode="auto">
              <a:xfrm>
                <a:off x="3791" y="3000"/>
                <a:ext cx="20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4" name="Rectangle 163">
                <a:extLst>
                  <a:ext uri="{FF2B5EF4-FFF2-40B4-BE49-F238E27FC236}">
                    <a16:creationId xmlns:a16="http://schemas.microsoft.com/office/drawing/2014/main" id="{E9DC0C0A-5510-4E78-BAD0-5187938D4B97}"/>
                  </a:ext>
                </a:extLst>
              </p:cNvPr>
              <p:cNvSpPr>
                <a:spLocks noChangeArrowheads="1"/>
              </p:cNvSpPr>
              <p:nvPr/>
            </p:nvSpPr>
            <p:spPr bwMode="auto">
              <a:xfrm>
                <a:off x="249" y="3095"/>
                <a:ext cx="15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SE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5" name="Rectangle 164">
                <a:extLst>
                  <a:ext uri="{FF2B5EF4-FFF2-40B4-BE49-F238E27FC236}">
                    <a16:creationId xmlns:a16="http://schemas.microsoft.com/office/drawing/2014/main" id="{3FDEA59E-F1E9-452C-90FE-EDC035686C14}"/>
                  </a:ext>
                </a:extLst>
              </p:cNvPr>
              <p:cNvSpPr>
                <a:spLocks noChangeArrowheads="1"/>
              </p:cNvSpPr>
              <p:nvPr/>
            </p:nvSpPr>
            <p:spPr bwMode="auto">
              <a:xfrm>
                <a:off x="784" y="3095"/>
                <a:ext cx="97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Sussex Health and Care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6" name="Rectangle 165">
                <a:extLst>
                  <a:ext uri="{FF2B5EF4-FFF2-40B4-BE49-F238E27FC236}">
                    <a16:creationId xmlns:a16="http://schemas.microsoft.com/office/drawing/2014/main" id="{06CF96C0-8045-45D0-A9DF-89088250AF7A}"/>
                  </a:ext>
                </a:extLst>
              </p:cNvPr>
              <p:cNvSpPr>
                <a:spLocks noChangeArrowheads="1"/>
              </p:cNvSpPr>
              <p:nvPr/>
            </p:nvSpPr>
            <p:spPr bwMode="auto">
              <a:xfrm>
                <a:off x="1230" y="3191"/>
                <a:ext cx="468"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Partnership</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7" name="Rectangle 166">
                <a:extLst>
                  <a:ext uri="{FF2B5EF4-FFF2-40B4-BE49-F238E27FC236}">
                    <a16:creationId xmlns:a16="http://schemas.microsoft.com/office/drawing/2014/main" id="{1BBAEE97-7923-423E-BD23-602297F86B9B}"/>
                  </a:ext>
                </a:extLst>
              </p:cNvPr>
              <p:cNvSpPr>
                <a:spLocks noChangeArrowheads="1"/>
              </p:cNvSpPr>
              <p:nvPr/>
            </p:nvSpPr>
            <p:spPr bwMode="auto">
              <a:xfrm>
                <a:off x="1907" y="3095"/>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18,581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8" name="Rectangle 167">
                <a:extLst>
                  <a:ext uri="{FF2B5EF4-FFF2-40B4-BE49-F238E27FC236}">
                    <a16:creationId xmlns:a16="http://schemas.microsoft.com/office/drawing/2014/main" id="{035153FE-4FF8-4946-B7D8-F62C7E5B16EB}"/>
                  </a:ext>
                </a:extLst>
              </p:cNvPr>
              <p:cNvSpPr>
                <a:spLocks noChangeArrowheads="1"/>
              </p:cNvSpPr>
              <p:nvPr/>
            </p:nvSpPr>
            <p:spPr bwMode="auto">
              <a:xfrm>
                <a:off x="2361" y="3095"/>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16,213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9" name="Rectangle 168">
                <a:extLst>
                  <a:ext uri="{FF2B5EF4-FFF2-40B4-BE49-F238E27FC236}">
                    <a16:creationId xmlns:a16="http://schemas.microsoft.com/office/drawing/2014/main" id="{E8E3F641-8945-479F-9725-0E1BD09752DB}"/>
                  </a:ext>
                </a:extLst>
              </p:cNvPr>
              <p:cNvSpPr>
                <a:spLocks noChangeArrowheads="1"/>
              </p:cNvSpPr>
              <p:nvPr/>
            </p:nvSpPr>
            <p:spPr bwMode="auto">
              <a:xfrm>
                <a:off x="2884" y="3095"/>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16,550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0" name="Rectangle 169">
                <a:extLst>
                  <a:ext uri="{FF2B5EF4-FFF2-40B4-BE49-F238E27FC236}">
                    <a16:creationId xmlns:a16="http://schemas.microsoft.com/office/drawing/2014/main" id="{7BC8B287-1C29-43DE-B93C-2188E33D274E}"/>
                  </a:ext>
                </a:extLst>
              </p:cNvPr>
              <p:cNvSpPr>
                <a:spLocks noChangeArrowheads="1"/>
              </p:cNvSpPr>
              <p:nvPr/>
            </p:nvSpPr>
            <p:spPr bwMode="auto">
              <a:xfrm>
                <a:off x="3488" y="3095"/>
                <a:ext cx="1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1" name="Rectangle 170">
                <a:extLst>
                  <a:ext uri="{FF2B5EF4-FFF2-40B4-BE49-F238E27FC236}">
                    <a16:creationId xmlns:a16="http://schemas.microsoft.com/office/drawing/2014/main" id="{2F9D7A22-696F-483E-ACF1-CD2FA700C424}"/>
                  </a:ext>
                </a:extLst>
              </p:cNvPr>
              <p:cNvSpPr>
                <a:spLocks noChangeArrowheads="1"/>
              </p:cNvSpPr>
              <p:nvPr/>
            </p:nvSpPr>
            <p:spPr bwMode="auto">
              <a:xfrm>
                <a:off x="3791" y="3095"/>
                <a:ext cx="20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2" name="Rectangle 171">
                <a:extLst>
                  <a:ext uri="{FF2B5EF4-FFF2-40B4-BE49-F238E27FC236}">
                    <a16:creationId xmlns:a16="http://schemas.microsoft.com/office/drawing/2014/main" id="{80D0945A-9FC4-4AB8-9768-35E79C7EE26A}"/>
                  </a:ext>
                </a:extLst>
              </p:cNvPr>
              <p:cNvSpPr>
                <a:spLocks noChangeArrowheads="1"/>
              </p:cNvSpPr>
              <p:nvPr/>
            </p:nvSpPr>
            <p:spPr bwMode="auto">
              <a:xfrm>
                <a:off x="227" y="3286"/>
                <a:ext cx="17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SW</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3" name="Rectangle 172">
                <a:extLst>
                  <a:ext uri="{FF2B5EF4-FFF2-40B4-BE49-F238E27FC236}">
                    <a16:creationId xmlns:a16="http://schemas.microsoft.com/office/drawing/2014/main" id="{08D70DFD-E99C-45BE-A03F-E43E98444EB1}"/>
                  </a:ext>
                </a:extLst>
              </p:cNvPr>
              <p:cNvSpPr>
                <a:spLocks noChangeArrowheads="1"/>
              </p:cNvSpPr>
              <p:nvPr/>
            </p:nvSpPr>
            <p:spPr bwMode="auto">
              <a:xfrm>
                <a:off x="425" y="3286"/>
                <a:ext cx="133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Bristol, North Somerset and South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4" name="Rectangle 173">
                <a:extLst>
                  <a:ext uri="{FF2B5EF4-FFF2-40B4-BE49-F238E27FC236}">
                    <a16:creationId xmlns:a16="http://schemas.microsoft.com/office/drawing/2014/main" id="{D3579F40-BD3E-4BEF-931D-0054E22C5479}"/>
                  </a:ext>
                </a:extLst>
              </p:cNvPr>
              <p:cNvSpPr>
                <a:spLocks noChangeArrowheads="1"/>
              </p:cNvSpPr>
              <p:nvPr/>
            </p:nvSpPr>
            <p:spPr bwMode="auto">
              <a:xfrm>
                <a:off x="1080" y="3381"/>
                <a:ext cx="62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Gloucestershire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5" name="Rectangle 174">
                <a:extLst>
                  <a:ext uri="{FF2B5EF4-FFF2-40B4-BE49-F238E27FC236}">
                    <a16:creationId xmlns:a16="http://schemas.microsoft.com/office/drawing/2014/main" id="{77B67195-4328-48FA-A4CF-D985808C80E9}"/>
                  </a:ext>
                </a:extLst>
              </p:cNvPr>
              <p:cNvSpPr>
                <a:spLocks noChangeArrowheads="1"/>
              </p:cNvSpPr>
              <p:nvPr/>
            </p:nvSpPr>
            <p:spPr bwMode="auto">
              <a:xfrm>
                <a:off x="1951" y="3286"/>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9,481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6" name="Rectangle 175">
                <a:extLst>
                  <a:ext uri="{FF2B5EF4-FFF2-40B4-BE49-F238E27FC236}">
                    <a16:creationId xmlns:a16="http://schemas.microsoft.com/office/drawing/2014/main" id="{20C0E4E2-6102-483D-BE12-4341BC508ACC}"/>
                  </a:ext>
                </a:extLst>
              </p:cNvPr>
              <p:cNvSpPr>
                <a:spLocks noChangeArrowheads="1"/>
              </p:cNvSpPr>
              <p:nvPr/>
            </p:nvSpPr>
            <p:spPr bwMode="auto">
              <a:xfrm>
                <a:off x="2405" y="3286"/>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8,341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7" name="Rectangle 176">
                <a:extLst>
                  <a:ext uri="{FF2B5EF4-FFF2-40B4-BE49-F238E27FC236}">
                    <a16:creationId xmlns:a16="http://schemas.microsoft.com/office/drawing/2014/main" id="{FCB56E7D-4BB6-41C9-8513-5D0E54963584}"/>
                  </a:ext>
                </a:extLst>
              </p:cNvPr>
              <p:cNvSpPr>
                <a:spLocks noChangeArrowheads="1"/>
              </p:cNvSpPr>
              <p:nvPr/>
            </p:nvSpPr>
            <p:spPr bwMode="auto">
              <a:xfrm>
                <a:off x="2928" y="3286"/>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8,430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8" name="Rectangle 177">
                <a:extLst>
                  <a:ext uri="{FF2B5EF4-FFF2-40B4-BE49-F238E27FC236}">
                    <a16:creationId xmlns:a16="http://schemas.microsoft.com/office/drawing/2014/main" id="{BA8DF4B0-4205-4759-A093-938CA9953707}"/>
                  </a:ext>
                </a:extLst>
              </p:cNvPr>
              <p:cNvSpPr>
                <a:spLocks noChangeArrowheads="1"/>
              </p:cNvSpPr>
              <p:nvPr/>
            </p:nvSpPr>
            <p:spPr bwMode="auto">
              <a:xfrm>
                <a:off x="3488" y="3286"/>
                <a:ext cx="1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9" name="Rectangle 178">
                <a:extLst>
                  <a:ext uri="{FF2B5EF4-FFF2-40B4-BE49-F238E27FC236}">
                    <a16:creationId xmlns:a16="http://schemas.microsoft.com/office/drawing/2014/main" id="{C6F3225A-D83B-4050-B1BE-07DE50D2BCBF}"/>
                  </a:ext>
                </a:extLst>
              </p:cNvPr>
              <p:cNvSpPr>
                <a:spLocks noChangeArrowheads="1"/>
              </p:cNvSpPr>
              <p:nvPr/>
            </p:nvSpPr>
            <p:spPr bwMode="auto">
              <a:xfrm>
                <a:off x="3791" y="3286"/>
                <a:ext cx="20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00" name="Rectangle 179">
                <a:extLst>
                  <a:ext uri="{FF2B5EF4-FFF2-40B4-BE49-F238E27FC236}">
                    <a16:creationId xmlns:a16="http://schemas.microsoft.com/office/drawing/2014/main" id="{FBCB9CE4-2191-4696-A2CF-B8856D558C2D}"/>
                  </a:ext>
                </a:extLst>
              </p:cNvPr>
              <p:cNvSpPr>
                <a:spLocks noChangeArrowheads="1"/>
              </p:cNvSpPr>
              <p:nvPr/>
            </p:nvSpPr>
            <p:spPr bwMode="auto">
              <a:xfrm>
                <a:off x="227" y="3477"/>
                <a:ext cx="17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Mid</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01" name="Rectangle 180">
                <a:extLst>
                  <a:ext uri="{FF2B5EF4-FFF2-40B4-BE49-F238E27FC236}">
                    <a16:creationId xmlns:a16="http://schemas.microsoft.com/office/drawing/2014/main" id="{79A00C46-4A3E-4DC3-88A1-D3034D9AEF16}"/>
                  </a:ext>
                </a:extLst>
              </p:cNvPr>
              <p:cNvSpPr>
                <a:spLocks noChangeArrowheads="1"/>
              </p:cNvSpPr>
              <p:nvPr/>
            </p:nvSpPr>
            <p:spPr bwMode="auto">
              <a:xfrm>
                <a:off x="674" y="3477"/>
                <a:ext cx="1061"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Coventry and Warwickshire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02" name="Rectangle 181">
                <a:extLst>
                  <a:ext uri="{FF2B5EF4-FFF2-40B4-BE49-F238E27FC236}">
                    <a16:creationId xmlns:a16="http://schemas.microsoft.com/office/drawing/2014/main" id="{4B35D697-28B0-4501-88B3-8FDCB8954FDB}"/>
                  </a:ext>
                </a:extLst>
              </p:cNvPr>
              <p:cNvSpPr>
                <a:spLocks noChangeArrowheads="1"/>
              </p:cNvSpPr>
              <p:nvPr/>
            </p:nvSpPr>
            <p:spPr bwMode="auto">
              <a:xfrm>
                <a:off x="1951" y="3477"/>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9,658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03" name="Rectangle 182">
                <a:extLst>
                  <a:ext uri="{FF2B5EF4-FFF2-40B4-BE49-F238E27FC236}">
                    <a16:creationId xmlns:a16="http://schemas.microsoft.com/office/drawing/2014/main" id="{9CB19D36-78C0-4DB1-AAFC-0E122D1ED571}"/>
                  </a:ext>
                </a:extLst>
              </p:cNvPr>
              <p:cNvSpPr>
                <a:spLocks noChangeArrowheads="1"/>
              </p:cNvSpPr>
              <p:nvPr/>
            </p:nvSpPr>
            <p:spPr bwMode="auto">
              <a:xfrm>
                <a:off x="2405" y="3477"/>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8,374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04" name="Rectangle 183">
                <a:extLst>
                  <a:ext uri="{FF2B5EF4-FFF2-40B4-BE49-F238E27FC236}">
                    <a16:creationId xmlns:a16="http://schemas.microsoft.com/office/drawing/2014/main" id="{B9A1ECB2-484D-4B87-9E10-008714070C7F}"/>
                  </a:ext>
                </a:extLst>
              </p:cNvPr>
              <p:cNvSpPr>
                <a:spLocks noChangeArrowheads="1"/>
              </p:cNvSpPr>
              <p:nvPr/>
            </p:nvSpPr>
            <p:spPr bwMode="auto">
              <a:xfrm>
                <a:off x="2928" y="3477"/>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8,472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05" name="Rectangle 184">
                <a:extLst>
                  <a:ext uri="{FF2B5EF4-FFF2-40B4-BE49-F238E27FC236}">
                    <a16:creationId xmlns:a16="http://schemas.microsoft.com/office/drawing/2014/main" id="{BDE092C4-19A7-4D3C-8982-E1851EA96F69}"/>
                  </a:ext>
                </a:extLst>
              </p:cNvPr>
              <p:cNvSpPr>
                <a:spLocks noChangeArrowheads="1"/>
              </p:cNvSpPr>
              <p:nvPr/>
            </p:nvSpPr>
            <p:spPr bwMode="auto">
              <a:xfrm>
                <a:off x="3488" y="3477"/>
                <a:ext cx="1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06" name="Rectangle 185">
                <a:extLst>
                  <a:ext uri="{FF2B5EF4-FFF2-40B4-BE49-F238E27FC236}">
                    <a16:creationId xmlns:a16="http://schemas.microsoft.com/office/drawing/2014/main" id="{4E5498FD-C23D-40BD-BF03-2F7F65E030AD}"/>
                  </a:ext>
                </a:extLst>
              </p:cNvPr>
              <p:cNvSpPr>
                <a:spLocks noChangeArrowheads="1"/>
              </p:cNvSpPr>
              <p:nvPr/>
            </p:nvSpPr>
            <p:spPr bwMode="auto">
              <a:xfrm>
                <a:off x="3791" y="3477"/>
                <a:ext cx="20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07" name="Rectangle 186">
                <a:extLst>
                  <a:ext uri="{FF2B5EF4-FFF2-40B4-BE49-F238E27FC236}">
                    <a16:creationId xmlns:a16="http://schemas.microsoft.com/office/drawing/2014/main" id="{133A5D62-99F2-444E-B698-598E8D95DEC6}"/>
                  </a:ext>
                </a:extLst>
              </p:cNvPr>
              <p:cNvSpPr>
                <a:spLocks noChangeArrowheads="1"/>
              </p:cNvSpPr>
              <p:nvPr/>
            </p:nvSpPr>
            <p:spPr bwMode="auto">
              <a:xfrm>
                <a:off x="194" y="3572"/>
                <a:ext cx="20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NEY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08" name="Rectangle 187">
                <a:extLst>
                  <a:ext uri="{FF2B5EF4-FFF2-40B4-BE49-F238E27FC236}">
                    <a16:creationId xmlns:a16="http://schemas.microsoft.com/office/drawing/2014/main" id="{FC24DAA5-2828-49AD-ACFC-1E8637E528F7}"/>
                  </a:ext>
                </a:extLst>
              </p:cNvPr>
              <p:cNvSpPr>
                <a:spLocks noChangeArrowheads="1"/>
              </p:cNvSpPr>
              <p:nvPr/>
            </p:nvSpPr>
            <p:spPr bwMode="auto">
              <a:xfrm>
                <a:off x="784" y="3572"/>
                <a:ext cx="93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Cumbria and North East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09" name="Rectangle 188">
                <a:extLst>
                  <a:ext uri="{FF2B5EF4-FFF2-40B4-BE49-F238E27FC236}">
                    <a16:creationId xmlns:a16="http://schemas.microsoft.com/office/drawing/2014/main" id="{34A7A5F2-DF62-44B6-9971-C253551E3320}"/>
                  </a:ext>
                </a:extLst>
              </p:cNvPr>
              <p:cNvSpPr>
                <a:spLocks noChangeArrowheads="1"/>
              </p:cNvSpPr>
              <p:nvPr/>
            </p:nvSpPr>
            <p:spPr bwMode="auto">
              <a:xfrm>
                <a:off x="1907" y="3572"/>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30,370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0" name="Rectangle 189">
                <a:extLst>
                  <a:ext uri="{FF2B5EF4-FFF2-40B4-BE49-F238E27FC236}">
                    <a16:creationId xmlns:a16="http://schemas.microsoft.com/office/drawing/2014/main" id="{1EE69D2A-2C25-4EDB-B04C-6A3CBED38E44}"/>
                  </a:ext>
                </a:extLst>
              </p:cNvPr>
              <p:cNvSpPr>
                <a:spLocks noChangeArrowheads="1"/>
              </p:cNvSpPr>
              <p:nvPr/>
            </p:nvSpPr>
            <p:spPr bwMode="auto">
              <a:xfrm>
                <a:off x="2361" y="3572"/>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26,255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1" name="Rectangle 190">
                <a:extLst>
                  <a:ext uri="{FF2B5EF4-FFF2-40B4-BE49-F238E27FC236}">
                    <a16:creationId xmlns:a16="http://schemas.microsoft.com/office/drawing/2014/main" id="{C4C05566-22ED-476B-86FB-17F583F40718}"/>
                  </a:ext>
                </a:extLst>
              </p:cNvPr>
              <p:cNvSpPr>
                <a:spLocks noChangeArrowheads="1"/>
              </p:cNvSpPr>
              <p:nvPr/>
            </p:nvSpPr>
            <p:spPr bwMode="auto">
              <a:xfrm>
                <a:off x="2884" y="3572"/>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26,633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2" name="Rectangle 191">
                <a:extLst>
                  <a:ext uri="{FF2B5EF4-FFF2-40B4-BE49-F238E27FC236}">
                    <a16:creationId xmlns:a16="http://schemas.microsoft.com/office/drawing/2014/main" id="{7A47F5BC-FA0A-45B5-913B-12891940256F}"/>
                  </a:ext>
                </a:extLst>
              </p:cNvPr>
              <p:cNvSpPr>
                <a:spLocks noChangeArrowheads="1"/>
              </p:cNvSpPr>
              <p:nvPr/>
            </p:nvSpPr>
            <p:spPr bwMode="auto">
              <a:xfrm>
                <a:off x="3488" y="3572"/>
                <a:ext cx="1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3" name="Rectangle 192">
                <a:extLst>
                  <a:ext uri="{FF2B5EF4-FFF2-40B4-BE49-F238E27FC236}">
                    <a16:creationId xmlns:a16="http://schemas.microsoft.com/office/drawing/2014/main" id="{58196842-3F1A-4DFE-91B1-03D775143752}"/>
                  </a:ext>
                </a:extLst>
              </p:cNvPr>
              <p:cNvSpPr>
                <a:spLocks noChangeArrowheads="1"/>
              </p:cNvSpPr>
              <p:nvPr/>
            </p:nvSpPr>
            <p:spPr bwMode="auto">
              <a:xfrm>
                <a:off x="3791" y="3572"/>
                <a:ext cx="20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4" name="Rectangle 193">
                <a:extLst>
                  <a:ext uri="{FF2B5EF4-FFF2-40B4-BE49-F238E27FC236}">
                    <a16:creationId xmlns:a16="http://schemas.microsoft.com/office/drawing/2014/main" id="{B4906DF9-7C7E-4C31-877D-03BDD96F8644}"/>
                  </a:ext>
                </a:extLst>
              </p:cNvPr>
              <p:cNvSpPr>
                <a:spLocks noChangeArrowheads="1"/>
              </p:cNvSpPr>
              <p:nvPr/>
            </p:nvSpPr>
            <p:spPr bwMode="auto">
              <a:xfrm>
                <a:off x="202" y="3668"/>
                <a:ext cx="19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EoE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5" name="Rectangle 194">
                <a:extLst>
                  <a:ext uri="{FF2B5EF4-FFF2-40B4-BE49-F238E27FC236}">
                    <a16:creationId xmlns:a16="http://schemas.microsoft.com/office/drawing/2014/main" id="{682682A1-96F3-4CA5-A991-76536AF23F73}"/>
                  </a:ext>
                </a:extLst>
              </p:cNvPr>
              <p:cNvSpPr>
                <a:spLocks noChangeArrowheads="1"/>
              </p:cNvSpPr>
              <p:nvPr/>
            </p:nvSpPr>
            <p:spPr bwMode="auto">
              <a:xfrm>
                <a:off x="575" y="3668"/>
                <a:ext cx="1153"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Hertfordshire and West Essex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6" name="Rectangle 195">
                <a:extLst>
                  <a:ext uri="{FF2B5EF4-FFF2-40B4-BE49-F238E27FC236}">
                    <a16:creationId xmlns:a16="http://schemas.microsoft.com/office/drawing/2014/main" id="{6ADA8B45-7242-4AD7-BA97-3D9BA53C726A}"/>
                  </a:ext>
                </a:extLst>
              </p:cNvPr>
              <p:cNvSpPr>
                <a:spLocks noChangeArrowheads="1"/>
              </p:cNvSpPr>
              <p:nvPr/>
            </p:nvSpPr>
            <p:spPr bwMode="auto">
              <a:xfrm>
                <a:off x="1907" y="3668"/>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14,213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7" name="Rectangle 196">
                <a:extLst>
                  <a:ext uri="{FF2B5EF4-FFF2-40B4-BE49-F238E27FC236}">
                    <a16:creationId xmlns:a16="http://schemas.microsoft.com/office/drawing/2014/main" id="{BB94D196-7CC5-4F60-97C3-9953DD3047C0}"/>
                  </a:ext>
                </a:extLst>
              </p:cNvPr>
              <p:cNvSpPr>
                <a:spLocks noChangeArrowheads="1"/>
              </p:cNvSpPr>
              <p:nvPr/>
            </p:nvSpPr>
            <p:spPr bwMode="auto">
              <a:xfrm>
                <a:off x="2361" y="3668"/>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12,238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8" name="Rectangle 197">
                <a:extLst>
                  <a:ext uri="{FF2B5EF4-FFF2-40B4-BE49-F238E27FC236}">
                    <a16:creationId xmlns:a16="http://schemas.microsoft.com/office/drawing/2014/main" id="{1CE5E842-78D9-481E-9BA5-E9E3A04F9DDC}"/>
                  </a:ext>
                </a:extLst>
              </p:cNvPr>
              <p:cNvSpPr>
                <a:spLocks noChangeArrowheads="1"/>
              </p:cNvSpPr>
              <p:nvPr/>
            </p:nvSpPr>
            <p:spPr bwMode="auto">
              <a:xfrm>
                <a:off x="2884" y="3668"/>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12,424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9" name="Rectangle 198">
                <a:extLst>
                  <a:ext uri="{FF2B5EF4-FFF2-40B4-BE49-F238E27FC236}">
                    <a16:creationId xmlns:a16="http://schemas.microsoft.com/office/drawing/2014/main" id="{461F9D3F-8660-4452-81B3-32034D908E17}"/>
                  </a:ext>
                </a:extLst>
              </p:cNvPr>
              <p:cNvSpPr>
                <a:spLocks noChangeArrowheads="1"/>
              </p:cNvSpPr>
              <p:nvPr/>
            </p:nvSpPr>
            <p:spPr bwMode="auto">
              <a:xfrm>
                <a:off x="3488" y="3668"/>
                <a:ext cx="1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20" name="Rectangle 199">
                <a:extLst>
                  <a:ext uri="{FF2B5EF4-FFF2-40B4-BE49-F238E27FC236}">
                    <a16:creationId xmlns:a16="http://schemas.microsoft.com/office/drawing/2014/main" id="{92721DEB-B097-4A37-ADFC-54D920669861}"/>
                  </a:ext>
                </a:extLst>
              </p:cNvPr>
              <p:cNvSpPr>
                <a:spLocks noChangeArrowheads="1"/>
              </p:cNvSpPr>
              <p:nvPr/>
            </p:nvSpPr>
            <p:spPr bwMode="auto">
              <a:xfrm>
                <a:off x="3791" y="3668"/>
                <a:ext cx="20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21" name="Rectangle 200">
                <a:extLst>
                  <a:ext uri="{FF2B5EF4-FFF2-40B4-BE49-F238E27FC236}">
                    <a16:creationId xmlns:a16="http://schemas.microsoft.com/office/drawing/2014/main" id="{CE639697-2FD9-4D4E-A432-385FC3E45D82}"/>
                  </a:ext>
                </a:extLst>
              </p:cNvPr>
              <p:cNvSpPr>
                <a:spLocks noChangeArrowheads="1"/>
              </p:cNvSpPr>
              <p:nvPr/>
            </p:nvSpPr>
            <p:spPr bwMode="auto">
              <a:xfrm>
                <a:off x="249" y="3763"/>
                <a:ext cx="15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SE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22" name="Rectangle 201">
                <a:extLst>
                  <a:ext uri="{FF2B5EF4-FFF2-40B4-BE49-F238E27FC236}">
                    <a16:creationId xmlns:a16="http://schemas.microsoft.com/office/drawing/2014/main" id="{E182F95A-2181-41CA-A078-0A20DD6EF019}"/>
                  </a:ext>
                </a:extLst>
              </p:cNvPr>
              <p:cNvSpPr>
                <a:spLocks noChangeArrowheads="1"/>
              </p:cNvSpPr>
              <p:nvPr/>
            </p:nvSpPr>
            <p:spPr bwMode="auto">
              <a:xfrm>
                <a:off x="999" y="3763"/>
                <a:ext cx="71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Kent and Medway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23" name="Rectangle 202">
                <a:extLst>
                  <a:ext uri="{FF2B5EF4-FFF2-40B4-BE49-F238E27FC236}">
                    <a16:creationId xmlns:a16="http://schemas.microsoft.com/office/drawing/2014/main" id="{2E5B3582-0F4E-4328-B795-31286F140767}"/>
                  </a:ext>
                </a:extLst>
              </p:cNvPr>
              <p:cNvSpPr>
                <a:spLocks noChangeArrowheads="1"/>
              </p:cNvSpPr>
              <p:nvPr/>
            </p:nvSpPr>
            <p:spPr bwMode="auto">
              <a:xfrm>
                <a:off x="1907" y="3763"/>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17,483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24" name="Rectangle 203">
                <a:extLst>
                  <a:ext uri="{FF2B5EF4-FFF2-40B4-BE49-F238E27FC236}">
                    <a16:creationId xmlns:a16="http://schemas.microsoft.com/office/drawing/2014/main" id="{C23D14AB-A932-48F4-A54F-A001DABBF686}"/>
                  </a:ext>
                </a:extLst>
              </p:cNvPr>
              <p:cNvSpPr>
                <a:spLocks noChangeArrowheads="1"/>
              </p:cNvSpPr>
              <p:nvPr/>
            </p:nvSpPr>
            <p:spPr bwMode="auto">
              <a:xfrm>
                <a:off x="2361" y="3763"/>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15,017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25" name="Rectangle 204">
                <a:extLst>
                  <a:ext uri="{FF2B5EF4-FFF2-40B4-BE49-F238E27FC236}">
                    <a16:creationId xmlns:a16="http://schemas.microsoft.com/office/drawing/2014/main" id="{853187DC-6E11-4C6A-B770-E0E6DC58A8C2}"/>
                  </a:ext>
                </a:extLst>
              </p:cNvPr>
              <p:cNvSpPr>
                <a:spLocks noChangeArrowheads="1"/>
              </p:cNvSpPr>
              <p:nvPr/>
            </p:nvSpPr>
            <p:spPr bwMode="auto">
              <a:xfrm>
                <a:off x="2884" y="3763"/>
                <a:ext cx="29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15,276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26" name="Rectangle 205">
                <a:extLst>
                  <a:ext uri="{FF2B5EF4-FFF2-40B4-BE49-F238E27FC236}">
                    <a16:creationId xmlns:a16="http://schemas.microsoft.com/office/drawing/2014/main" id="{066D2CD8-84BD-43D6-A5B5-0C6D0617EAF4}"/>
                  </a:ext>
                </a:extLst>
              </p:cNvPr>
              <p:cNvSpPr>
                <a:spLocks noChangeArrowheads="1"/>
              </p:cNvSpPr>
              <p:nvPr/>
            </p:nvSpPr>
            <p:spPr bwMode="auto">
              <a:xfrm>
                <a:off x="3488" y="3763"/>
                <a:ext cx="1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27" name="Rectangle 206">
                <a:extLst>
                  <a:ext uri="{FF2B5EF4-FFF2-40B4-BE49-F238E27FC236}">
                    <a16:creationId xmlns:a16="http://schemas.microsoft.com/office/drawing/2014/main" id="{16F24D73-48A4-4C0F-8166-56EC338C9120}"/>
                  </a:ext>
                </a:extLst>
              </p:cNvPr>
              <p:cNvSpPr>
                <a:spLocks noChangeArrowheads="1"/>
              </p:cNvSpPr>
              <p:nvPr/>
            </p:nvSpPr>
            <p:spPr bwMode="auto">
              <a:xfrm>
                <a:off x="3791" y="3763"/>
                <a:ext cx="20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87%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sp>
          <p:nvSpPr>
            <p:cNvPr id="8" name="Rectangle 208">
              <a:extLst>
                <a:ext uri="{FF2B5EF4-FFF2-40B4-BE49-F238E27FC236}">
                  <a16:creationId xmlns:a16="http://schemas.microsoft.com/office/drawing/2014/main" id="{77A345D7-CDC8-4A0B-BE42-5219F9FDCDB2}"/>
                </a:ext>
              </a:extLst>
            </p:cNvPr>
            <p:cNvSpPr>
              <a:spLocks noChangeArrowheads="1"/>
            </p:cNvSpPr>
            <p:nvPr/>
          </p:nvSpPr>
          <p:spPr bwMode="auto">
            <a:xfrm>
              <a:off x="59" y="493"/>
              <a:ext cx="4" cy="1"/>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Rectangle 209">
              <a:extLst>
                <a:ext uri="{FF2B5EF4-FFF2-40B4-BE49-F238E27FC236}">
                  <a16:creationId xmlns:a16="http://schemas.microsoft.com/office/drawing/2014/main" id="{28B3DEC2-0F44-4B81-9BD6-76F3AE23BA62}"/>
                </a:ext>
              </a:extLst>
            </p:cNvPr>
            <p:cNvSpPr>
              <a:spLocks noChangeArrowheads="1"/>
            </p:cNvSpPr>
            <p:nvPr/>
          </p:nvSpPr>
          <p:spPr bwMode="auto">
            <a:xfrm>
              <a:off x="370" y="493"/>
              <a:ext cx="4" cy="1"/>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Rectangle 210">
              <a:extLst>
                <a:ext uri="{FF2B5EF4-FFF2-40B4-BE49-F238E27FC236}">
                  <a16:creationId xmlns:a16="http://schemas.microsoft.com/office/drawing/2014/main" id="{9547E724-FD40-469C-A14D-7675F27E0F28}"/>
                </a:ext>
              </a:extLst>
            </p:cNvPr>
            <p:cNvSpPr>
              <a:spLocks noChangeArrowheads="1"/>
            </p:cNvSpPr>
            <p:nvPr/>
          </p:nvSpPr>
          <p:spPr bwMode="auto">
            <a:xfrm>
              <a:off x="1640" y="493"/>
              <a:ext cx="3" cy="1"/>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Rectangle 211">
              <a:extLst>
                <a:ext uri="{FF2B5EF4-FFF2-40B4-BE49-F238E27FC236}">
                  <a16:creationId xmlns:a16="http://schemas.microsoft.com/office/drawing/2014/main" id="{71AD3A06-388F-4721-94CB-5D620A1758A2}"/>
                </a:ext>
              </a:extLst>
            </p:cNvPr>
            <p:cNvSpPr>
              <a:spLocks noChangeArrowheads="1"/>
            </p:cNvSpPr>
            <p:nvPr/>
          </p:nvSpPr>
          <p:spPr bwMode="auto">
            <a:xfrm>
              <a:off x="2159" y="493"/>
              <a:ext cx="4" cy="1"/>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Rectangle 212">
              <a:extLst>
                <a:ext uri="{FF2B5EF4-FFF2-40B4-BE49-F238E27FC236}">
                  <a16:creationId xmlns:a16="http://schemas.microsoft.com/office/drawing/2014/main" id="{60DA6764-6691-4989-900A-E12433EA9188}"/>
                </a:ext>
              </a:extLst>
            </p:cNvPr>
            <p:cNvSpPr>
              <a:spLocks noChangeArrowheads="1"/>
            </p:cNvSpPr>
            <p:nvPr/>
          </p:nvSpPr>
          <p:spPr bwMode="auto">
            <a:xfrm>
              <a:off x="2613" y="493"/>
              <a:ext cx="4" cy="1"/>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Rectangle 213">
              <a:extLst>
                <a:ext uri="{FF2B5EF4-FFF2-40B4-BE49-F238E27FC236}">
                  <a16:creationId xmlns:a16="http://schemas.microsoft.com/office/drawing/2014/main" id="{0DE44B4D-E597-4DC9-BC24-B274DCA62475}"/>
                </a:ext>
              </a:extLst>
            </p:cNvPr>
            <p:cNvSpPr>
              <a:spLocks noChangeArrowheads="1"/>
            </p:cNvSpPr>
            <p:nvPr/>
          </p:nvSpPr>
          <p:spPr bwMode="auto">
            <a:xfrm>
              <a:off x="3136" y="493"/>
              <a:ext cx="4" cy="1"/>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 name="Rectangle 214">
              <a:extLst>
                <a:ext uri="{FF2B5EF4-FFF2-40B4-BE49-F238E27FC236}">
                  <a16:creationId xmlns:a16="http://schemas.microsoft.com/office/drawing/2014/main" id="{C911210B-78A6-48CC-A368-689075084448}"/>
                </a:ext>
              </a:extLst>
            </p:cNvPr>
            <p:cNvSpPr>
              <a:spLocks noChangeArrowheads="1"/>
            </p:cNvSpPr>
            <p:nvPr/>
          </p:nvSpPr>
          <p:spPr bwMode="auto">
            <a:xfrm>
              <a:off x="3616" y="493"/>
              <a:ext cx="3" cy="1"/>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 name="Rectangle 215">
              <a:extLst>
                <a:ext uri="{FF2B5EF4-FFF2-40B4-BE49-F238E27FC236}">
                  <a16:creationId xmlns:a16="http://schemas.microsoft.com/office/drawing/2014/main" id="{735166F8-D884-44CA-A10A-EB68932101B6}"/>
                </a:ext>
              </a:extLst>
            </p:cNvPr>
            <p:cNvSpPr>
              <a:spLocks noChangeArrowheads="1"/>
            </p:cNvSpPr>
            <p:nvPr/>
          </p:nvSpPr>
          <p:spPr bwMode="auto">
            <a:xfrm>
              <a:off x="3963" y="493"/>
              <a:ext cx="4" cy="1"/>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 name="Rectangle 216">
              <a:extLst>
                <a:ext uri="{FF2B5EF4-FFF2-40B4-BE49-F238E27FC236}">
                  <a16:creationId xmlns:a16="http://schemas.microsoft.com/office/drawing/2014/main" id="{0B863F5D-94E0-4D5A-9876-F2C8EDB043EA}"/>
                </a:ext>
              </a:extLst>
            </p:cNvPr>
            <p:cNvSpPr>
              <a:spLocks noChangeArrowheads="1"/>
            </p:cNvSpPr>
            <p:nvPr/>
          </p:nvSpPr>
          <p:spPr bwMode="auto">
            <a:xfrm>
              <a:off x="59" y="790"/>
              <a:ext cx="3908"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0" name="Line 217">
              <a:extLst>
                <a:ext uri="{FF2B5EF4-FFF2-40B4-BE49-F238E27FC236}">
                  <a16:creationId xmlns:a16="http://schemas.microsoft.com/office/drawing/2014/main" id="{D07EF7B6-DB74-4BAB-810B-E3E9702A51A0}"/>
                </a:ext>
              </a:extLst>
            </p:cNvPr>
            <p:cNvSpPr>
              <a:spLocks noChangeShapeType="1"/>
            </p:cNvSpPr>
            <p:nvPr/>
          </p:nvSpPr>
          <p:spPr bwMode="auto">
            <a:xfrm>
              <a:off x="59" y="889"/>
              <a:ext cx="3557"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 name="Rectangle 218">
              <a:extLst>
                <a:ext uri="{FF2B5EF4-FFF2-40B4-BE49-F238E27FC236}">
                  <a16:creationId xmlns:a16="http://schemas.microsoft.com/office/drawing/2014/main" id="{D51C63E3-EC5F-493F-9DC0-6C96CAC3CA4C}"/>
                </a:ext>
              </a:extLst>
            </p:cNvPr>
            <p:cNvSpPr>
              <a:spLocks noChangeArrowheads="1"/>
            </p:cNvSpPr>
            <p:nvPr/>
          </p:nvSpPr>
          <p:spPr bwMode="auto">
            <a:xfrm>
              <a:off x="59" y="889"/>
              <a:ext cx="3557"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 name="Line 219">
              <a:extLst>
                <a:ext uri="{FF2B5EF4-FFF2-40B4-BE49-F238E27FC236}">
                  <a16:creationId xmlns:a16="http://schemas.microsoft.com/office/drawing/2014/main" id="{D6FD6197-21FB-4EE1-A67C-F77126CBC676}"/>
                </a:ext>
              </a:extLst>
            </p:cNvPr>
            <p:cNvSpPr>
              <a:spLocks noChangeShapeType="1"/>
            </p:cNvSpPr>
            <p:nvPr/>
          </p:nvSpPr>
          <p:spPr bwMode="auto">
            <a:xfrm>
              <a:off x="59" y="1080"/>
              <a:ext cx="3557"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 name="Rectangle 220">
              <a:extLst>
                <a:ext uri="{FF2B5EF4-FFF2-40B4-BE49-F238E27FC236}">
                  <a16:creationId xmlns:a16="http://schemas.microsoft.com/office/drawing/2014/main" id="{6C6D7C45-29EB-47BD-9853-2FD1C50E77D3}"/>
                </a:ext>
              </a:extLst>
            </p:cNvPr>
            <p:cNvSpPr>
              <a:spLocks noChangeArrowheads="1"/>
            </p:cNvSpPr>
            <p:nvPr/>
          </p:nvSpPr>
          <p:spPr bwMode="auto">
            <a:xfrm>
              <a:off x="59" y="1080"/>
              <a:ext cx="3557"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 name="Line 221">
              <a:extLst>
                <a:ext uri="{FF2B5EF4-FFF2-40B4-BE49-F238E27FC236}">
                  <a16:creationId xmlns:a16="http://schemas.microsoft.com/office/drawing/2014/main" id="{00350DE2-68D4-486D-84C9-08D8CEF8A854}"/>
                </a:ext>
              </a:extLst>
            </p:cNvPr>
            <p:cNvSpPr>
              <a:spLocks noChangeShapeType="1"/>
            </p:cNvSpPr>
            <p:nvPr/>
          </p:nvSpPr>
          <p:spPr bwMode="auto">
            <a:xfrm>
              <a:off x="59" y="1271"/>
              <a:ext cx="3557"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 name="Rectangle 222">
              <a:extLst>
                <a:ext uri="{FF2B5EF4-FFF2-40B4-BE49-F238E27FC236}">
                  <a16:creationId xmlns:a16="http://schemas.microsoft.com/office/drawing/2014/main" id="{11BA51E3-9DF9-48CD-8918-C3F3A15FA64F}"/>
                </a:ext>
              </a:extLst>
            </p:cNvPr>
            <p:cNvSpPr>
              <a:spLocks noChangeArrowheads="1"/>
            </p:cNvSpPr>
            <p:nvPr/>
          </p:nvSpPr>
          <p:spPr bwMode="auto">
            <a:xfrm>
              <a:off x="59" y="1271"/>
              <a:ext cx="3557"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 name="Line 223">
              <a:extLst>
                <a:ext uri="{FF2B5EF4-FFF2-40B4-BE49-F238E27FC236}">
                  <a16:creationId xmlns:a16="http://schemas.microsoft.com/office/drawing/2014/main" id="{0612FC16-D47D-4AEC-8577-008225759C18}"/>
                </a:ext>
              </a:extLst>
            </p:cNvPr>
            <p:cNvSpPr>
              <a:spLocks noChangeShapeType="1"/>
            </p:cNvSpPr>
            <p:nvPr/>
          </p:nvSpPr>
          <p:spPr bwMode="auto">
            <a:xfrm>
              <a:off x="59" y="1366"/>
              <a:ext cx="3557"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7" name="Rectangle 224">
              <a:extLst>
                <a:ext uri="{FF2B5EF4-FFF2-40B4-BE49-F238E27FC236}">
                  <a16:creationId xmlns:a16="http://schemas.microsoft.com/office/drawing/2014/main" id="{F255B584-7257-4860-834E-654445DF7FC7}"/>
                </a:ext>
              </a:extLst>
            </p:cNvPr>
            <p:cNvSpPr>
              <a:spLocks noChangeArrowheads="1"/>
            </p:cNvSpPr>
            <p:nvPr/>
          </p:nvSpPr>
          <p:spPr bwMode="auto">
            <a:xfrm>
              <a:off x="59" y="1366"/>
              <a:ext cx="3557"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8" name="Line 225">
              <a:extLst>
                <a:ext uri="{FF2B5EF4-FFF2-40B4-BE49-F238E27FC236}">
                  <a16:creationId xmlns:a16="http://schemas.microsoft.com/office/drawing/2014/main" id="{971DBEA2-A79F-4427-BAC3-D2D12C552864}"/>
                </a:ext>
              </a:extLst>
            </p:cNvPr>
            <p:cNvSpPr>
              <a:spLocks noChangeShapeType="1"/>
            </p:cNvSpPr>
            <p:nvPr/>
          </p:nvSpPr>
          <p:spPr bwMode="auto">
            <a:xfrm>
              <a:off x="59" y="1462"/>
              <a:ext cx="3557"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 name="Rectangle 226">
              <a:extLst>
                <a:ext uri="{FF2B5EF4-FFF2-40B4-BE49-F238E27FC236}">
                  <a16:creationId xmlns:a16="http://schemas.microsoft.com/office/drawing/2014/main" id="{61EEE81B-1158-4D8D-8D1A-5E9FAA95C40F}"/>
                </a:ext>
              </a:extLst>
            </p:cNvPr>
            <p:cNvSpPr>
              <a:spLocks noChangeArrowheads="1"/>
            </p:cNvSpPr>
            <p:nvPr/>
          </p:nvSpPr>
          <p:spPr bwMode="auto">
            <a:xfrm>
              <a:off x="59" y="1462"/>
              <a:ext cx="3557"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0" name="Line 227">
              <a:extLst>
                <a:ext uri="{FF2B5EF4-FFF2-40B4-BE49-F238E27FC236}">
                  <a16:creationId xmlns:a16="http://schemas.microsoft.com/office/drawing/2014/main" id="{E7A9D471-AC50-4C06-BE6A-B600C2CAEA62}"/>
                </a:ext>
              </a:extLst>
            </p:cNvPr>
            <p:cNvSpPr>
              <a:spLocks noChangeShapeType="1"/>
            </p:cNvSpPr>
            <p:nvPr/>
          </p:nvSpPr>
          <p:spPr bwMode="auto">
            <a:xfrm>
              <a:off x="59" y="1652"/>
              <a:ext cx="3557"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1" name="Rectangle 228">
              <a:extLst>
                <a:ext uri="{FF2B5EF4-FFF2-40B4-BE49-F238E27FC236}">
                  <a16:creationId xmlns:a16="http://schemas.microsoft.com/office/drawing/2014/main" id="{648368A6-BFBD-47F6-BDFA-671C374375D9}"/>
                </a:ext>
              </a:extLst>
            </p:cNvPr>
            <p:cNvSpPr>
              <a:spLocks noChangeArrowheads="1"/>
            </p:cNvSpPr>
            <p:nvPr/>
          </p:nvSpPr>
          <p:spPr bwMode="auto">
            <a:xfrm>
              <a:off x="59" y="1652"/>
              <a:ext cx="3557"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2" name="Line 229">
              <a:extLst>
                <a:ext uri="{FF2B5EF4-FFF2-40B4-BE49-F238E27FC236}">
                  <a16:creationId xmlns:a16="http://schemas.microsoft.com/office/drawing/2014/main" id="{339F4BBF-CEDD-419F-A7EB-1B458DBC830E}"/>
                </a:ext>
              </a:extLst>
            </p:cNvPr>
            <p:cNvSpPr>
              <a:spLocks noChangeShapeType="1"/>
            </p:cNvSpPr>
            <p:nvPr/>
          </p:nvSpPr>
          <p:spPr bwMode="auto">
            <a:xfrm>
              <a:off x="59" y="1748"/>
              <a:ext cx="3557"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3" name="Rectangle 230">
              <a:extLst>
                <a:ext uri="{FF2B5EF4-FFF2-40B4-BE49-F238E27FC236}">
                  <a16:creationId xmlns:a16="http://schemas.microsoft.com/office/drawing/2014/main" id="{756ED404-6C6C-40CC-B54C-66E0C418C05E}"/>
                </a:ext>
              </a:extLst>
            </p:cNvPr>
            <p:cNvSpPr>
              <a:spLocks noChangeArrowheads="1"/>
            </p:cNvSpPr>
            <p:nvPr/>
          </p:nvSpPr>
          <p:spPr bwMode="auto">
            <a:xfrm>
              <a:off x="59" y="1748"/>
              <a:ext cx="3557"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4" name="Line 231">
              <a:extLst>
                <a:ext uri="{FF2B5EF4-FFF2-40B4-BE49-F238E27FC236}">
                  <a16:creationId xmlns:a16="http://schemas.microsoft.com/office/drawing/2014/main" id="{9DCE0817-5F98-4659-B939-3FA3230F8B27}"/>
                </a:ext>
              </a:extLst>
            </p:cNvPr>
            <p:cNvSpPr>
              <a:spLocks noChangeShapeType="1"/>
            </p:cNvSpPr>
            <p:nvPr/>
          </p:nvSpPr>
          <p:spPr bwMode="auto">
            <a:xfrm>
              <a:off x="59" y="1843"/>
              <a:ext cx="3557"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5" name="Rectangle 232">
              <a:extLst>
                <a:ext uri="{FF2B5EF4-FFF2-40B4-BE49-F238E27FC236}">
                  <a16:creationId xmlns:a16="http://schemas.microsoft.com/office/drawing/2014/main" id="{81F57BDF-5BCA-4D85-9646-160C98BE3DAA}"/>
                </a:ext>
              </a:extLst>
            </p:cNvPr>
            <p:cNvSpPr>
              <a:spLocks noChangeArrowheads="1"/>
            </p:cNvSpPr>
            <p:nvPr/>
          </p:nvSpPr>
          <p:spPr bwMode="auto">
            <a:xfrm>
              <a:off x="59" y="1843"/>
              <a:ext cx="3557"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6" name="Line 233">
              <a:extLst>
                <a:ext uri="{FF2B5EF4-FFF2-40B4-BE49-F238E27FC236}">
                  <a16:creationId xmlns:a16="http://schemas.microsoft.com/office/drawing/2014/main" id="{88EC9CA9-5DF9-4FE2-93EF-C7D30D262AE7}"/>
                </a:ext>
              </a:extLst>
            </p:cNvPr>
            <p:cNvSpPr>
              <a:spLocks noChangeShapeType="1"/>
            </p:cNvSpPr>
            <p:nvPr/>
          </p:nvSpPr>
          <p:spPr bwMode="auto">
            <a:xfrm>
              <a:off x="59" y="1939"/>
              <a:ext cx="3557"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7" name="Rectangle 234">
              <a:extLst>
                <a:ext uri="{FF2B5EF4-FFF2-40B4-BE49-F238E27FC236}">
                  <a16:creationId xmlns:a16="http://schemas.microsoft.com/office/drawing/2014/main" id="{C39FF43D-64E1-432F-BBBF-84099847E5CE}"/>
                </a:ext>
              </a:extLst>
            </p:cNvPr>
            <p:cNvSpPr>
              <a:spLocks noChangeArrowheads="1"/>
            </p:cNvSpPr>
            <p:nvPr/>
          </p:nvSpPr>
          <p:spPr bwMode="auto">
            <a:xfrm>
              <a:off x="59" y="1939"/>
              <a:ext cx="3557"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8" name="Line 235">
              <a:extLst>
                <a:ext uri="{FF2B5EF4-FFF2-40B4-BE49-F238E27FC236}">
                  <a16:creationId xmlns:a16="http://schemas.microsoft.com/office/drawing/2014/main" id="{A9789755-3A06-4C35-BC70-E8F85C9B3000}"/>
                </a:ext>
              </a:extLst>
            </p:cNvPr>
            <p:cNvSpPr>
              <a:spLocks noChangeShapeType="1"/>
            </p:cNvSpPr>
            <p:nvPr/>
          </p:nvSpPr>
          <p:spPr bwMode="auto">
            <a:xfrm>
              <a:off x="59" y="2034"/>
              <a:ext cx="3557"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9" name="Rectangle 236">
              <a:extLst>
                <a:ext uri="{FF2B5EF4-FFF2-40B4-BE49-F238E27FC236}">
                  <a16:creationId xmlns:a16="http://schemas.microsoft.com/office/drawing/2014/main" id="{67A13E14-01B5-4BB0-A715-952E8D39C156}"/>
                </a:ext>
              </a:extLst>
            </p:cNvPr>
            <p:cNvSpPr>
              <a:spLocks noChangeArrowheads="1"/>
            </p:cNvSpPr>
            <p:nvPr/>
          </p:nvSpPr>
          <p:spPr bwMode="auto">
            <a:xfrm>
              <a:off x="59" y="2034"/>
              <a:ext cx="3557"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0" name="Line 237">
              <a:extLst>
                <a:ext uri="{FF2B5EF4-FFF2-40B4-BE49-F238E27FC236}">
                  <a16:creationId xmlns:a16="http://schemas.microsoft.com/office/drawing/2014/main" id="{1E3064EC-CCA2-4B16-8521-01A8DF296F84}"/>
                </a:ext>
              </a:extLst>
            </p:cNvPr>
            <p:cNvSpPr>
              <a:spLocks noChangeShapeType="1"/>
            </p:cNvSpPr>
            <p:nvPr/>
          </p:nvSpPr>
          <p:spPr bwMode="auto">
            <a:xfrm>
              <a:off x="59" y="2130"/>
              <a:ext cx="3557"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1" name="Rectangle 238">
              <a:extLst>
                <a:ext uri="{FF2B5EF4-FFF2-40B4-BE49-F238E27FC236}">
                  <a16:creationId xmlns:a16="http://schemas.microsoft.com/office/drawing/2014/main" id="{09AED2CC-028B-4DB7-8E76-54A7D4943808}"/>
                </a:ext>
              </a:extLst>
            </p:cNvPr>
            <p:cNvSpPr>
              <a:spLocks noChangeArrowheads="1"/>
            </p:cNvSpPr>
            <p:nvPr/>
          </p:nvSpPr>
          <p:spPr bwMode="auto">
            <a:xfrm>
              <a:off x="59" y="2130"/>
              <a:ext cx="3557"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2" name="Line 239">
              <a:extLst>
                <a:ext uri="{FF2B5EF4-FFF2-40B4-BE49-F238E27FC236}">
                  <a16:creationId xmlns:a16="http://schemas.microsoft.com/office/drawing/2014/main" id="{10901368-3408-4AE6-948A-8AF768AFF7B4}"/>
                </a:ext>
              </a:extLst>
            </p:cNvPr>
            <p:cNvSpPr>
              <a:spLocks noChangeShapeType="1"/>
            </p:cNvSpPr>
            <p:nvPr/>
          </p:nvSpPr>
          <p:spPr bwMode="auto">
            <a:xfrm>
              <a:off x="59" y="2416"/>
              <a:ext cx="3557"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3" name="Rectangle 240">
              <a:extLst>
                <a:ext uri="{FF2B5EF4-FFF2-40B4-BE49-F238E27FC236}">
                  <a16:creationId xmlns:a16="http://schemas.microsoft.com/office/drawing/2014/main" id="{FF1733E5-45F0-40AE-8966-44AFF5AA12DE}"/>
                </a:ext>
              </a:extLst>
            </p:cNvPr>
            <p:cNvSpPr>
              <a:spLocks noChangeArrowheads="1"/>
            </p:cNvSpPr>
            <p:nvPr/>
          </p:nvSpPr>
          <p:spPr bwMode="auto">
            <a:xfrm>
              <a:off x="59" y="2416"/>
              <a:ext cx="3557"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4" name="Line 241">
              <a:extLst>
                <a:ext uri="{FF2B5EF4-FFF2-40B4-BE49-F238E27FC236}">
                  <a16:creationId xmlns:a16="http://schemas.microsoft.com/office/drawing/2014/main" id="{A43DF9DC-5446-4F0E-A771-E98246D73407}"/>
                </a:ext>
              </a:extLst>
            </p:cNvPr>
            <p:cNvSpPr>
              <a:spLocks noChangeShapeType="1"/>
            </p:cNvSpPr>
            <p:nvPr/>
          </p:nvSpPr>
          <p:spPr bwMode="auto">
            <a:xfrm>
              <a:off x="59" y="2607"/>
              <a:ext cx="3557"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5" name="Rectangle 242">
              <a:extLst>
                <a:ext uri="{FF2B5EF4-FFF2-40B4-BE49-F238E27FC236}">
                  <a16:creationId xmlns:a16="http://schemas.microsoft.com/office/drawing/2014/main" id="{C89BA19E-9D57-467F-A758-5CE6279FCA84}"/>
                </a:ext>
              </a:extLst>
            </p:cNvPr>
            <p:cNvSpPr>
              <a:spLocks noChangeArrowheads="1"/>
            </p:cNvSpPr>
            <p:nvPr/>
          </p:nvSpPr>
          <p:spPr bwMode="auto">
            <a:xfrm>
              <a:off x="59" y="2607"/>
              <a:ext cx="3557"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6" name="Line 243">
              <a:extLst>
                <a:ext uri="{FF2B5EF4-FFF2-40B4-BE49-F238E27FC236}">
                  <a16:creationId xmlns:a16="http://schemas.microsoft.com/office/drawing/2014/main" id="{3F33B10C-A1A2-4FA8-B4DE-407E5F870F02}"/>
                </a:ext>
              </a:extLst>
            </p:cNvPr>
            <p:cNvSpPr>
              <a:spLocks noChangeShapeType="1"/>
            </p:cNvSpPr>
            <p:nvPr/>
          </p:nvSpPr>
          <p:spPr bwMode="auto">
            <a:xfrm>
              <a:off x="59" y="2798"/>
              <a:ext cx="3557"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7" name="Rectangle 244">
              <a:extLst>
                <a:ext uri="{FF2B5EF4-FFF2-40B4-BE49-F238E27FC236}">
                  <a16:creationId xmlns:a16="http://schemas.microsoft.com/office/drawing/2014/main" id="{D5CC13F6-7F2E-4031-892C-85B6F5D9AC02}"/>
                </a:ext>
              </a:extLst>
            </p:cNvPr>
            <p:cNvSpPr>
              <a:spLocks noChangeArrowheads="1"/>
            </p:cNvSpPr>
            <p:nvPr/>
          </p:nvSpPr>
          <p:spPr bwMode="auto">
            <a:xfrm>
              <a:off x="59" y="2798"/>
              <a:ext cx="3557"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8" name="Line 245">
              <a:extLst>
                <a:ext uri="{FF2B5EF4-FFF2-40B4-BE49-F238E27FC236}">
                  <a16:creationId xmlns:a16="http://schemas.microsoft.com/office/drawing/2014/main" id="{8994FC2D-148D-42B5-828D-7E8A1113972F}"/>
                </a:ext>
              </a:extLst>
            </p:cNvPr>
            <p:cNvSpPr>
              <a:spLocks noChangeShapeType="1"/>
            </p:cNvSpPr>
            <p:nvPr/>
          </p:nvSpPr>
          <p:spPr bwMode="auto">
            <a:xfrm>
              <a:off x="59" y="2894"/>
              <a:ext cx="3557"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9" name="Rectangle 246">
              <a:extLst>
                <a:ext uri="{FF2B5EF4-FFF2-40B4-BE49-F238E27FC236}">
                  <a16:creationId xmlns:a16="http://schemas.microsoft.com/office/drawing/2014/main" id="{E52428AA-474F-48E6-B29B-947B692CE581}"/>
                </a:ext>
              </a:extLst>
            </p:cNvPr>
            <p:cNvSpPr>
              <a:spLocks noChangeArrowheads="1"/>
            </p:cNvSpPr>
            <p:nvPr/>
          </p:nvSpPr>
          <p:spPr bwMode="auto">
            <a:xfrm>
              <a:off x="59" y="2894"/>
              <a:ext cx="3557"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0" name="Line 247">
              <a:extLst>
                <a:ext uri="{FF2B5EF4-FFF2-40B4-BE49-F238E27FC236}">
                  <a16:creationId xmlns:a16="http://schemas.microsoft.com/office/drawing/2014/main" id="{92F303A7-EA75-42A6-8BD4-07DD3F846D99}"/>
                </a:ext>
              </a:extLst>
            </p:cNvPr>
            <p:cNvSpPr>
              <a:spLocks noChangeShapeType="1"/>
            </p:cNvSpPr>
            <p:nvPr/>
          </p:nvSpPr>
          <p:spPr bwMode="auto">
            <a:xfrm>
              <a:off x="59" y="2989"/>
              <a:ext cx="3557"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1" name="Rectangle 248">
              <a:extLst>
                <a:ext uri="{FF2B5EF4-FFF2-40B4-BE49-F238E27FC236}">
                  <a16:creationId xmlns:a16="http://schemas.microsoft.com/office/drawing/2014/main" id="{1EC3F5E8-6313-4C7C-8405-462BB3B9D956}"/>
                </a:ext>
              </a:extLst>
            </p:cNvPr>
            <p:cNvSpPr>
              <a:spLocks noChangeArrowheads="1"/>
            </p:cNvSpPr>
            <p:nvPr/>
          </p:nvSpPr>
          <p:spPr bwMode="auto">
            <a:xfrm>
              <a:off x="59" y="2989"/>
              <a:ext cx="3557"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2" name="Line 249">
              <a:extLst>
                <a:ext uri="{FF2B5EF4-FFF2-40B4-BE49-F238E27FC236}">
                  <a16:creationId xmlns:a16="http://schemas.microsoft.com/office/drawing/2014/main" id="{A3136E9E-9BBF-4F50-89AB-B69E3E5FFAEA}"/>
                </a:ext>
              </a:extLst>
            </p:cNvPr>
            <p:cNvSpPr>
              <a:spLocks noChangeShapeType="1"/>
            </p:cNvSpPr>
            <p:nvPr/>
          </p:nvSpPr>
          <p:spPr bwMode="auto">
            <a:xfrm>
              <a:off x="59" y="3085"/>
              <a:ext cx="3557"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3" name="Rectangle 250">
              <a:extLst>
                <a:ext uri="{FF2B5EF4-FFF2-40B4-BE49-F238E27FC236}">
                  <a16:creationId xmlns:a16="http://schemas.microsoft.com/office/drawing/2014/main" id="{2905CE4F-E27B-4279-93C0-D1135D6639C0}"/>
                </a:ext>
              </a:extLst>
            </p:cNvPr>
            <p:cNvSpPr>
              <a:spLocks noChangeArrowheads="1"/>
            </p:cNvSpPr>
            <p:nvPr/>
          </p:nvSpPr>
          <p:spPr bwMode="auto">
            <a:xfrm>
              <a:off x="59" y="3085"/>
              <a:ext cx="3557"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4" name="Line 251">
              <a:extLst>
                <a:ext uri="{FF2B5EF4-FFF2-40B4-BE49-F238E27FC236}">
                  <a16:creationId xmlns:a16="http://schemas.microsoft.com/office/drawing/2014/main" id="{3B1B2BD3-9520-4609-B000-8FB5ED7E81EA}"/>
                </a:ext>
              </a:extLst>
            </p:cNvPr>
            <p:cNvSpPr>
              <a:spLocks noChangeShapeType="1"/>
            </p:cNvSpPr>
            <p:nvPr/>
          </p:nvSpPr>
          <p:spPr bwMode="auto">
            <a:xfrm>
              <a:off x="59" y="3276"/>
              <a:ext cx="3557"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5" name="Rectangle 252">
              <a:extLst>
                <a:ext uri="{FF2B5EF4-FFF2-40B4-BE49-F238E27FC236}">
                  <a16:creationId xmlns:a16="http://schemas.microsoft.com/office/drawing/2014/main" id="{F5A6EE7D-5F3E-4D84-97E0-D56FF8DC331E}"/>
                </a:ext>
              </a:extLst>
            </p:cNvPr>
            <p:cNvSpPr>
              <a:spLocks noChangeArrowheads="1"/>
            </p:cNvSpPr>
            <p:nvPr/>
          </p:nvSpPr>
          <p:spPr bwMode="auto">
            <a:xfrm>
              <a:off x="59" y="3276"/>
              <a:ext cx="3557"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6" name="Line 253">
              <a:extLst>
                <a:ext uri="{FF2B5EF4-FFF2-40B4-BE49-F238E27FC236}">
                  <a16:creationId xmlns:a16="http://schemas.microsoft.com/office/drawing/2014/main" id="{1D962809-89EE-431A-BDEE-18712C1A1B7E}"/>
                </a:ext>
              </a:extLst>
            </p:cNvPr>
            <p:cNvSpPr>
              <a:spLocks noChangeShapeType="1"/>
            </p:cNvSpPr>
            <p:nvPr/>
          </p:nvSpPr>
          <p:spPr bwMode="auto">
            <a:xfrm>
              <a:off x="59" y="3467"/>
              <a:ext cx="3557"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7" name="Rectangle 254">
              <a:extLst>
                <a:ext uri="{FF2B5EF4-FFF2-40B4-BE49-F238E27FC236}">
                  <a16:creationId xmlns:a16="http://schemas.microsoft.com/office/drawing/2014/main" id="{394FCDD5-40DB-4DD5-9046-14DC2237B5E9}"/>
                </a:ext>
              </a:extLst>
            </p:cNvPr>
            <p:cNvSpPr>
              <a:spLocks noChangeArrowheads="1"/>
            </p:cNvSpPr>
            <p:nvPr/>
          </p:nvSpPr>
          <p:spPr bwMode="auto">
            <a:xfrm>
              <a:off x="59" y="3467"/>
              <a:ext cx="3557"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8" name="Line 255">
              <a:extLst>
                <a:ext uri="{FF2B5EF4-FFF2-40B4-BE49-F238E27FC236}">
                  <a16:creationId xmlns:a16="http://schemas.microsoft.com/office/drawing/2014/main" id="{096D0E7C-4E22-49FD-AA11-7E92DE96D83B}"/>
                </a:ext>
              </a:extLst>
            </p:cNvPr>
            <p:cNvSpPr>
              <a:spLocks noChangeShapeType="1"/>
            </p:cNvSpPr>
            <p:nvPr/>
          </p:nvSpPr>
          <p:spPr bwMode="auto">
            <a:xfrm>
              <a:off x="59" y="3562"/>
              <a:ext cx="3557"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9" name="Rectangle 256">
              <a:extLst>
                <a:ext uri="{FF2B5EF4-FFF2-40B4-BE49-F238E27FC236}">
                  <a16:creationId xmlns:a16="http://schemas.microsoft.com/office/drawing/2014/main" id="{E61D7C70-7CFB-4A85-82C9-A05EF103EC56}"/>
                </a:ext>
              </a:extLst>
            </p:cNvPr>
            <p:cNvSpPr>
              <a:spLocks noChangeArrowheads="1"/>
            </p:cNvSpPr>
            <p:nvPr/>
          </p:nvSpPr>
          <p:spPr bwMode="auto">
            <a:xfrm>
              <a:off x="59" y="3562"/>
              <a:ext cx="3557"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0" name="Line 257">
              <a:extLst>
                <a:ext uri="{FF2B5EF4-FFF2-40B4-BE49-F238E27FC236}">
                  <a16:creationId xmlns:a16="http://schemas.microsoft.com/office/drawing/2014/main" id="{11115903-C844-4246-924C-287B7AF189C5}"/>
                </a:ext>
              </a:extLst>
            </p:cNvPr>
            <p:cNvSpPr>
              <a:spLocks noChangeShapeType="1"/>
            </p:cNvSpPr>
            <p:nvPr/>
          </p:nvSpPr>
          <p:spPr bwMode="auto">
            <a:xfrm>
              <a:off x="59" y="3658"/>
              <a:ext cx="3557"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1" name="Rectangle 258">
              <a:extLst>
                <a:ext uri="{FF2B5EF4-FFF2-40B4-BE49-F238E27FC236}">
                  <a16:creationId xmlns:a16="http://schemas.microsoft.com/office/drawing/2014/main" id="{E767567E-D200-4862-B962-EF9B292860D8}"/>
                </a:ext>
              </a:extLst>
            </p:cNvPr>
            <p:cNvSpPr>
              <a:spLocks noChangeArrowheads="1"/>
            </p:cNvSpPr>
            <p:nvPr/>
          </p:nvSpPr>
          <p:spPr bwMode="auto">
            <a:xfrm>
              <a:off x="59" y="3658"/>
              <a:ext cx="3557"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2" name="Line 259">
              <a:extLst>
                <a:ext uri="{FF2B5EF4-FFF2-40B4-BE49-F238E27FC236}">
                  <a16:creationId xmlns:a16="http://schemas.microsoft.com/office/drawing/2014/main" id="{AD32B9BE-BE36-48DD-BF94-07ED05EF180D}"/>
                </a:ext>
              </a:extLst>
            </p:cNvPr>
            <p:cNvSpPr>
              <a:spLocks noChangeShapeType="1"/>
            </p:cNvSpPr>
            <p:nvPr/>
          </p:nvSpPr>
          <p:spPr bwMode="auto">
            <a:xfrm>
              <a:off x="59" y="3753"/>
              <a:ext cx="3557"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3" name="Rectangle 260">
              <a:extLst>
                <a:ext uri="{FF2B5EF4-FFF2-40B4-BE49-F238E27FC236}">
                  <a16:creationId xmlns:a16="http://schemas.microsoft.com/office/drawing/2014/main" id="{87C70D1F-439F-4D3D-B003-2E076758C297}"/>
                </a:ext>
              </a:extLst>
            </p:cNvPr>
            <p:cNvSpPr>
              <a:spLocks noChangeArrowheads="1"/>
            </p:cNvSpPr>
            <p:nvPr/>
          </p:nvSpPr>
          <p:spPr bwMode="auto">
            <a:xfrm>
              <a:off x="59" y="3753"/>
              <a:ext cx="3557"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4" name="Line 261">
              <a:extLst>
                <a:ext uri="{FF2B5EF4-FFF2-40B4-BE49-F238E27FC236}">
                  <a16:creationId xmlns:a16="http://schemas.microsoft.com/office/drawing/2014/main" id="{CD71C973-5BFB-497D-857C-40A99F7922B5}"/>
                </a:ext>
              </a:extLst>
            </p:cNvPr>
            <p:cNvSpPr>
              <a:spLocks noChangeShapeType="1"/>
            </p:cNvSpPr>
            <p:nvPr/>
          </p:nvSpPr>
          <p:spPr bwMode="auto">
            <a:xfrm>
              <a:off x="59" y="3849"/>
              <a:ext cx="3557"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5" name="Rectangle 262">
              <a:extLst>
                <a:ext uri="{FF2B5EF4-FFF2-40B4-BE49-F238E27FC236}">
                  <a16:creationId xmlns:a16="http://schemas.microsoft.com/office/drawing/2014/main" id="{EA7BA621-DE84-4F85-A75B-2D7244ADA009}"/>
                </a:ext>
              </a:extLst>
            </p:cNvPr>
            <p:cNvSpPr>
              <a:spLocks noChangeArrowheads="1"/>
            </p:cNvSpPr>
            <p:nvPr/>
          </p:nvSpPr>
          <p:spPr bwMode="auto">
            <a:xfrm>
              <a:off x="59" y="3849"/>
              <a:ext cx="3557"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6" name="Line 263">
              <a:extLst>
                <a:ext uri="{FF2B5EF4-FFF2-40B4-BE49-F238E27FC236}">
                  <a16:creationId xmlns:a16="http://schemas.microsoft.com/office/drawing/2014/main" id="{81A8FC16-191E-449C-8D92-A7C91AD45990}"/>
                </a:ext>
              </a:extLst>
            </p:cNvPr>
            <p:cNvSpPr>
              <a:spLocks noChangeShapeType="1"/>
            </p:cNvSpPr>
            <p:nvPr/>
          </p:nvSpPr>
          <p:spPr bwMode="auto">
            <a:xfrm>
              <a:off x="59" y="797"/>
              <a:ext cx="1" cy="305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7" name="Rectangle 264">
              <a:extLst>
                <a:ext uri="{FF2B5EF4-FFF2-40B4-BE49-F238E27FC236}">
                  <a16:creationId xmlns:a16="http://schemas.microsoft.com/office/drawing/2014/main" id="{40FC56D5-807F-4F25-A286-1056721D13C7}"/>
                </a:ext>
              </a:extLst>
            </p:cNvPr>
            <p:cNvSpPr>
              <a:spLocks noChangeArrowheads="1"/>
            </p:cNvSpPr>
            <p:nvPr/>
          </p:nvSpPr>
          <p:spPr bwMode="auto">
            <a:xfrm>
              <a:off x="59" y="797"/>
              <a:ext cx="4" cy="3059"/>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8" name="Line 265">
              <a:extLst>
                <a:ext uri="{FF2B5EF4-FFF2-40B4-BE49-F238E27FC236}">
                  <a16:creationId xmlns:a16="http://schemas.microsoft.com/office/drawing/2014/main" id="{544EFDC3-274B-498D-9E03-B1A9EB0E271F}"/>
                </a:ext>
              </a:extLst>
            </p:cNvPr>
            <p:cNvSpPr>
              <a:spLocks noChangeShapeType="1"/>
            </p:cNvSpPr>
            <p:nvPr/>
          </p:nvSpPr>
          <p:spPr bwMode="auto">
            <a:xfrm>
              <a:off x="370" y="797"/>
              <a:ext cx="1" cy="305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9" name="Rectangle 266">
              <a:extLst>
                <a:ext uri="{FF2B5EF4-FFF2-40B4-BE49-F238E27FC236}">
                  <a16:creationId xmlns:a16="http://schemas.microsoft.com/office/drawing/2014/main" id="{CB2E9B15-806B-49C3-A3E3-E7999A10972E}"/>
                </a:ext>
              </a:extLst>
            </p:cNvPr>
            <p:cNvSpPr>
              <a:spLocks noChangeArrowheads="1"/>
            </p:cNvSpPr>
            <p:nvPr/>
          </p:nvSpPr>
          <p:spPr bwMode="auto">
            <a:xfrm>
              <a:off x="370" y="797"/>
              <a:ext cx="4" cy="3059"/>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0" name="Line 267">
              <a:extLst>
                <a:ext uri="{FF2B5EF4-FFF2-40B4-BE49-F238E27FC236}">
                  <a16:creationId xmlns:a16="http://schemas.microsoft.com/office/drawing/2014/main" id="{1E203339-8375-4ECE-B5DD-C0AD18B68046}"/>
                </a:ext>
              </a:extLst>
            </p:cNvPr>
            <p:cNvSpPr>
              <a:spLocks noChangeShapeType="1"/>
            </p:cNvSpPr>
            <p:nvPr/>
          </p:nvSpPr>
          <p:spPr bwMode="auto">
            <a:xfrm>
              <a:off x="1640" y="797"/>
              <a:ext cx="1" cy="305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1" name="Rectangle 268">
              <a:extLst>
                <a:ext uri="{FF2B5EF4-FFF2-40B4-BE49-F238E27FC236}">
                  <a16:creationId xmlns:a16="http://schemas.microsoft.com/office/drawing/2014/main" id="{A3ABA060-6D7C-4BFC-9C33-A678E6975864}"/>
                </a:ext>
              </a:extLst>
            </p:cNvPr>
            <p:cNvSpPr>
              <a:spLocks noChangeArrowheads="1"/>
            </p:cNvSpPr>
            <p:nvPr/>
          </p:nvSpPr>
          <p:spPr bwMode="auto">
            <a:xfrm>
              <a:off x="1640" y="797"/>
              <a:ext cx="3" cy="3059"/>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2" name="Line 269">
              <a:extLst>
                <a:ext uri="{FF2B5EF4-FFF2-40B4-BE49-F238E27FC236}">
                  <a16:creationId xmlns:a16="http://schemas.microsoft.com/office/drawing/2014/main" id="{E86FA82F-BB71-4EEE-98C1-857F19174324}"/>
                </a:ext>
              </a:extLst>
            </p:cNvPr>
            <p:cNvSpPr>
              <a:spLocks noChangeShapeType="1"/>
            </p:cNvSpPr>
            <p:nvPr/>
          </p:nvSpPr>
          <p:spPr bwMode="auto">
            <a:xfrm>
              <a:off x="2159" y="797"/>
              <a:ext cx="1" cy="305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3" name="Rectangle 270">
              <a:extLst>
                <a:ext uri="{FF2B5EF4-FFF2-40B4-BE49-F238E27FC236}">
                  <a16:creationId xmlns:a16="http://schemas.microsoft.com/office/drawing/2014/main" id="{8B600AC7-6FFC-4946-AB54-A9BE7F7BDDEE}"/>
                </a:ext>
              </a:extLst>
            </p:cNvPr>
            <p:cNvSpPr>
              <a:spLocks noChangeArrowheads="1"/>
            </p:cNvSpPr>
            <p:nvPr/>
          </p:nvSpPr>
          <p:spPr bwMode="auto">
            <a:xfrm>
              <a:off x="2159" y="797"/>
              <a:ext cx="4" cy="3059"/>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4" name="Line 271">
              <a:extLst>
                <a:ext uri="{FF2B5EF4-FFF2-40B4-BE49-F238E27FC236}">
                  <a16:creationId xmlns:a16="http://schemas.microsoft.com/office/drawing/2014/main" id="{9AD93C9C-698F-4361-8CA9-60FD4C2BA33F}"/>
                </a:ext>
              </a:extLst>
            </p:cNvPr>
            <p:cNvSpPr>
              <a:spLocks noChangeShapeType="1"/>
            </p:cNvSpPr>
            <p:nvPr/>
          </p:nvSpPr>
          <p:spPr bwMode="auto">
            <a:xfrm>
              <a:off x="2613" y="797"/>
              <a:ext cx="1" cy="305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5" name="Rectangle 272">
              <a:extLst>
                <a:ext uri="{FF2B5EF4-FFF2-40B4-BE49-F238E27FC236}">
                  <a16:creationId xmlns:a16="http://schemas.microsoft.com/office/drawing/2014/main" id="{E937F93B-CC7E-4918-8DA0-F334236211E9}"/>
                </a:ext>
              </a:extLst>
            </p:cNvPr>
            <p:cNvSpPr>
              <a:spLocks noChangeArrowheads="1"/>
            </p:cNvSpPr>
            <p:nvPr/>
          </p:nvSpPr>
          <p:spPr bwMode="auto">
            <a:xfrm>
              <a:off x="2613" y="797"/>
              <a:ext cx="4" cy="3059"/>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6" name="Line 273">
              <a:extLst>
                <a:ext uri="{FF2B5EF4-FFF2-40B4-BE49-F238E27FC236}">
                  <a16:creationId xmlns:a16="http://schemas.microsoft.com/office/drawing/2014/main" id="{ED8F3724-0AC1-4575-A662-10101EC1E1E2}"/>
                </a:ext>
              </a:extLst>
            </p:cNvPr>
            <p:cNvSpPr>
              <a:spLocks noChangeShapeType="1"/>
            </p:cNvSpPr>
            <p:nvPr/>
          </p:nvSpPr>
          <p:spPr bwMode="auto">
            <a:xfrm>
              <a:off x="3136" y="797"/>
              <a:ext cx="1" cy="3055"/>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7" name="Rectangle 274">
              <a:extLst>
                <a:ext uri="{FF2B5EF4-FFF2-40B4-BE49-F238E27FC236}">
                  <a16:creationId xmlns:a16="http://schemas.microsoft.com/office/drawing/2014/main" id="{3B58C25D-D782-4DDE-B44F-0D4B8DFE2541}"/>
                </a:ext>
              </a:extLst>
            </p:cNvPr>
            <p:cNvSpPr>
              <a:spLocks noChangeArrowheads="1"/>
            </p:cNvSpPr>
            <p:nvPr/>
          </p:nvSpPr>
          <p:spPr bwMode="auto">
            <a:xfrm>
              <a:off x="3136" y="797"/>
              <a:ext cx="4" cy="3059"/>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8" name="Line 275">
              <a:extLst>
                <a:ext uri="{FF2B5EF4-FFF2-40B4-BE49-F238E27FC236}">
                  <a16:creationId xmlns:a16="http://schemas.microsoft.com/office/drawing/2014/main" id="{9856F362-0F48-43F2-B023-0A492EB59577}"/>
                </a:ext>
              </a:extLst>
            </p:cNvPr>
            <p:cNvSpPr>
              <a:spLocks noChangeShapeType="1"/>
            </p:cNvSpPr>
            <p:nvPr/>
          </p:nvSpPr>
          <p:spPr bwMode="auto">
            <a:xfrm>
              <a:off x="3967" y="493"/>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9" name="Rectangle 276">
              <a:extLst>
                <a:ext uri="{FF2B5EF4-FFF2-40B4-BE49-F238E27FC236}">
                  <a16:creationId xmlns:a16="http://schemas.microsoft.com/office/drawing/2014/main" id="{E9174A9F-5862-4510-9D31-D24CEE1BD443}"/>
                </a:ext>
              </a:extLst>
            </p:cNvPr>
            <p:cNvSpPr>
              <a:spLocks noChangeArrowheads="1"/>
            </p:cNvSpPr>
            <p:nvPr/>
          </p:nvSpPr>
          <p:spPr bwMode="auto">
            <a:xfrm>
              <a:off x="3967" y="493"/>
              <a:ext cx="4"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0" name="Line 277">
              <a:extLst>
                <a:ext uri="{FF2B5EF4-FFF2-40B4-BE49-F238E27FC236}">
                  <a16:creationId xmlns:a16="http://schemas.microsoft.com/office/drawing/2014/main" id="{608D0F80-B817-48F0-8C30-9808E6EA8AA2}"/>
                </a:ext>
              </a:extLst>
            </p:cNvPr>
            <p:cNvSpPr>
              <a:spLocks noChangeShapeType="1"/>
            </p:cNvSpPr>
            <p:nvPr/>
          </p:nvSpPr>
          <p:spPr bwMode="auto">
            <a:xfrm>
              <a:off x="3967" y="793"/>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1" name="Rectangle 278">
              <a:extLst>
                <a:ext uri="{FF2B5EF4-FFF2-40B4-BE49-F238E27FC236}">
                  <a16:creationId xmlns:a16="http://schemas.microsoft.com/office/drawing/2014/main" id="{56E6DEF9-1F23-4D7F-8FAE-0B706A4F5C21}"/>
                </a:ext>
              </a:extLst>
            </p:cNvPr>
            <p:cNvSpPr>
              <a:spLocks noChangeArrowheads="1"/>
            </p:cNvSpPr>
            <p:nvPr/>
          </p:nvSpPr>
          <p:spPr bwMode="auto">
            <a:xfrm>
              <a:off x="3967" y="793"/>
              <a:ext cx="4"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2" name="Line 279">
              <a:extLst>
                <a:ext uri="{FF2B5EF4-FFF2-40B4-BE49-F238E27FC236}">
                  <a16:creationId xmlns:a16="http://schemas.microsoft.com/office/drawing/2014/main" id="{3EB61358-7265-4D52-90F2-640C19667355}"/>
                </a:ext>
              </a:extLst>
            </p:cNvPr>
            <p:cNvSpPr>
              <a:spLocks noChangeShapeType="1"/>
            </p:cNvSpPr>
            <p:nvPr/>
          </p:nvSpPr>
          <p:spPr bwMode="auto">
            <a:xfrm>
              <a:off x="3967" y="889"/>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3" name="Rectangle 280">
              <a:extLst>
                <a:ext uri="{FF2B5EF4-FFF2-40B4-BE49-F238E27FC236}">
                  <a16:creationId xmlns:a16="http://schemas.microsoft.com/office/drawing/2014/main" id="{1D25FE5E-51BC-4226-B1F1-5A6EEC57FA76}"/>
                </a:ext>
              </a:extLst>
            </p:cNvPr>
            <p:cNvSpPr>
              <a:spLocks noChangeArrowheads="1"/>
            </p:cNvSpPr>
            <p:nvPr/>
          </p:nvSpPr>
          <p:spPr bwMode="auto">
            <a:xfrm>
              <a:off x="3967" y="889"/>
              <a:ext cx="4"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4" name="Line 281">
              <a:extLst>
                <a:ext uri="{FF2B5EF4-FFF2-40B4-BE49-F238E27FC236}">
                  <a16:creationId xmlns:a16="http://schemas.microsoft.com/office/drawing/2014/main" id="{CA9D7DDC-E02A-40E4-A1E9-02C652855EBA}"/>
                </a:ext>
              </a:extLst>
            </p:cNvPr>
            <p:cNvSpPr>
              <a:spLocks noChangeShapeType="1"/>
            </p:cNvSpPr>
            <p:nvPr/>
          </p:nvSpPr>
          <p:spPr bwMode="auto">
            <a:xfrm>
              <a:off x="3967" y="1080"/>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5" name="Rectangle 282">
              <a:extLst>
                <a:ext uri="{FF2B5EF4-FFF2-40B4-BE49-F238E27FC236}">
                  <a16:creationId xmlns:a16="http://schemas.microsoft.com/office/drawing/2014/main" id="{2DC66150-0CD8-43BF-AE29-5541F2A60E4E}"/>
                </a:ext>
              </a:extLst>
            </p:cNvPr>
            <p:cNvSpPr>
              <a:spLocks noChangeArrowheads="1"/>
            </p:cNvSpPr>
            <p:nvPr/>
          </p:nvSpPr>
          <p:spPr bwMode="auto">
            <a:xfrm>
              <a:off x="3967" y="1080"/>
              <a:ext cx="4"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6" name="Line 283">
              <a:extLst>
                <a:ext uri="{FF2B5EF4-FFF2-40B4-BE49-F238E27FC236}">
                  <a16:creationId xmlns:a16="http://schemas.microsoft.com/office/drawing/2014/main" id="{EF1E3472-E6AB-49BD-94CC-EC1E4335BF11}"/>
                </a:ext>
              </a:extLst>
            </p:cNvPr>
            <p:cNvSpPr>
              <a:spLocks noChangeShapeType="1"/>
            </p:cNvSpPr>
            <p:nvPr/>
          </p:nvSpPr>
          <p:spPr bwMode="auto">
            <a:xfrm>
              <a:off x="3967" y="1271"/>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7" name="Rectangle 284">
              <a:extLst>
                <a:ext uri="{FF2B5EF4-FFF2-40B4-BE49-F238E27FC236}">
                  <a16:creationId xmlns:a16="http://schemas.microsoft.com/office/drawing/2014/main" id="{BBE8FD59-0327-40D9-A018-28F1B20FA652}"/>
                </a:ext>
              </a:extLst>
            </p:cNvPr>
            <p:cNvSpPr>
              <a:spLocks noChangeArrowheads="1"/>
            </p:cNvSpPr>
            <p:nvPr/>
          </p:nvSpPr>
          <p:spPr bwMode="auto">
            <a:xfrm>
              <a:off x="3967" y="1271"/>
              <a:ext cx="4"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8" name="Line 285">
              <a:extLst>
                <a:ext uri="{FF2B5EF4-FFF2-40B4-BE49-F238E27FC236}">
                  <a16:creationId xmlns:a16="http://schemas.microsoft.com/office/drawing/2014/main" id="{EEF14748-086E-4E09-A354-E0525E64E808}"/>
                </a:ext>
              </a:extLst>
            </p:cNvPr>
            <p:cNvSpPr>
              <a:spLocks noChangeShapeType="1"/>
            </p:cNvSpPr>
            <p:nvPr/>
          </p:nvSpPr>
          <p:spPr bwMode="auto">
            <a:xfrm>
              <a:off x="3967" y="1366"/>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9" name="Rectangle 286">
              <a:extLst>
                <a:ext uri="{FF2B5EF4-FFF2-40B4-BE49-F238E27FC236}">
                  <a16:creationId xmlns:a16="http://schemas.microsoft.com/office/drawing/2014/main" id="{5E62C63E-F7F9-4F79-B697-91F7F4A86099}"/>
                </a:ext>
              </a:extLst>
            </p:cNvPr>
            <p:cNvSpPr>
              <a:spLocks noChangeArrowheads="1"/>
            </p:cNvSpPr>
            <p:nvPr/>
          </p:nvSpPr>
          <p:spPr bwMode="auto">
            <a:xfrm>
              <a:off x="3967" y="1366"/>
              <a:ext cx="4"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0" name="Line 287">
              <a:extLst>
                <a:ext uri="{FF2B5EF4-FFF2-40B4-BE49-F238E27FC236}">
                  <a16:creationId xmlns:a16="http://schemas.microsoft.com/office/drawing/2014/main" id="{311CE23C-AD81-4D96-A1F3-A32DE7F8A8E3}"/>
                </a:ext>
              </a:extLst>
            </p:cNvPr>
            <p:cNvSpPr>
              <a:spLocks noChangeShapeType="1"/>
            </p:cNvSpPr>
            <p:nvPr/>
          </p:nvSpPr>
          <p:spPr bwMode="auto">
            <a:xfrm>
              <a:off x="3967" y="1462"/>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1" name="Rectangle 288">
              <a:extLst>
                <a:ext uri="{FF2B5EF4-FFF2-40B4-BE49-F238E27FC236}">
                  <a16:creationId xmlns:a16="http://schemas.microsoft.com/office/drawing/2014/main" id="{68C503AA-AB9F-492A-BF54-C604093005D5}"/>
                </a:ext>
              </a:extLst>
            </p:cNvPr>
            <p:cNvSpPr>
              <a:spLocks noChangeArrowheads="1"/>
            </p:cNvSpPr>
            <p:nvPr/>
          </p:nvSpPr>
          <p:spPr bwMode="auto">
            <a:xfrm>
              <a:off x="3967" y="1462"/>
              <a:ext cx="4"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2" name="Line 289">
              <a:extLst>
                <a:ext uri="{FF2B5EF4-FFF2-40B4-BE49-F238E27FC236}">
                  <a16:creationId xmlns:a16="http://schemas.microsoft.com/office/drawing/2014/main" id="{0C9E03A5-6900-4821-8868-796B8AE3E1B7}"/>
                </a:ext>
              </a:extLst>
            </p:cNvPr>
            <p:cNvSpPr>
              <a:spLocks noChangeShapeType="1"/>
            </p:cNvSpPr>
            <p:nvPr/>
          </p:nvSpPr>
          <p:spPr bwMode="auto">
            <a:xfrm>
              <a:off x="3967" y="1652"/>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3" name="Rectangle 290">
              <a:extLst>
                <a:ext uri="{FF2B5EF4-FFF2-40B4-BE49-F238E27FC236}">
                  <a16:creationId xmlns:a16="http://schemas.microsoft.com/office/drawing/2014/main" id="{C940F366-F9A5-4F71-ADB2-B8FDACA43612}"/>
                </a:ext>
              </a:extLst>
            </p:cNvPr>
            <p:cNvSpPr>
              <a:spLocks noChangeArrowheads="1"/>
            </p:cNvSpPr>
            <p:nvPr/>
          </p:nvSpPr>
          <p:spPr bwMode="auto">
            <a:xfrm>
              <a:off x="3967" y="1652"/>
              <a:ext cx="4"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4" name="Line 291">
              <a:extLst>
                <a:ext uri="{FF2B5EF4-FFF2-40B4-BE49-F238E27FC236}">
                  <a16:creationId xmlns:a16="http://schemas.microsoft.com/office/drawing/2014/main" id="{4F4AEDBC-EFB3-4ECE-A23A-13FBFFC80612}"/>
                </a:ext>
              </a:extLst>
            </p:cNvPr>
            <p:cNvSpPr>
              <a:spLocks noChangeShapeType="1"/>
            </p:cNvSpPr>
            <p:nvPr/>
          </p:nvSpPr>
          <p:spPr bwMode="auto">
            <a:xfrm>
              <a:off x="3967" y="1748"/>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5" name="Rectangle 292">
              <a:extLst>
                <a:ext uri="{FF2B5EF4-FFF2-40B4-BE49-F238E27FC236}">
                  <a16:creationId xmlns:a16="http://schemas.microsoft.com/office/drawing/2014/main" id="{3C592994-D36A-4491-A629-6BA6499D92A9}"/>
                </a:ext>
              </a:extLst>
            </p:cNvPr>
            <p:cNvSpPr>
              <a:spLocks noChangeArrowheads="1"/>
            </p:cNvSpPr>
            <p:nvPr/>
          </p:nvSpPr>
          <p:spPr bwMode="auto">
            <a:xfrm>
              <a:off x="3967" y="1748"/>
              <a:ext cx="4"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6" name="Line 293">
              <a:extLst>
                <a:ext uri="{FF2B5EF4-FFF2-40B4-BE49-F238E27FC236}">
                  <a16:creationId xmlns:a16="http://schemas.microsoft.com/office/drawing/2014/main" id="{A06E110E-8B24-44CB-9535-979B929657BB}"/>
                </a:ext>
              </a:extLst>
            </p:cNvPr>
            <p:cNvSpPr>
              <a:spLocks noChangeShapeType="1"/>
            </p:cNvSpPr>
            <p:nvPr/>
          </p:nvSpPr>
          <p:spPr bwMode="auto">
            <a:xfrm>
              <a:off x="3967" y="1843"/>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7" name="Rectangle 294">
              <a:extLst>
                <a:ext uri="{FF2B5EF4-FFF2-40B4-BE49-F238E27FC236}">
                  <a16:creationId xmlns:a16="http://schemas.microsoft.com/office/drawing/2014/main" id="{4515D98B-7E8C-479F-9B30-8158EC48AE3B}"/>
                </a:ext>
              </a:extLst>
            </p:cNvPr>
            <p:cNvSpPr>
              <a:spLocks noChangeArrowheads="1"/>
            </p:cNvSpPr>
            <p:nvPr/>
          </p:nvSpPr>
          <p:spPr bwMode="auto">
            <a:xfrm>
              <a:off x="3967" y="1843"/>
              <a:ext cx="4"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8" name="Line 295">
              <a:extLst>
                <a:ext uri="{FF2B5EF4-FFF2-40B4-BE49-F238E27FC236}">
                  <a16:creationId xmlns:a16="http://schemas.microsoft.com/office/drawing/2014/main" id="{B346EF45-138B-44D9-9BD8-E2DB7BAECCAD}"/>
                </a:ext>
              </a:extLst>
            </p:cNvPr>
            <p:cNvSpPr>
              <a:spLocks noChangeShapeType="1"/>
            </p:cNvSpPr>
            <p:nvPr/>
          </p:nvSpPr>
          <p:spPr bwMode="auto">
            <a:xfrm>
              <a:off x="3967" y="1939"/>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9" name="Rectangle 296">
              <a:extLst>
                <a:ext uri="{FF2B5EF4-FFF2-40B4-BE49-F238E27FC236}">
                  <a16:creationId xmlns:a16="http://schemas.microsoft.com/office/drawing/2014/main" id="{2C762E02-A827-4FC5-81BB-727E643A82E5}"/>
                </a:ext>
              </a:extLst>
            </p:cNvPr>
            <p:cNvSpPr>
              <a:spLocks noChangeArrowheads="1"/>
            </p:cNvSpPr>
            <p:nvPr/>
          </p:nvSpPr>
          <p:spPr bwMode="auto">
            <a:xfrm>
              <a:off x="3967" y="1939"/>
              <a:ext cx="4"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0" name="Line 297">
              <a:extLst>
                <a:ext uri="{FF2B5EF4-FFF2-40B4-BE49-F238E27FC236}">
                  <a16:creationId xmlns:a16="http://schemas.microsoft.com/office/drawing/2014/main" id="{206F2D5D-3096-46FE-9841-1DA5DCB6C474}"/>
                </a:ext>
              </a:extLst>
            </p:cNvPr>
            <p:cNvSpPr>
              <a:spLocks noChangeShapeType="1"/>
            </p:cNvSpPr>
            <p:nvPr/>
          </p:nvSpPr>
          <p:spPr bwMode="auto">
            <a:xfrm>
              <a:off x="3967" y="2034"/>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1" name="Rectangle 298">
              <a:extLst>
                <a:ext uri="{FF2B5EF4-FFF2-40B4-BE49-F238E27FC236}">
                  <a16:creationId xmlns:a16="http://schemas.microsoft.com/office/drawing/2014/main" id="{3A15D241-7F2A-4056-96AD-8A1CD9556C69}"/>
                </a:ext>
              </a:extLst>
            </p:cNvPr>
            <p:cNvSpPr>
              <a:spLocks noChangeArrowheads="1"/>
            </p:cNvSpPr>
            <p:nvPr/>
          </p:nvSpPr>
          <p:spPr bwMode="auto">
            <a:xfrm>
              <a:off x="3967" y="2034"/>
              <a:ext cx="4"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2" name="Line 299">
              <a:extLst>
                <a:ext uri="{FF2B5EF4-FFF2-40B4-BE49-F238E27FC236}">
                  <a16:creationId xmlns:a16="http://schemas.microsoft.com/office/drawing/2014/main" id="{5CC51376-0785-45BF-93CC-17B4E66806F9}"/>
                </a:ext>
              </a:extLst>
            </p:cNvPr>
            <p:cNvSpPr>
              <a:spLocks noChangeShapeType="1"/>
            </p:cNvSpPr>
            <p:nvPr/>
          </p:nvSpPr>
          <p:spPr bwMode="auto">
            <a:xfrm>
              <a:off x="3967" y="2130"/>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3" name="Rectangle 300">
              <a:extLst>
                <a:ext uri="{FF2B5EF4-FFF2-40B4-BE49-F238E27FC236}">
                  <a16:creationId xmlns:a16="http://schemas.microsoft.com/office/drawing/2014/main" id="{C12E04B3-459C-4D95-9F71-EC8ACA4296EA}"/>
                </a:ext>
              </a:extLst>
            </p:cNvPr>
            <p:cNvSpPr>
              <a:spLocks noChangeArrowheads="1"/>
            </p:cNvSpPr>
            <p:nvPr/>
          </p:nvSpPr>
          <p:spPr bwMode="auto">
            <a:xfrm>
              <a:off x="3967" y="2130"/>
              <a:ext cx="4"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4" name="Line 301">
              <a:extLst>
                <a:ext uri="{FF2B5EF4-FFF2-40B4-BE49-F238E27FC236}">
                  <a16:creationId xmlns:a16="http://schemas.microsoft.com/office/drawing/2014/main" id="{165D8A49-8202-41A1-875F-4223AD8DA49B}"/>
                </a:ext>
              </a:extLst>
            </p:cNvPr>
            <p:cNvSpPr>
              <a:spLocks noChangeShapeType="1"/>
            </p:cNvSpPr>
            <p:nvPr/>
          </p:nvSpPr>
          <p:spPr bwMode="auto">
            <a:xfrm>
              <a:off x="3967" y="2416"/>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5" name="Rectangle 302">
              <a:extLst>
                <a:ext uri="{FF2B5EF4-FFF2-40B4-BE49-F238E27FC236}">
                  <a16:creationId xmlns:a16="http://schemas.microsoft.com/office/drawing/2014/main" id="{DD60F8A0-E3BB-4A71-9D38-183F72B57861}"/>
                </a:ext>
              </a:extLst>
            </p:cNvPr>
            <p:cNvSpPr>
              <a:spLocks noChangeArrowheads="1"/>
            </p:cNvSpPr>
            <p:nvPr/>
          </p:nvSpPr>
          <p:spPr bwMode="auto">
            <a:xfrm>
              <a:off x="3967" y="2416"/>
              <a:ext cx="4"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6" name="Line 303">
              <a:extLst>
                <a:ext uri="{FF2B5EF4-FFF2-40B4-BE49-F238E27FC236}">
                  <a16:creationId xmlns:a16="http://schemas.microsoft.com/office/drawing/2014/main" id="{B3105F02-370D-481E-81C0-64D0362FC47F}"/>
                </a:ext>
              </a:extLst>
            </p:cNvPr>
            <p:cNvSpPr>
              <a:spLocks noChangeShapeType="1"/>
            </p:cNvSpPr>
            <p:nvPr/>
          </p:nvSpPr>
          <p:spPr bwMode="auto">
            <a:xfrm>
              <a:off x="3967" y="2607"/>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7" name="Rectangle 304">
              <a:extLst>
                <a:ext uri="{FF2B5EF4-FFF2-40B4-BE49-F238E27FC236}">
                  <a16:creationId xmlns:a16="http://schemas.microsoft.com/office/drawing/2014/main" id="{C3205EFF-8BD7-415E-9EF7-321A186B7342}"/>
                </a:ext>
              </a:extLst>
            </p:cNvPr>
            <p:cNvSpPr>
              <a:spLocks noChangeArrowheads="1"/>
            </p:cNvSpPr>
            <p:nvPr/>
          </p:nvSpPr>
          <p:spPr bwMode="auto">
            <a:xfrm>
              <a:off x="3967" y="2607"/>
              <a:ext cx="4"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8" name="Line 305">
              <a:extLst>
                <a:ext uri="{FF2B5EF4-FFF2-40B4-BE49-F238E27FC236}">
                  <a16:creationId xmlns:a16="http://schemas.microsoft.com/office/drawing/2014/main" id="{A8AE213A-B489-487D-89CB-608A9AFCBAF6}"/>
                </a:ext>
              </a:extLst>
            </p:cNvPr>
            <p:cNvSpPr>
              <a:spLocks noChangeShapeType="1"/>
            </p:cNvSpPr>
            <p:nvPr/>
          </p:nvSpPr>
          <p:spPr bwMode="auto">
            <a:xfrm>
              <a:off x="3967" y="2798"/>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9" name="Rectangle 306">
              <a:extLst>
                <a:ext uri="{FF2B5EF4-FFF2-40B4-BE49-F238E27FC236}">
                  <a16:creationId xmlns:a16="http://schemas.microsoft.com/office/drawing/2014/main" id="{046B44CE-7622-4B28-8172-70213FBC82AD}"/>
                </a:ext>
              </a:extLst>
            </p:cNvPr>
            <p:cNvSpPr>
              <a:spLocks noChangeArrowheads="1"/>
            </p:cNvSpPr>
            <p:nvPr/>
          </p:nvSpPr>
          <p:spPr bwMode="auto">
            <a:xfrm>
              <a:off x="3967" y="2798"/>
              <a:ext cx="4"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0" name="Line 307">
              <a:extLst>
                <a:ext uri="{FF2B5EF4-FFF2-40B4-BE49-F238E27FC236}">
                  <a16:creationId xmlns:a16="http://schemas.microsoft.com/office/drawing/2014/main" id="{8148FE5E-9072-4539-A59C-26827A294E2C}"/>
                </a:ext>
              </a:extLst>
            </p:cNvPr>
            <p:cNvSpPr>
              <a:spLocks noChangeShapeType="1"/>
            </p:cNvSpPr>
            <p:nvPr/>
          </p:nvSpPr>
          <p:spPr bwMode="auto">
            <a:xfrm>
              <a:off x="3967" y="2894"/>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1" name="Rectangle 308">
              <a:extLst>
                <a:ext uri="{FF2B5EF4-FFF2-40B4-BE49-F238E27FC236}">
                  <a16:creationId xmlns:a16="http://schemas.microsoft.com/office/drawing/2014/main" id="{E7AA8260-7EC5-41C6-B4A8-410CA8EE6B17}"/>
                </a:ext>
              </a:extLst>
            </p:cNvPr>
            <p:cNvSpPr>
              <a:spLocks noChangeArrowheads="1"/>
            </p:cNvSpPr>
            <p:nvPr/>
          </p:nvSpPr>
          <p:spPr bwMode="auto">
            <a:xfrm>
              <a:off x="3967" y="2894"/>
              <a:ext cx="4"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2" name="Line 309">
              <a:extLst>
                <a:ext uri="{FF2B5EF4-FFF2-40B4-BE49-F238E27FC236}">
                  <a16:creationId xmlns:a16="http://schemas.microsoft.com/office/drawing/2014/main" id="{A3EC1A15-BA6B-4B06-BD00-53C31D59F47D}"/>
                </a:ext>
              </a:extLst>
            </p:cNvPr>
            <p:cNvSpPr>
              <a:spLocks noChangeShapeType="1"/>
            </p:cNvSpPr>
            <p:nvPr/>
          </p:nvSpPr>
          <p:spPr bwMode="auto">
            <a:xfrm>
              <a:off x="3967" y="2989"/>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3" name="Rectangle 310">
              <a:extLst>
                <a:ext uri="{FF2B5EF4-FFF2-40B4-BE49-F238E27FC236}">
                  <a16:creationId xmlns:a16="http://schemas.microsoft.com/office/drawing/2014/main" id="{9F648BEC-EA28-4711-8A0F-BFA121834628}"/>
                </a:ext>
              </a:extLst>
            </p:cNvPr>
            <p:cNvSpPr>
              <a:spLocks noChangeArrowheads="1"/>
            </p:cNvSpPr>
            <p:nvPr/>
          </p:nvSpPr>
          <p:spPr bwMode="auto">
            <a:xfrm>
              <a:off x="3967" y="2989"/>
              <a:ext cx="4"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4" name="Line 311">
              <a:extLst>
                <a:ext uri="{FF2B5EF4-FFF2-40B4-BE49-F238E27FC236}">
                  <a16:creationId xmlns:a16="http://schemas.microsoft.com/office/drawing/2014/main" id="{F60CAD9B-6A94-4771-B0EA-648CC622E3C0}"/>
                </a:ext>
              </a:extLst>
            </p:cNvPr>
            <p:cNvSpPr>
              <a:spLocks noChangeShapeType="1"/>
            </p:cNvSpPr>
            <p:nvPr/>
          </p:nvSpPr>
          <p:spPr bwMode="auto">
            <a:xfrm>
              <a:off x="3967" y="3085"/>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5" name="Rectangle 312">
              <a:extLst>
                <a:ext uri="{FF2B5EF4-FFF2-40B4-BE49-F238E27FC236}">
                  <a16:creationId xmlns:a16="http://schemas.microsoft.com/office/drawing/2014/main" id="{FDACF843-DA7C-493E-A557-961C17248955}"/>
                </a:ext>
              </a:extLst>
            </p:cNvPr>
            <p:cNvSpPr>
              <a:spLocks noChangeArrowheads="1"/>
            </p:cNvSpPr>
            <p:nvPr/>
          </p:nvSpPr>
          <p:spPr bwMode="auto">
            <a:xfrm>
              <a:off x="3967" y="3085"/>
              <a:ext cx="4"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6" name="Line 313">
              <a:extLst>
                <a:ext uri="{FF2B5EF4-FFF2-40B4-BE49-F238E27FC236}">
                  <a16:creationId xmlns:a16="http://schemas.microsoft.com/office/drawing/2014/main" id="{67A6B4DF-1245-4049-B47D-BA61CFF9EDD2}"/>
                </a:ext>
              </a:extLst>
            </p:cNvPr>
            <p:cNvSpPr>
              <a:spLocks noChangeShapeType="1"/>
            </p:cNvSpPr>
            <p:nvPr/>
          </p:nvSpPr>
          <p:spPr bwMode="auto">
            <a:xfrm>
              <a:off x="3967" y="3276"/>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7" name="Rectangle 314">
              <a:extLst>
                <a:ext uri="{FF2B5EF4-FFF2-40B4-BE49-F238E27FC236}">
                  <a16:creationId xmlns:a16="http://schemas.microsoft.com/office/drawing/2014/main" id="{0392A8AF-A5B6-404C-8514-E669611953EE}"/>
                </a:ext>
              </a:extLst>
            </p:cNvPr>
            <p:cNvSpPr>
              <a:spLocks noChangeArrowheads="1"/>
            </p:cNvSpPr>
            <p:nvPr/>
          </p:nvSpPr>
          <p:spPr bwMode="auto">
            <a:xfrm>
              <a:off x="3967" y="3276"/>
              <a:ext cx="4"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8" name="Line 315">
              <a:extLst>
                <a:ext uri="{FF2B5EF4-FFF2-40B4-BE49-F238E27FC236}">
                  <a16:creationId xmlns:a16="http://schemas.microsoft.com/office/drawing/2014/main" id="{6B27D035-BA56-41D7-A6A9-9402AFC28E98}"/>
                </a:ext>
              </a:extLst>
            </p:cNvPr>
            <p:cNvSpPr>
              <a:spLocks noChangeShapeType="1"/>
            </p:cNvSpPr>
            <p:nvPr/>
          </p:nvSpPr>
          <p:spPr bwMode="auto">
            <a:xfrm>
              <a:off x="3967" y="3467"/>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9" name="Rectangle 316">
              <a:extLst>
                <a:ext uri="{FF2B5EF4-FFF2-40B4-BE49-F238E27FC236}">
                  <a16:creationId xmlns:a16="http://schemas.microsoft.com/office/drawing/2014/main" id="{68207FB7-CBB1-42FE-86BA-6131840EA8DC}"/>
                </a:ext>
              </a:extLst>
            </p:cNvPr>
            <p:cNvSpPr>
              <a:spLocks noChangeArrowheads="1"/>
            </p:cNvSpPr>
            <p:nvPr/>
          </p:nvSpPr>
          <p:spPr bwMode="auto">
            <a:xfrm>
              <a:off x="3967" y="3467"/>
              <a:ext cx="4"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0" name="Line 317">
              <a:extLst>
                <a:ext uri="{FF2B5EF4-FFF2-40B4-BE49-F238E27FC236}">
                  <a16:creationId xmlns:a16="http://schemas.microsoft.com/office/drawing/2014/main" id="{F23C3BE1-1791-4597-9723-492A3728F453}"/>
                </a:ext>
              </a:extLst>
            </p:cNvPr>
            <p:cNvSpPr>
              <a:spLocks noChangeShapeType="1"/>
            </p:cNvSpPr>
            <p:nvPr/>
          </p:nvSpPr>
          <p:spPr bwMode="auto">
            <a:xfrm>
              <a:off x="3967" y="3562"/>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1" name="Rectangle 318">
              <a:extLst>
                <a:ext uri="{FF2B5EF4-FFF2-40B4-BE49-F238E27FC236}">
                  <a16:creationId xmlns:a16="http://schemas.microsoft.com/office/drawing/2014/main" id="{B45E8754-83B6-45F9-BB01-73E71D5C2319}"/>
                </a:ext>
              </a:extLst>
            </p:cNvPr>
            <p:cNvSpPr>
              <a:spLocks noChangeArrowheads="1"/>
            </p:cNvSpPr>
            <p:nvPr/>
          </p:nvSpPr>
          <p:spPr bwMode="auto">
            <a:xfrm>
              <a:off x="3967" y="3562"/>
              <a:ext cx="4"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2" name="Line 319">
              <a:extLst>
                <a:ext uri="{FF2B5EF4-FFF2-40B4-BE49-F238E27FC236}">
                  <a16:creationId xmlns:a16="http://schemas.microsoft.com/office/drawing/2014/main" id="{AC8AD822-1DEA-4BB9-97F9-D3477D1A0D31}"/>
                </a:ext>
              </a:extLst>
            </p:cNvPr>
            <p:cNvSpPr>
              <a:spLocks noChangeShapeType="1"/>
            </p:cNvSpPr>
            <p:nvPr/>
          </p:nvSpPr>
          <p:spPr bwMode="auto">
            <a:xfrm>
              <a:off x="3967" y="3658"/>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3" name="Rectangle 320">
              <a:extLst>
                <a:ext uri="{FF2B5EF4-FFF2-40B4-BE49-F238E27FC236}">
                  <a16:creationId xmlns:a16="http://schemas.microsoft.com/office/drawing/2014/main" id="{02E2D8ED-3256-4CC8-8CF1-E6373423CF22}"/>
                </a:ext>
              </a:extLst>
            </p:cNvPr>
            <p:cNvSpPr>
              <a:spLocks noChangeArrowheads="1"/>
            </p:cNvSpPr>
            <p:nvPr/>
          </p:nvSpPr>
          <p:spPr bwMode="auto">
            <a:xfrm>
              <a:off x="3967" y="3658"/>
              <a:ext cx="4"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4" name="Line 321">
              <a:extLst>
                <a:ext uri="{FF2B5EF4-FFF2-40B4-BE49-F238E27FC236}">
                  <a16:creationId xmlns:a16="http://schemas.microsoft.com/office/drawing/2014/main" id="{AD6E3FA9-88B7-4D03-B7CD-EFF3CB46AA64}"/>
                </a:ext>
              </a:extLst>
            </p:cNvPr>
            <p:cNvSpPr>
              <a:spLocks noChangeShapeType="1"/>
            </p:cNvSpPr>
            <p:nvPr/>
          </p:nvSpPr>
          <p:spPr bwMode="auto">
            <a:xfrm>
              <a:off x="3967" y="3753"/>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5" name="Rectangle 322">
              <a:extLst>
                <a:ext uri="{FF2B5EF4-FFF2-40B4-BE49-F238E27FC236}">
                  <a16:creationId xmlns:a16="http://schemas.microsoft.com/office/drawing/2014/main" id="{6F25DC5D-247D-4813-BF83-A2E47F243469}"/>
                </a:ext>
              </a:extLst>
            </p:cNvPr>
            <p:cNvSpPr>
              <a:spLocks noChangeArrowheads="1"/>
            </p:cNvSpPr>
            <p:nvPr/>
          </p:nvSpPr>
          <p:spPr bwMode="auto">
            <a:xfrm>
              <a:off x="3967" y="3753"/>
              <a:ext cx="4"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6" name="Line 323">
              <a:extLst>
                <a:ext uri="{FF2B5EF4-FFF2-40B4-BE49-F238E27FC236}">
                  <a16:creationId xmlns:a16="http://schemas.microsoft.com/office/drawing/2014/main" id="{005CC67C-DF9E-4E29-8894-4AAA1DB1039E}"/>
                </a:ext>
              </a:extLst>
            </p:cNvPr>
            <p:cNvSpPr>
              <a:spLocks noChangeShapeType="1"/>
            </p:cNvSpPr>
            <p:nvPr/>
          </p:nvSpPr>
          <p:spPr bwMode="auto">
            <a:xfrm>
              <a:off x="3967" y="3849"/>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7" name="Rectangle 324">
              <a:extLst>
                <a:ext uri="{FF2B5EF4-FFF2-40B4-BE49-F238E27FC236}">
                  <a16:creationId xmlns:a16="http://schemas.microsoft.com/office/drawing/2014/main" id="{41B4F14A-6434-4409-AEF0-867B1DDA0971}"/>
                </a:ext>
              </a:extLst>
            </p:cNvPr>
            <p:cNvSpPr>
              <a:spLocks noChangeArrowheads="1"/>
            </p:cNvSpPr>
            <p:nvPr/>
          </p:nvSpPr>
          <p:spPr bwMode="auto">
            <a:xfrm>
              <a:off x="3967" y="3849"/>
              <a:ext cx="4"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nvGrpSpPr>
          <p:cNvPr id="328" name="Group 327">
            <a:extLst>
              <a:ext uri="{FF2B5EF4-FFF2-40B4-BE49-F238E27FC236}">
                <a16:creationId xmlns:a16="http://schemas.microsoft.com/office/drawing/2014/main" id="{D6FFA490-6404-4932-8D82-2B4C4F858AE2}"/>
              </a:ext>
            </a:extLst>
          </p:cNvPr>
          <p:cNvGrpSpPr>
            <a:grpSpLocks noChangeAspect="1"/>
          </p:cNvGrpSpPr>
          <p:nvPr/>
        </p:nvGrpSpPr>
        <p:grpSpPr bwMode="auto">
          <a:xfrm>
            <a:off x="6297613" y="771525"/>
            <a:ext cx="5735637" cy="5343525"/>
            <a:chOff x="3967" y="486"/>
            <a:chExt cx="3613" cy="3366"/>
          </a:xfrm>
        </p:grpSpPr>
        <p:sp>
          <p:nvSpPr>
            <p:cNvPr id="329" name="AutoShape 326">
              <a:extLst>
                <a:ext uri="{FF2B5EF4-FFF2-40B4-BE49-F238E27FC236}">
                  <a16:creationId xmlns:a16="http://schemas.microsoft.com/office/drawing/2014/main" id="{CE73DC35-290B-4BB4-BABD-0D22D8033953}"/>
                </a:ext>
              </a:extLst>
            </p:cNvPr>
            <p:cNvSpPr>
              <a:spLocks noChangeAspect="1" noChangeArrowheads="1" noTextEdit="1"/>
            </p:cNvSpPr>
            <p:nvPr/>
          </p:nvSpPr>
          <p:spPr bwMode="auto">
            <a:xfrm>
              <a:off x="3967" y="486"/>
              <a:ext cx="3613" cy="3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nvGrpSpPr>
            <p:cNvPr id="330" name="Group 528">
              <a:extLst>
                <a:ext uri="{FF2B5EF4-FFF2-40B4-BE49-F238E27FC236}">
                  <a16:creationId xmlns:a16="http://schemas.microsoft.com/office/drawing/2014/main" id="{5B2C2944-EAD6-4BE0-B896-215841364258}"/>
                </a:ext>
              </a:extLst>
            </p:cNvPr>
            <p:cNvGrpSpPr>
              <a:grpSpLocks/>
            </p:cNvGrpSpPr>
            <p:nvPr/>
          </p:nvGrpSpPr>
          <p:grpSpPr bwMode="auto">
            <a:xfrm>
              <a:off x="3967" y="486"/>
              <a:ext cx="3654" cy="3384"/>
              <a:chOff x="3967" y="486"/>
              <a:chExt cx="3654" cy="3384"/>
            </a:xfrm>
          </p:grpSpPr>
          <p:sp>
            <p:nvSpPr>
              <p:cNvPr id="407" name="Rectangle 328">
                <a:extLst>
                  <a:ext uri="{FF2B5EF4-FFF2-40B4-BE49-F238E27FC236}">
                    <a16:creationId xmlns:a16="http://schemas.microsoft.com/office/drawing/2014/main" id="{E9CB85B0-5BD3-45D3-B97D-EA1E62713FC1}"/>
                  </a:ext>
                </a:extLst>
              </p:cNvPr>
              <p:cNvSpPr>
                <a:spLocks noChangeArrowheads="1"/>
              </p:cNvSpPr>
              <p:nvPr/>
            </p:nvSpPr>
            <p:spPr bwMode="auto">
              <a:xfrm>
                <a:off x="3967" y="486"/>
                <a:ext cx="3613" cy="31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08" name="Rectangle 329">
                <a:extLst>
                  <a:ext uri="{FF2B5EF4-FFF2-40B4-BE49-F238E27FC236}">
                    <a16:creationId xmlns:a16="http://schemas.microsoft.com/office/drawing/2014/main" id="{C49DC9B6-ADCC-4112-90CF-D539B352FDDF}"/>
                  </a:ext>
                </a:extLst>
              </p:cNvPr>
              <p:cNvSpPr>
                <a:spLocks noChangeArrowheads="1"/>
              </p:cNvSpPr>
              <p:nvPr/>
            </p:nvSpPr>
            <p:spPr bwMode="auto">
              <a:xfrm>
                <a:off x="7255" y="796"/>
                <a:ext cx="325" cy="1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09" name="Rectangle 330">
                <a:extLst>
                  <a:ext uri="{FF2B5EF4-FFF2-40B4-BE49-F238E27FC236}">
                    <a16:creationId xmlns:a16="http://schemas.microsoft.com/office/drawing/2014/main" id="{AE70BA60-A2B5-4725-B6AF-075FC0ACA542}"/>
                  </a:ext>
                </a:extLst>
              </p:cNvPr>
              <p:cNvSpPr>
                <a:spLocks noChangeArrowheads="1"/>
              </p:cNvSpPr>
              <p:nvPr/>
            </p:nvSpPr>
            <p:spPr bwMode="auto">
              <a:xfrm>
                <a:off x="7255" y="894"/>
                <a:ext cx="325" cy="1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10" name="Rectangle 331">
                <a:extLst>
                  <a:ext uri="{FF2B5EF4-FFF2-40B4-BE49-F238E27FC236}">
                    <a16:creationId xmlns:a16="http://schemas.microsoft.com/office/drawing/2014/main" id="{92E8B664-7A1B-4C1B-9DDC-86F9CEAF68FE}"/>
                  </a:ext>
                </a:extLst>
              </p:cNvPr>
              <p:cNvSpPr>
                <a:spLocks noChangeArrowheads="1"/>
              </p:cNvSpPr>
              <p:nvPr/>
            </p:nvSpPr>
            <p:spPr bwMode="auto">
              <a:xfrm>
                <a:off x="7255" y="992"/>
                <a:ext cx="325" cy="20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11" name="Rectangle 332">
                <a:extLst>
                  <a:ext uri="{FF2B5EF4-FFF2-40B4-BE49-F238E27FC236}">
                    <a16:creationId xmlns:a16="http://schemas.microsoft.com/office/drawing/2014/main" id="{3DEEF3F9-3577-4566-8A29-4977503AE9AB}"/>
                  </a:ext>
                </a:extLst>
              </p:cNvPr>
              <p:cNvSpPr>
                <a:spLocks noChangeArrowheads="1"/>
              </p:cNvSpPr>
              <p:nvPr/>
            </p:nvSpPr>
            <p:spPr bwMode="auto">
              <a:xfrm>
                <a:off x="7255" y="1189"/>
                <a:ext cx="325" cy="1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12" name="Rectangle 333">
                <a:extLst>
                  <a:ext uri="{FF2B5EF4-FFF2-40B4-BE49-F238E27FC236}">
                    <a16:creationId xmlns:a16="http://schemas.microsoft.com/office/drawing/2014/main" id="{CC1F3BF0-3CB6-40C9-BE8D-4F593D67B42C}"/>
                  </a:ext>
                </a:extLst>
              </p:cNvPr>
              <p:cNvSpPr>
                <a:spLocks noChangeArrowheads="1"/>
              </p:cNvSpPr>
              <p:nvPr/>
            </p:nvSpPr>
            <p:spPr bwMode="auto">
              <a:xfrm>
                <a:off x="7255" y="1288"/>
                <a:ext cx="325" cy="1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13" name="Rectangle 334">
                <a:extLst>
                  <a:ext uri="{FF2B5EF4-FFF2-40B4-BE49-F238E27FC236}">
                    <a16:creationId xmlns:a16="http://schemas.microsoft.com/office/drawing/2014/main" id="{085D4F85-D00E-41D3-B3F8-B48AF4557C61}"/>
                  </a:ext>
                </a:extLst>
              </p:cNvPr>
              <p:cNvSpPr>
                <a:spLocks noChangeArrowheads="1"/>
              </p:cNvSpPr>
              <p:nvPr/>
            </p:nvSpPr>
            <p:spPr bwMode="auto">
              <a:xfrm>
                <a:off x="7255" y="1386"/>
                <a:ext cx="325" cy="1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14" name="Rectangle 335">
                <a:extLst>
                  <a:ext uri="{FF2B5EF4-FFF2-40B4-BE49-F238E27FC236}">
                    <a16:creationId xmlns:a16="http://schemas.microsoft.com/office/drawing/2014/main" id="{DE2CB4B3-7F30-4CF2-8728-73132B6AB7D1}"/>
                  </a:ext>
                </a:extLst>
              </p:cNvPr>
              <p:cNvSpPr>
                <a:spLocks noChangeArrowheads="1"/>
              </p:cNvSpPr>
              <p:nvPr/>
            </p:nvSpPr>
            <p:spPr bwMode="auto">
              <a:xfrm>
                <a:off x="7255" y="1485"/>
                <a:ext cx="325" cy="2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15" name="Rectangle 336">
                <a:extLst>
                  <a:ext uri="{FF2B5EF4-FFF2-40B4-BE49-F238E27FC236}">
                    <a16:creationId xmlns:a16="http://schemas.microsoft.com/office/drawing/2014/main" id="{4A4A5668-5FC5-43C0-B9B4-58AED02EC296}"/>
                  </a:ext>
                </a:extLst>
              </p:cNvPr>
              <p:cNvSpPr>
                <a:spLocks noChangeArrowheads="1"/>
              </p:cNvSpPr>
              <p:nvPr/>
            </p:nvSpPr>
            <p:spPr bwMode="auto">
              <a:xfrm>
                <a:off x="7255" y="1682"/>
                <a:ext cx="325" cy="2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16" name="Rectangle 337">
                <a:extLst>
                  <a:ext uri="{FF2B5EF4-FFF2-40B4-BE49-F238E27FC236}">
                    <a16:creationId xmlns:a16="http://schemas.microsoft.com/office/drawing/2014/main" id="{26B0ADFD-EBC6-435A-9888-DD43B24F94C8}"/>
                  </a:ext>
                </a:extLst>
              </p:cNvPr>
              <p:cNvSpPr>
                <a:spLocks noChangeArrowheads="1"/>
              </p:cNvSpPr>
              <p:nvPr/>
            </p:nvSpPr>
            <p:spPr bwMode="auto">
              <a:xfrm>
                <a:off x="7255" y="1879"/>
                <a:ext cx="325" cy="2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17" name="Rectangle 338">
                <a:extLst>
                  <a:ext uri="{FF2B5EF4-FFF2-40B4-BE49-F238E27FC236}">
                    <a16:creationId xmlns:a16="http://schemas.microsoft.com/office/drawing/2014/main" id="{3EFC1599-7874-4D03-889C-3E02BADC8D44}"/>
                  </a:ext>
                </a:extLst>
              </p:cNvPr>
              <p:cNvSpPr>
                <a:spLocks noChangeArrowheads="1"/>
              </p:cNvSpPr>
              <p:nvPr/>
            </p:nvSpPr>
            <p:spPr bwMode="auto">
              <a:xfrm>
                <a:off x="7255" y="2076"/>
                <a:ext cx="325" cy="2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18" name="Rectangle 339">
                <a:extLst>
                  <a:ext uri="{FF2B5EF4-FFF2-40B4-BE49-F238E27FC236}">
                    <a16:creationId xmlns:a16="http://schemas.microsoft.com/office/drawing/2014/main" id="{F3F6E09C-5233-4A63-B268-2C1896BA7EF8}"/>
                  </a:ext>
                </a:extLst>
              </p:cNvPr>
              <p:cNvSpPr>
                <a:spLocks noChangeArrowheads="1"/>
              </p:cNvSpPr>
              <p:nvPr/>
            </p:nvSpPr>
            <p:spPr bwMode="auto">
              <a:xfrm>
                <a:off x="7255" y="2273"/>
                <a:ext cx="325" cy="2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19" name="Rectangle 340">
                <a:extLst>
                  <a:ext uri="{FF2B5EF4-FFF2-40B4-BE49-F238E27FC236}">
                    <a16:creationId xmlns:a16="http://schemas.microsoft.com/office/drawing/2014/main" id="{564670CF-0F10-4C15-8158-CBE1EC34D92F}"/>
                  </a:ext>
                </a:extLst>
              </p:cNvPr>
              <p:cNvSpPr>
                <a:spLocks noChangeArrowheads="1"/>
              </p:cNvSpPr>
              <p:nvPr/>
            </p:nvSpPr>
            <p:spPr bwMode="auto">
              <a:xfrm>
                <a:off x="7255" y="2470"/>
                <a:ext cx="325" cy="2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20" name="Rectangle 341">
                <a:extLst>
                  <a:ext uri="{FF2B5EF4-FFF2-40B4-BE49-F238E27FC236}">
                    <a16:creationId xmlns:a16="http://schemas.microsoft.com/office/drawing/2014/main" id="{9C673D51-306F-4C04-A698-67A1614AE314}"/>
                  </a:ext>
                </a:extLst>
              </p:cNvPr>
              <p:cNvSpPr>
                <a:spLocks noChangeArrowheads="1"/>
              </p:cNvSpPr>
              <p:nvPr/>
            </p:nvSpPr>
            <p:spPr bwMode="auto">
              <a:xfrm>
                <a:off x="7255" y="2667"/>
                <a:ext cx="325" cy="2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21" name="Rectangle 342">
                <a:extLst>
                  <a:ext uri="{FF2B5EF4-FFF2-40B4-BE49-F238E27FC236}">
                    <a16:creationId xmlns:a16="http://schemas.microsoft.com/office/drawing/2014/main" id="{D4CB578D-3710-4243-AB21-1F1E7D71DFF2}"/>
                  </a:ext>
                </a:extLst>
              </p:cNvPr>
              <p:cNvSpPr>
                <a:spLocks noChangeArrowheads="1"/>
              </p:cNvSpPr>
              <p:nvPr/>
            </p:nvSpPr>
            <p:spPr bwMode="auto">
              <a:xfrm>
                <a:off x="7255" y="2864"/>
                <a:ext cx="325" cy="2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22" name="Rectangle 343">
                <a:extLst>
                  <a:ext uri="{FF2B5EF4-FFF2-40B4-BE49-F238E27FC236}">
                    <a16:creationId xmlns:a16="http://schemas.microsoft.com/office/drawing/2014/main" id="{8EC57789-007E-48B4-9514-3983410E1C11}"/>
                  </a:ext>
                </a:extLst>
              </p:cNvPr>
              <p:cNvSpPr>
                <a:spLocks noChangeArrowheads="1"/>
              </p:cNvSpPr>
              <p:nvPr/>
            </p:nvSpPr>
            <p:spPr bwMode="auto">
              <a:xfrm>
                <a:off x="7255" y="3061"/>
                <a:ext cx="325" cy="1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23" name="Rectangle 344">
                <a:extLst>
                  <a:ext uri="{FF2B5EF4-FFF2-40B4-BE49-F238E27FC236}">
                    <a16:creationId xmlns:a16="http://schemas.microsoft.com/office/drawing/2014/main" id="{7E87EBF8-CDCA-4990-BB99-215CCD78F7FF}"/>
                  </a:ext>
                </a:extLst>
              </p:cNvPr>
              <p:cNvSpPr>
                <a:spLocks noChangeArrowheads="1"/>
              </p:cNvSpPr>
              <p:nvPr/>
            </p:nvSpPr>
            <p:spPr bwMode="auto">
              <a:xfrm>
                <a:off x="7255" y="3159"/>
                <a:ext cx="325" cy="1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24" name="Rectangle 345">
                <a:extLst>
                  <a:ext uri="{FF2B5EF4-FFF2-40B4-BE49-F238E27FC236}">
                    <a16:creationId xmlns:a16="http://schemas.microsoft.com/office/drawing/2014/main" id="{4F80D5AE-57E7-4C02-A602-8B2AE904CDD7}"/>
                  </a:ext>
                </a:extLst>
              </p:cNvPr>
              <p:cNvSpPr>
                <a:spLocks noChangeArrowheads="1"/>
              </p:cNvSpPr>
              <p:nvPr/>
            </p:nvSpPr>
            <p:spPr bwMode="auto">
              <a:xfrm>
                <a:off x="7255" y="3258"/>
                <a:ext cx="325" cy="2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25" name="Rectangle 346">
                <a:extLst>
                  <a:ext uri="{FF2B5EF4-FFF2-40B4-BE49-F238E27FC236}">
                    <a16:creationId xmlns:a16="http://schemas.microsoft.com/office/drawing/2014/main" id="{42FA374F-6253-42E8-8C47-D575EA4961C8}"/>
                  </a:ext>
                </a:extLst>
              </p:cNvPr>
              <p:cNvSpPr>
                <a:spLocks noChangeArrowheads="1"/>
              </p:cNvSpPr>
              <p:nvPr/>
            </p:nvSpPr>
            <p:spPr bwMode="auto">
              <a:xfrm>
                <a:off x="7255" y="3455"/>
                <a:ext cx="325" cy="2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26" name="Rectangle 347">
                <a:extLst>
                  <a:ext uri="{FF2B5EF4-FFF2-40B4-BE49-F238E27FC236}">
                    <a16:creationId xmlns:a16="http://schemas.microsoft.com/office/drawing/2014/main" id="{2944D79A-26C5-4710-BD8E-D8B367105BCB}"/>
                  </a:ext>
                </a:extLst>
              </p:cNvPr>
              <p:cNvSpPr>
                <a:spLocks noChangeArrowheads="1"/>
              </p:cNvSpPr>
              <p:nvPr/>
            </p:nvSpPr>
            <p:spPr bwMode="auto">
              <a:xfrm>
                <a:off x="7255" y="3652"/>
                <a:ext cx="325" cy="2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27" name="Rectangle 348">
                <a:extLst>
                  <a:ext uri="{FF2B5EF4-FFF2-40B4-BE49-F238E27FC236}">
                    <a16:creationId xmlns:a16="http://schemas.microsoft.com/office/drawing/2014/main" id="{13AB6A9B-826E-4135-BDAB-E477271AE0EF}"/>
                  </a:ext>
                </a:extLst>
              </p:cNvPr>
              <p:cNvSpPr>
                <a:spLocks noChangeArrowheads="1"/>
              </p:cNvSpPr>
              <p:nvPr/>
            </p:nvSpPr>
            <p:spPr bwMode="auto">
              <a:xfrm>
                <a:off x="4001" y="493"/>
                <a:ext cx="301"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a:ln>
                      <a:noFill/>
                    </a:ln>
                    <a:solidFill>
                      <a:srgbClr val="000000"/>
                    </a:solidFill>
                    <a:effectLst/>
                    <a:latin typeface="Arial" panose="020B0604020202020204" pitchFamily="34" charset="0"/>
                  </a:rPr>
                  <a:t>Region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28" name="Rectangle 349">
                <a:extLst>
                  <a:ext uri="{FF2B5EF4-FFF2-40B4-BE49-F238E27FC236}">
                    <a16:creationId xmlns:a16="http://schemas.microsoft.com/office/drawing/2014/main" id="{1B338DDE-0F85-478B-9946-6B24CE8FA080}"/>
                  </a:ext>
                </a:extLst>
              </p:cNvPr>
              <p:cNvSpPr>
                <a:spLocks noChangeArrowheads="1"/>
              </p:cNvSpPr>
              <p:nvPr/>
            </p:nvSpPr>
            <p:spPr bwMode="auto">
              <a:xfrm>
                <a:off x="4904" y="493"/>
                <a:ext cx="575"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a:ln>
                      <a:noFill/>
                    </a:ln>
                    <a:solidFill>
                      <a:srgbClr val="000000"/>
                    </a:solidFill>
                    <a:effectLst/>
                    <a:latin typeface="Arial" panose="020B0604020202020204" pitchFamily="34" charset="0"/>
                  </a:rPr>
                  <a:t>STP/ICS Name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29" name="Rectangle 350">
                <a:extLst>
                  <a:ext uri="{FF2B5EF4-FFF2-40B4-BE49-F238E27FC236}">
                    <a16:creationId xmlns:a16="http://schemas.microsoft.com/office/drawing/2014/main" id="{39B501BC-F3DB-4623-91B7-73634E7BF04C}"/>
                  </a:ext>
                </a:extLst>
              </p:cNvPr>
              <p:cNvSpPr>
                <a:spLocks noChangeArrowheads="1"/>
              </p:cNvSpPr>
              <p:nvPr/>
            </p:nvSpPr>
            <p:spPr bwMode="auto">
              <a:xfrm>
                <a:off x="5530" y="493"/>
                <a:ext cx="443"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a:ln>
                      <a:noFill/>
                    </a:ln>
                    <a:solidFill>
                      <a:srgbClr val="000000"/>
                    </a:solidFill>
                    <a:effectLst/>
                    <a:latin typeface="Arial" panose="020B0604020202020204" pitchFamily="34" charset="0"/>
                  </a:rPr>
                  <a:t>Population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30" name="Rectangle 351">
                <a:extLst>
                  <a:ext uri="{FF2B5EF4-FFF2-40B4-BE49-F238E27FC236}">
                    <a16:creationId xmlns:a16="http://schemas.microsoft.com/office/drawing/2014/main" id="{8809C5E9-AA56-4B8B-A385-179F74ECD6E8}"/>
                  </a:ext>
                </a:extLst>
              </p:cNvPr>
              <p:cNvSpPr>
                <a:spLocks noChangeArrowheads="1"/>
              </p:cNvSpPr>
              <p:nvPr/>
            </p:nvSpPr>
            <p:spPr bwMode="auto">
              <a:xfrm>
                <a:off x="5956" y="493"/>
                <a:ext cx="426"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a:ln>
                      <a:noFill/>
                    </a:ln>
                    <a:solidFill>
                      <a:srgbClr val="000000"/>
                    </a:solidFill>
                    <a:effectLst/>
                    <a:latin typeface="Arial" panose="020B0604020202020204" pitchFamily="34" charset="0"/>
                  </a:rPr>
                  <a:t>3rd Jan-22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31" name="Rectangle 352">
                <a:extLst>
                  <a:ext uri="{FF2B5EF4-FFF2-40B4-BE49-F238E27FC236}">
                    <a16:creationId xmlns:a16="http://schemas.microsoft.com/office/drawing/2014/main" id="{83CB0DF7-634B-4C52-A78A-AAD5970EEE56}"/>
                  </a:ext>
                </a:extLst>
              </p:cNvPr>
              <p:cNvSpPr>
                <a:spLocks noChangeArrowheads="1"/>
              </p:cNvSpPr>
              <p:nvPr/>
            </p:nvSpPr>
            <p:spPr bwMode="auto">
              <a:xfrm>
                <a:off x="6403" y="493"/>
                <a:ext cx="467"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a:ln>
                      <a:noFill/>
                    </a:ln>
                    <a:solidFill>
                      <a:srgbClr val="000000"/>
                    </a:solidFill>
                    <a:effectLst/>
                    <a:latin typeface="Arial" panose="020B0604020202020204" pitchFamily="34" charset="0"/>
                  </a:rPr>
                  <a:t>10th Jan-22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32" name="Rectangle 353">
                <a:extLst>
                  <a:ext uri="{FF2B5EF4-FFF2-40B4-BE49-F238E27FC236}">
                    <a16:creationId xmlns:a16="http://schemas.microsoft.com/office/drawing/2014/main" id="{35C9011E-74C4-4035-B096-C5515C9C7D8C}"/>
                  </a:ext>
                </a:extLst>
              </p:cNvPr>
              <p:cNvSpPr>
                <a:spLocks noChangeArrowheads="1"/>
              </p:cNvSpPr>
              <p:nvPr/>
            </p:nvSpPr>
            <p:spPr bwMode="auto">
              <a:xfrm>
                <a:off x="6897" y="493"/>
                <a:ext cx="413"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a:ln>
                      <a:noFill/>
                    </a:ln>
                    <a:solidFill>
                      <a:srgbClr val="000000"/>
                    </a:solidFill>
                    <a:effectLst/>
                    <a:latin typeface="Arial" panose="020B0604020202020204" pitchFamily="34" charset="0"/>
                  </a:rPr>
                  <a:t>% Change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33" name="Rectangle 354">
                <a:extLst>
                  <a:ext uri="{FF2B5EF4-FFF2-40B4-BE49-F238E27FC236}">
                    <a16:creationId xmlns:a16="http://schemas.microsoft.com/office/drawing/2014/main" id="{9DCD8680-10F3-44B8-83D8-153AD066C6BC}"/>
                  </a:ext>
                </a:extLst>
              </p:cNvPr>
              <p:cNvSpPr>
                <a:spLocks noChangeArrowheads="1"/>
              </p:cNvSpPr>
              <p:nvPr/>
            </p:nvSpPr>
            <p:spPr bwMode="auto">
              <a:xfrm>
                <a:off x="7323" y="493"/>
                <a:ext cx="29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a:ln>
                      <a:noFill/>
                    </a:ln>
                    <a:solidFill>
                      <a:srgbClr val="000000"/>
                    </a:solidFill>
                    <a:effectLst/>
                    <a:latin typeface="Arial" panose="020B0604020202020204" pitchFamily="34" charset="0"/>
                  </a:rPr>
                  <a:t>Uptake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34" name="Rectangle 355">
                <a:extLst>
                  <a:ext uri="{FF2B5EF4-FFF2-40B4-BE49-F238E27FC236}">
                    <a16:creationId xmlns:a16="http://schemas.microsoft.com/office/drawing/2014/main" id="{22574091-E00C-4070-A0D8-0006F2E59201}"/>
                  </a:ext>
                </a:extLst>
              </p:cNvPr>
              <p:cNvSpPr>
                <a:spLocks noChangeArrowheads="1"/>
              </p:cNvSpPr>
              <p:nvPr/>
            </p:nvSpPr>
            <p:spPr bwMode="auto">
              <a:xfrm>
                <a:off x="4143" y="806"/>
                <a:ext cx="13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SE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35" name="Rectangle 356">
                <a:extLst>
                  <a:ext uri="{FF2B5EF4-FFF2-40B4-BE49-F238E27FC236}">
                    <a16:creationId xmlns:a16="http://schemas.microsoft.com/office/drawing/2014/main" id="{3D6D807C-AB22-4F95-A470-07A7F85D644E}"/>
                  </a:ext>
                </a:extLst>
              </p:cNvPr>
              <p:cNvSpPr>
                <a:spLocks noChangeArrowheads="1"/>
              </p:cNvSpPr>
              <p:nvPr/>
            </p:nvSpPr>
            <p:spPr bwMode="auto">
              <a:xfrm>
                <a:off x="4491" y="806"/>
                <a:ext cx="1028"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Frimley Health and Care ICS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36" name="Rectangle 357">
                <a:extLst>
                  <a:ext uri="{FF2B5EF4-FFF2-40B4-BE49-F238E27FC236}">
                    <a16:creationId xmlns:a16="http://schemas.microsoft.com/office/drawing/2014/main" id="{216BE2DE-119F-4CDB-8A6C-C17E5305347C}"/>
                  </a:ext>
                </a:extLst>
              </p:cNvPr>
              <p:cNvSpPr>
                <a:spLocks noChangeArrowheads="1"/>
              </p:cNvSpPr>
              <p:nvPr/>
            </p:nvSpPr>
            <p:spPr bwMode="auto">
              <a:xfrm>
                <a:off x="5716" y="806"/>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6,029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37" name="Rectangle 358">
                <a:extLst>
                  <a:ext uri="{FF2B5EF4-FFF2-40B4-BE49-F238E27FC236}">
                    <a16:creationId xmlns:a16="http://schemas.microsoft.com/office/drawing/2014/main" id="{C66FB976-ED12-4F80-9DA8-6CF6984EE191}"/>
                  </a:ext>
                </a:extLst>
              </p:cNvPr>
              <p:cNvSpPr>
                <a:spLocks noChangeArrowheads="1"/>
              </p:cNvSpPr>
              <p:nvPr/>
            </p:nvSpPr>
            <p:spPr bwMode="auto">
              <a:xfrm>
                <a:off x="6135" y="806"/>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5,178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38" name="Rectangle 359">
                <a:extLst>
                  <a:ext uri="{FF2B5EF4-FFF2-40B4-BE49-F238E27FC236}">
                    <a16:creationId xmlns:a16="http://schemas.microsoft.com/office/drawing/2014/main" id="{C7F930CE-09E5-431A-B2E1-CD1152C6C50B}"/>
                  </a:ext>
                </a:extLst>
              </p:cNvPr>
              <p:cNvSpPr>
                <a:spLocks noChangeArrowheads="1"/>
              </p:cNvSpPr>
              <p:nvPr/>
            </p:nvSpPr>
            <p:spPr bwMode="auto">
              <a:xfrm>
                <a:off x="6619" y="806"/>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5,243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39" name="Rectangle 360">
                <a:extLst>
                  <a:ext uri="{FF2B5EF4-FFF2-40B4-BE49-F238E27FC236}">
                    <a16:creationId xmlns:a16="http://schemas.microsoft.com/office/drawing/2014/main" id="{728ED384-D0E1-43E9-A9F8-CD542EEBF04B}"/>
                  </a:ext>
                </a:extLst>
              </p:cNvPr>
              <p:cNvSpPr>
                <a:spLocks noChangeArrowheads="1"/>
              </p:cNvSpPr>
              <p:nvPr/>
            </p:nvSpPr>
            <p:spPr bwMode="auto">
              <a:xfrm>
                <a:off x="7137" y="806"/>
                <a:ext cx="14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40" name="Rectangle 361">
                <a:extLst>
                  <a:ext uri="{FF2B5EF4-FFF2-40B4-BE49-F238E27FC236}">
                    <a16:creationId xmlns:a16="http://schemas.microsoft.com/office/drawing/2014/main" id="{6CE7679D-5522-4BA1-9741-1648B2925F51}"/>
                  </a:ext>
                </a:extLst>
              </p:cNvPr>
              <p:cNvSpPr>
                <a:spLocks noChangeArrowheads="1"/>
              </p:cNvSpPr>
              <p:nvPr/>
            </p:nvSpPr>
            <p:spPr bwMode="auto">
              <a:xfrm>
                <a:off x="7418" y="806"/>
                <a:ext cx="18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87%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41" name="Rectangle 362">
                <a:extLst>
                  <a:ext uri="{FF2B5EF4-FFF2-40B4-BE49-F238E27FC236}">
                    <a16:creationId xmlns:a16="http://schemas.microsoft.com/office/drawing/2014/main" id="{CF9A8FD5-5EA4-4FF1-B9E8-B990877BE6F6}"/>
                  </a:ext>
                </a:extLst>
              </p:cNvPr>
              <p:cNvSpPr>
                <a:spLocks noChangeArrowheads="1"/>
              </p:cNvSpPr>
              <p:nvPr/>
            </p:nvSpPr>
            <p:spPr bwMode="auto">
              <a:xfrm>
                <a:off x="4092" y="905"/>
                <a:ext cx="193"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NEY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42" name="Rectangle 363">
                <a:extLst>
                  <a:ext uri="{FF2B5EF4-FFF2-40B4-BE49-F238E27FC236}">
                    <a16:creationId xmlns:a16="http://schemas.microsoft.com/office/drawing/2014/main" id="{B47E8676-9238-4D86-9947-9545FA5BEB69}"/>
                  </a:ext>
                </a:extLst>
              </p:cNvPr>
              <p:cNvSpPr>
                <a:spLocks noChangeArrowheads="1"/>
              </p:cNvSpPr>
              <p:nvPr/>
            </p:nvSpPr>
            <p:spPr bwMode="auto">
              <a:xfrm>
                <a:off x="4414" y="905"/>
                <a:ext cx="1113"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South Yorkshire and Bassetlaw</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43" name="Rectangle 364">
                <a:extLst>
                  <a:ext uri="{FF2B5EF4-FFF2-40B4-BE49-F238E27FC236}">
                    <a16:creationId xmlns:a16="http://schemas.microsoft.com/office/drawing/2014/main" id="{A1FB83CB-1821-42A4-B649-78A5C76A4E9D}"/>
                  </a:ext>
                </a:extLst>
              </p:cNvPr>
              <p:cNvSpPr>
                <a:spLocks noChangeArrowheads="1"/>
              </p:cNvSpPr>
              <p:nvPr/>
            </p:nvSpPr>
            <p:spPr bwMode="auto">
              <a:xfrm>
                <a:off x="5675" y="905"/>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14,221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44" name="Rectangle 365">
                <a:extLst>
                  <a:ext uri="{FF2B5EF4-FFF2-40B4-BE49-F238E27FC236}">
                    <a16:creationId xmlns:a16="http://schemas.microsoft.com/office/drawing/2014/main" id="{9017F427-3F4B-4094-8077-47255E25C23D}"/>
                  </a:ext>
                </a:extLst>
              </p:cNvPr>
              <p:cNvSpPr>
                <a:spLocks noChangeArrowheads="1"/>
              </p:cNvSpPr>
              <p:nvPr/>
            </p:nvSpPr>
            <p:spPr bwMode="auto">
              <a:xfrm>
                <a:off x="6095" y="905"/>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12,184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45" name="Rectangle 366">
                <a:extLst>
                  <a:ext uri="{FF2B5EF4-FFF2-40B4-BE49-F238E27FC236}">
                    <a16:creationId xmlns:a16="http://schemas.microsoft.com/office/drawing/2014/main" id="{66A69AD8-5176-461B-B153-F93CA1A914FC}"/>
                  </a:ext>
                </a:extLst>
              </p:cNvPr>
              <p:cNvSpPr>
                <a:spLocks noChangeArrowheads="1"/>
              </p:cNvSpPr>
              <p:nvPr/>
            </p:nvSpPr>
            <p:spPr bwMode="auto">
              <a:xfrm>
                <a:off x="6579" y="905"/>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12,365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46" name="Rectangle 367">
                <a:extLst>
                  <a:ext uri="{FF2B5EF4-FFF2-40B4-BE49-F238E27FC236}">
                    <a16:creationId xmlns:a16="http://schemas.microsoft.com/office/drawing/2014/main" id="{C449975B-CD32-4BB6-B2EA-8E3B09F79F87}"/>
                  </a:ext>
                </a:extLst>
              </p:cNvPr>
              <p:cNvSpPr>
                <a:spLocks noChangeArrowheads="1"/>
              </p:cNvSpPr>
              <p:nvPr/>
            </p:nvSpPr>
            <p:spPr bwMode="auto">
              <a:xfrm>
                <a:off x="7137" y="905"/>
                <a:ext cx="14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47" name="Rectangle 368">
                <a:extLst>
                  <a:ext uri="{FF2B5EF4-FFF2-40B4-BE49-F238E27FC236}">
                    <a16:creationId xmlns:a16="http://schemas.microsoft.com/office/drawing/2014/main" id="{A7F5BD6D-17EA-4C74-86B8-942782A91DC3}"/>
                  </a:ext>
                </a:extLst>
              </p:cNvPr>
              <p:cNvSpPr>
                <a:spLocks noChangeArrowheads="1"/>
              </p:cNvSpPr>
              <p:nvPr/>
            </p:nvSpPr>
            <p:spPr bwMode="auto">
              <a:xfrm>
                <a:off x="7418" y="905"/>
                <a:ext cx="18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87%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48" name="Rectangle 369">
                <a:extLst>
                  <a:ext uri="{FF2B5EF4-FFF2-40B4-BE49-F238E27FC236}">
                    <a16:creationId xmlns:a16="http://schemas.microsoft.com/office/drawing/2014/main" id="{E02030CC-44A7-4406-B9A8-E3408CAAE13B}"/>
                  </a:ext>
                </a:extLst>
              </p:cNvPr>
              <p:cNvSpPr>
                <a:spLocks noChangeArrowheads="1"/>
              </p:cNvSpPr>
              <p:nvPr/>
            </p:nvSpPr>
            <p:spPr bwMode="auto">
              <a:xfrm>
                <a:off x="4119" y="1003"/>
                <a:ext cx="16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NW</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49" name="Rectangle 370">
                <a:extLst>
                  <a:ext uri="{FF2B5EF4-FFF2-40B4-BE49-F238E27FC236}">
                    <a16:creationId xmlns:a16="http://schemas.microsoft.com/office/drawing/2014/main" id="{F02B8362-2DF6-4693-860D-74BCAFF29C25}"/>
                  </a:ext>
                </a:extLst>
              </p:cNvPr>
              <p:cNvSpPr>
                <a:spLocks noChangeArrowheads="1"/>
              </p:cNvSpPr>
              <p:nvPr/>
            </p:nvSpPr>
            <p:spPr bwMode="auto">
              <a:xfrm>
                <a:off x="4410" y="1003"/>
                <a:ext cx="1143"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Healthier Lancashire and South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50" name="Rectangle 371">
                <a:extLst>
                  <a:ext uri="{FF2B5EF4-FFF2-40B4-BE49-F238E27FC236}">
                    <a16:creationId xmlns:a16="http://schemas.microsoft.com/office/drawing/2014/main" id="{8D31FE8C-9510-4C95-BDE6-0036B1B113BD}"/>
                  </a:ext>
                </a:extLst>
              </p:cNvPr>
              <p:cNvSpPr>
                <a:spLocks noChangeArrowheads="1"/>
              </p:cNvSpPr>
              <p:nvPr/>
            </p:nvSpPr>
            <p:spPr bwMode="auto">
              <a:xfrm>
                <a:off x="5144" y="1102"/>
                <a:ext cx="328"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Cumbria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51" name="Rectangle 372">
                <a:extLst>
                  <a:ext uri="{FF2B5EF4-FFF2-40B4-BE49-F238E27FC236}">
                    <a16:creationId xmlns:a16="http://schemas.microsoft.com/office/drawing/2014/main" id="{2DB3EDD0-0225-4A87-A2B3-10294BEA0F10}"/>
                  </a:ext>
                </a:extLst>
              </p:cNvPr>
              <p:cNvSpPr>
                <a:spLocks noChangeArrowheads="1"/>
              </p:cNvSpPr>
              <p:nvPr/>
            </p:nvSpPr>
            <p:spPr bwMode="auto">
              <a:xfrm>
                <a:off x="5675" y="1003"/>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18,192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52" name="Rectangle 373">
                <a:extLst>
                  <a:ext uri="{FF2B5EF4-FFF2-40B4-BE49-F238E27FC236}">
                    <a16:creationId xmlns:a16="http://schemas.microsoft.com/office/drawing/2014/main" id="{D1B26AEE-D114-4B1B-9136-D23FEE8FDDB2}"/>
                  </a:ext>
                </a:extLst>
              </p:cNvPr>
              <p:cNvSpPr>
                <a:spLocks noChangeArrowheads="1"/>
              </p:cNvSpPr>
              <p:nvPr/>
            </p:nvSpPr>
            <p:spPr bwMode="auto">
              <a:xfrm>
                <a:off x="6095" y="1003"/>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15,605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53" name="Rectangle 374">
                <a:extLst>
                  <a:ext uri="{FF2B5EF4-FFF2-40B4-BE49-F238E27FC236}">
                    <a16:creationId xmlns:a16="http://schemas.microsoft.com/office/drawing/2014/main" id="{62FEB12A-414F-49FC-A1F9-B04BEB02C042}"/>
                  </a:ext>
                </a:extLst>
              </p:cNvPr>
              <p:cNvSpPr>
                <a:spLocks noChangeArrowheads="1"/>
              </p:cNvSpPr>
              <p:nvPr/>
            </p:nvSpPr>
            <p:spPr bwMode="auto">
              <a:xfrm>
                <a:off x="6579" y="1003"/>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15,799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54" name="Rectangle 375">
                <a:extLst>
                  <a:ext uri="{FF2B5EF4-FFF2-40B4-BE49-F238E27FC236}">
                    <a16:creationId xmlns:a16="http://schemas.microsoft.com/office/drawing/2014/main" id="{4C000AB1-85AE-40A8-80CA-E8F6FDF25D85}"/>
                  </a:ext>
                </a:extLst>
              </p:cNvPr>
              <p:cNvSpPr>
                <a:spLocks noChangeArrowheads="1"/>
              </p:cNvSpPr>
              <p:nvPr/>
            </p:nvSpPr>
            <p:spPr bwMode="auto">
              <a:xfrm>
                <a:off x="7137" y="1003"/>
                <a:ext cx="14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55" name="Rectangle 376">
                <a:extLst>
                  <a:ext uri="{FF2B5EF4-FFF2-40B4-BE49-F238E27FC236}">
                    <a16:creationId xmlns:a16="http://schemas.microsoft.com/office/drawing/2014/main" id="{E59CBBBC-6FF9-4A80-B759-C0FB3F67E760}"/>
                  </a:ext>
                </a:extLst>
              </p:cNvPr>
              <p:cNvSpPr>
                <a:spLocks noChangeArrowheads="1"/>
              </p:cNvSpPr>
              <p:nvPr/>
            </p:nvSpPr>
            <p:spPr bwMode="auto">
              <a:xfrm>
                <a:off x="7418" y="1003"/>
                <a:ext cx="18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87%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56" name="Rectangle 377">
                <a:extLst>
                  <a:ext uri="{FF2B5EF4-FFF2-40B4-BE49-F238E27FC236}">
                    <a16:creationId xmlns:a16="http://schemas.microsoft.com/office/drawing/2014/main" id="{4A542689-7CEA-4BB6-8B9F-EA1F0E1EDE5A}"/>
                  </a:ext>
                </a:extLst>
              </p:cNvPr>
              <p:cNvSpPr>
                <a:spLocks noChangeArrowheads="1"/>
              </p:cNvSpPr>
              <p:nvPr/>
            </p:nvSpPr>
            <p:spPr bwMode="auto">
              <a:xfrm>
                <a:off x="4123" y="1200"/>
                <a:ext cx="15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Mid</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57" name="Rectangle 378">
                <a:extLst>
                  <a:ext uri="{FF2B5EF4-FFF2-40B4-BE49-F238E27FC236}">
                    <a16:creationId xmlns:a16="http://schemas.microsoft.com/office/drawing/2014/main" id="{1A9951A9-97C7-4A65-B790-35EE0708B346}"/>
                  </a:ext>
                </a:extLst>
              </p:cNvPr>
              <p:cNvSpPr>
                <a:spLocks noChangeArrowheads="1"/>
              </p:cNvSpPr>
              <p:nvPr/>
            </p:nvSpPr>
            <p:spPr bwMode="auto">
              <a:xfrm>
                <a:off x="4840" y="1200"/>
                <a:ext cx="650"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Northamptonshire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58" name="Rectangle 379">
                <a:extLst>
                  <a:ext uri="{FF2B5EF4-FFF2-40B4-BE49-F238E27FC236}">
                    <a16:creationId xmlns:a16="http://schemas.microsoft.com/office/drawing/2014/main" id="{01F005F8-5642-4E08-A096-6748461B9BAE}"/>
                  </a:ext>
                </a:extLst>
              </p:cNvPr>
              <p:cNvSpPr>
                <a:spLocks noChangeArrowheads="1"/>
              </p:cNvSpPr>
              <p:nvPr/>
            </p:nvSpPr>
            <p:spPr bwMode="auto">
              <a:xfrm>
                <a:off x="5716" y="1200"/>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7,673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59" name="Rectangle 380">
                <a:extLst>
                  <a:ext uri="{FF2B5EF4-FFF2-40B4-BE49-F238E27FC236}">
                    <a16:creationId xmlns:a16="http://schemas.microsoft.com/office/drawing/2014/main" id="{1F39D4AA-B875-4D54-8B27-791FC8DA320A}"/>
                  </a:ext>
                </a:extLst>
              </p:cNvPr>
              <p:cNvSpPr>
                <a:spLocks noChangeArrowheads="1"/>
              </p:cNvSpPr>
              <p:nvPr/>
            </p:nvSpPr>
            <p:spPr bwMode="auto">
              <a:xfrm>
                <a:off x="6135" y="1200"/>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6,522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60" name="Rectangle 381">
                <a:extLst>
                  <a:ext uri="{FF2B5EF4-FFF2-40B4-BE49-F238E27FC236}">
                    <a16:creationId xmlns:a16="http://schemas.microsoft.com/office/drawing/2014/main" id="{94C2950D-16BB-44D6-9D62-AD87B1F1A342}"/>
                  </a:ext>
                </a:extLst>
              </p:cNvPr>
              <p:cNvSpPr>
                <a:spLocks noChangeArrowheads="1"/>
              </p:cNvSpPr>
              <p:nvPr/>
            </p:nvSpPr>
            <p:spPr bwMode="auto">
              <a:xfrm>
                <a:off x="6619" y="1200"/>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6,616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61" name="Rectangle 382">
                <a:extLst>
                  <a:ext uri="{FF2B5EF4-FFF2-40B4-BE49-F238E27FC236}">
                    <a16:creationId xmlns:a16="http://schemas.microsoft.com/office/drawing/2014/main" id="{22D6C3DF-338D-4E1B-A00E-DFC6CA51AC3C}"/>
                  </a:ext>
                </a:extLst>
              </p:cNvPr>
              <p:cNvSpPr>
                <a:spLocks noChangeArrowheads="1"/>
              </p:cNvSpPr>
              <p:nvPr/>
            </p:nvSpPr>
            <p:spPr bwMode="auto">
              <a:xfrm>
                <a:off x="7137" y="1200"/>
                <a:ext cx="14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62" name="Rectangle 383">
                <a:extLst>
                  <a:ext uri="{FF2B5EF4-FFF2-40B4-BE49-F238E27FC236}">
                    <a16:creationId xmlns:a16="http://schemas.microsoft.com/office/drawing/2014/main" id="{CD3A3313-6ECE-4BD3-B573-521E583BB7EF}"/>
                  </a:ext>
                </a:extLst>
              </p:cNvPr>
              <p:cNvSpPr>
                <a:spLocks noChangeArrowheads="1"/>
              </p:cNvSpPr>
              <p:nvPr/>
            </p:nvSpPr>
            <p:spPr bwMode="auto">
              <a:xfrm>
                <a:off x="7418" y="1200"/>
                <a:ext cx="18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86%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63" name="Rectangle 384">
                <a:extLst>
                  <a:ext uri="{FF2B5EF4-FFF2-40B4-BE49-F238E27FC236}">
                    <a16:creationId xmlns:a16="http://schemas.microsoft.com/office/drawing/2014/main" id="{77C80D9E-2107-46F7-B038-249EC5100D87}"/>
                  </a:ext>
                </a:extLst>
              </p:cNvPr>
              <p:cNvSpPr>
                <a:spLocks noChangeArrowheads="1"/>
              </p:cNvSpPr>
              <p:nvPr/>
            </p:nvSpPr>
            <p:spPr bwMode="auto">
              <a:xfrm>
                <a:off x="4099" y="1299"/>
                <a:ext cx="17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EoE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64" name="Rectangle 385">
                <a:extLst>
                  <a:ext uri="{FF2B5EF4-FFF2-40B4-BE49-F238E27FC236}">
                    <a16:creationId xmlns:a16="http://schemas.microsoft.com/office/drawing/2014/main" id="{F31DA188-02D7-445B-9310-09AB3A250334}"/>
                  </a:ext>
                </a:extLst>
              </p:cNvPr>
              <p:cNvSpPr>
                <a:spLocks noChangeArrowheads="1"/>
              </p:cNvSpPr>
              <p:nvPr/>
            </p:nvSpPr>
            <p:spPr bwMode="auto">
              <a:xfrm>
                <a:off x="4728" y="1299"/>
                <a:ext cx="768"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Mid and South Essex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65" name="Rectangle 386">
                <a:extLst>
                  <a:ext uri="{FF2B5EF4-FFF2-40B4-BE49-F238E27FC236}">
                    <a16:creationId xmlns:a16="http://schemas.microsoft.com/office/drawing/2014/main" id="{151BCB2A-55F3-4F21-8674-CB5B61D3E16C}"/>
                  </a:ext>
                </a:extLst>
              </p:cNvPr>
              <p:cNvSpPr>
                <a:spLocks noChangeArrowheads="1"/>
              </p:cNvSpPr>
              <p:nvPr/>
            </p:nvSpPr>
            <p:spPr bwMode="auto">
              <a:xfrm>
                <a:off x="5675" y="1299"/>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11,031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66" name="Rectangle 387">
                <a:extLst>
                  <a:ext uri="{FF2B5EF4-FFF2-40B4-BE49-F238E27FC236}">
                    <a16:creationId xmlns:a16="http://schemas.microsoft.com/office/drawing/2014/main" id="{842BFBDF-6124-438A-9834-CB281F2BB442}"/>
                  </a:ext>
                </a:extLst>
              </p:cNvPr>
              <p:cNvSpPr>
                <a:spLocks noChangeArrowheads="1"/>
              </p:cNvSpPr>
              <p:nvPr/>
            </p:nvSpPr>
            <p:spPr bwMode="auto">
              <a:xfrm>
                <a:off x="6135" y="1299"/>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9,339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67" name="Rectangle 388">
                <a:extLst>
                  <a:ext uri="{FF2B5EF4-FFF2-40B4-BE49-F238E27FC236}">
                    <a16:creationId xmlns:a16="http://schemas.microsoft.com/office/drawing/2014/main" id="{FB0CFE94-A470-41D8-B19B-A6D361C697E3}"/>
                  </a:ext>
                </a:extLst>
              </p:cNvPr>
              <p:cNvSpPr>
                <a:spLocks noChangeArrowheads="1"/>
              </p:cNvSpPr>
              <p:nvPr/>
            </p:nvSpPr>
            <p:spPr bwMode="auto">
              <a:xfrm>
                <a:off x="6619" y="1299"/>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9,462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68" name="Rectangle 389">
                <a:extLst>
                  <a:ext uri="{FF2B5EF4-FFF2-40B4-BE49-F238E27FC236}">
                    <a16:creationId xmlns:a16="http://schemas.microsoft.com/office/drawing/2014/main" id="{38E81F0A-3921-4845-979B-BE78D131CFBE}"/>
                  </a:ext>
                </a:extLst>
              </p:cNvPr>
              <p:cNvSpPr>
                <a:spLocks noChangeArrowheads="1"/>
              </p:cNvSpPr>
              <p:nvPr/>
            </p:nvSpPr>
            <p:spPr bwMode="auto">
              <a:xfrm>
                <a:off x="7137" y="1299"/>
                <a:ext cx="14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69" name="Rectangle 390">
                <a:extLst>
                  <a:ext uri="{FF2B5EF4-FFF2-40B4-BE49-F238E27FC236}">
                    <a16:creationId xmlns:a16="http://schemas.microsoft.com/office/drawing/2014/main" id="{A7F19DD4-68C1-48C2-B7AF-E84692E0EC52}"/>
                  </a:ext>
                </a:extLst>
              </p:cNvPr>
              <p:cNvSpPr>
                <a:spLocks noChangeArrowheads="1"/>
              </p:cNvSpPr>
              <p:nvPr/>
            </p:nvSpPr>
            <p:spPr bwMode="auto">
              <a:xfrm>
                <a:off x="7418" y="1299"/>
                <a:ext cx="18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86%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70" name="Rectangle 391">
                <a:extLst>
                  <a:ext uri="{FF2B5EF4-FFF2-40B4-BE49-F238E27FC236}">
                    <a16:creationId xmlns:a16="http://schemas.microsoft.com/office/drawing/2014/main" id="{F5C2F43E-3F4E-45F9-8BC2-2421368C9DCD}"/>
                  </a:ext>
                </a:extLst>
              </p:cNvPr>
              <p:cNvSpPr>
                <a:spLocks noChangeArrowheads="1"/>
              </p:cNvSpPr>
              <p:nvPr/>
            </p:nvSpPr>
            <p:spPr bwMode="auto">
              <a:xfrm>
                <a:off x="4119" y="1397"/>
                <a:ext cx="16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NW</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71" name="Rectangle 392">
                <a:extLst>
                  <a:ext uri="{FF2B5EF4-FFF2-40B4-BE49-F238E27FC236}">
                    <a16:creationId xmlns:a16="http://schemas.microsoft.com/office/drawing/2014/main" id="{DDB8E55D-0829-4BF3-AD66-4809A5672003}"/>
                  </a:ext>
                </a:extLst>
              </p:cNvPr>
              <p:cNvSpPr>
                <a:spLocks noChangeArrowheads="1"/>
              </p:cNvSpPr>
              <p:nvPr/>
            </p:nvSpPr>
            <p:spPr bwMode="auto">
              <a:xfrm>
                <a:off x="4593" y="1397"/>
                <a:ext cx="913"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Cheshire and Merseyside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72" name="Rectangle 393">
                <a:extLst>
                  <a:ext uri="{FF2B5EF4-FFF2-40B4-BE49-F238E27FC236}">
                    <a16:creationId xmlns:a16="http://schemas.microsoft.com/office/drawing/2014/main" id="{D78FC7FF-354D-4336-9743-0504244FBFA1}"/>
                  </a:ext>
                </a:extLst>
              </p:cNvPr>
              <p:cNvSpPr>
                <a:spLocks noChangeArrowheads="1"/>
              </p:cNvSpPr>
              <p:nvPr/>
            </p:nvSpPr>
            <p:spPr bwMode="auto">
              <a:xfrm>
                <a:off x="5675" y="1397"/>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23,136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73" name="Rectangle 394">
                <a:extLst>
                  <a:ext uri="{FF2B5EF4-FFF2-40B4-BE49-F238E27FC236}">
                    <a16:creationId xmlns:a16="http://schemas.microsoft.com/office/drawing/2014/main" id="{74A04706-051C-4D7B-95FF-C920EA21D7C8}"/>
                  </a:ext>
                </a:extLst>
              </p:cNvPr>
              <p:cNvSpPr>
                <a:spLocks noChangeArrowheads="1"/>
              </p:cNvSpPr>
              <p:nvPr/>
            </p:nvSpPr>
            <p:spPr bwMode="auto">
              <a:xfrm>
                <a:off x="6095" y="1397"/>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19,496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74" name="Rectangle 395">
                <a:extLst>
                  <a:ext uri="{FF2B5EF4-FFF2-40B4-BE49-F238E27FC236}">
                    <a16:creationId xmlns:a16="http://schemas.microsoft.com/office/drawing/2014/main" id="{DCF3564B-BACD-4E4E-8571-DECF808DF933}"/>
                  </a:ext>
                </a:extLst>
              </p:cNvPr>
              <p:cNvSpPr>
                <a:spLocks noChangeArrowheads="1"/>
              </p:cNvSpPr>
              <p:nvPr/>
            </p:nvSpPr>
            <p:spPr bwMode="auto">
              <a:xfrm>
                <a:off x="6579" y="1397"/>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19,806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75" name="Rectangle 396">
                <a:extLst>
                  <a:ext uri="{FF2B5EF4-FFF2-40B4-BE49-F238E27FC236}">
                    <a16:creationId xmlns:a16="http://schemas.microsoft.com/office/drawing/2014/main" id="{0FA36FB4-A187-4DF6-9E96-52CD239C1377}"/>
                  </a:ext>
                </a:extLst>
              </p:cNvPr>
              <p:cNvSpPr>
                <a:spLocks noChangeArrowheads="1"/>
              </p:cNvSpPr>
              <p:nvPr/>
            </p:nvSpPr>
            <p:spPr bwMode="auto">
              <a:xfrm>
                <a:off x="7137" y="1397"/>
                <a:ext cx="14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76" name="Rectangle 397">
                <a:extLst>
                  <a:ext uri="{FF2B5EF4-FFF2-40B4-BE49-F238E27FC236}">
                    <a16:creationId xmlns:a16="http://schemas.microsoft.com/office/drawing/2014/main" id="{C74487B5-C9B0-433C-871D-BA8C9CA31759}"/>
                  </a:ext>
                </a:extLst>
              </p:cNvPr>
              <p:cNvSpPr>
                <a:spLocks noChangeArrowheads="1"/>
              </p:cNvSpPr>
              <p:nvPr/>
            </p:nvSpPr>
            <p:spPr bwMode="auto">
              <a:xfrm>
                <a:off x="7418" y="1397"/>
                <a:ext cx="18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86%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77" name="Rectangle 398">
                <a:extLst>
                  <a:ext uri="{FF2B5EF4-FFF2-40B4-BE49-F238E27FC236}">
                    <a16:creationId xmlns:a16="http://schemas.microsoft.com/office/drawing/2014/main" id="{69180C28-1E7C-4011-8A61-C297D0DD920B}"/>
                  </a:ext>
                </a:extLst>
              </p:cNvPr>
              <p:cNvSpPr>
                <a:spLocks noChangeArrowheads="1"/>
              </p:cNvSpPr>
              <p:nvPr/>
            </p:nvSpPr>
            <p:spPr bwMode="auto">
              <a:xfrm>
                <a:off x="4123" y="1495"/>
                <a:ext cx="15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Mid</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78" name="Rectangle 399">
                <a:extLst>
                  <a:ext uri="{FF2B5EF4-FFF2-40B4-BE49-F238E27FC236}">
                    <a16:creationId xmlns:a16="http://schemas.microsoft.com/office/drawing/2014/main" id="{568A3631-B27E-47F8-B8FA-4F68D36BE50E}"/>
                  </a:ext>
                </a:extLst>
              </p:cNvPr>
              <p:cNvSpPr>
                <a:spLocks noChangeArrowheads="1"/>
              </p:cNvSpPr>
              <p:nvPr/>
            </p:nvSpPr>
            <p:spPr bwMode="auto">
              <a:xfrm>
                <a:off x="4488" y="1495"/>
                <a:ext cx="104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Leicester, Leicestershire and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79" name="Rectangle 400">
                <a:extLst>
                  <a:ext uri="{FF2B5EF4-FFF2-40B4-BE49-F238E27FC236}">
                    <a16:creationId xmlns:a16="http://schemas.microsoft.com/office/drawing/2014/main" id="{B6D3F917-1A7C-411C-99AF-85307EA87711}"/>
                  </a:ext>
                </a:extLst>
              </p:cNvPr>
              <p:cNvSpPr>
                <a:spLocks noChangeArrowheads="1"/>
              </p:cNvSpPr>
              <p:nvPr/>
            </p:nvSpPr>
            <p:spPr bwMode="auto">
              <a:xfrm>
                <a:off x="5175" y="1594"/>
                <a:ext cx="30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Rutland</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80" name="Rectangle 401">
                <a:extLst>
                  <a:ext uri="{FF2B5EF4-FFF2-40B4-BE49-F238E27FC236}">
                    <a16:creationId xmlns:a16="http://schemas.microsoft.com/office/drawing/2014/main" id="{A3361883-6CB6-46A0-AF95-4CB7349646E2}"/>
                  </a:ext>
                </a:extLst>
              </p:cNvPr>
              <p:cNvSpPr>
                <a:spLocks noChangeArrowheads="1"/>
              </p:cNvSpPr>
              <p:nvPr/>
            </p:nvSpPr>
            <p:spPr bwMode="auto">
              <a:xfrm>
                <a:off x="5675" y="1495"/>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10,298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81" name="Rectangle 402">
                <a:extLst>
                  <a:ext uri="{FF2B5EF4-FFF2-40B4-BE49-F238E27FC236}">
                    <a16:creationId xmlns:a16="http://schemas.microsoft.com/office/drawing/2014/main" id="{3B772725-0002-4575-956D-B6834307CFAE}"/>
                  </a:ext>
                </a:extLst>
              </p:cNvPr>
              <p:cNvSpPr>
                <a:spLocks noChangeArrowheads="1"/>
              </p:cNvSpPr>
              <p:nvPr/>
            </p:nvSpPr>
            <p:spPr bwMode="auto">
              <a:xfrm>
                <a:off x="6135" y="1495"/>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8,648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82" name="Rectangle 403">
                <a:extLst>
                  <a:ext uri="{FF2B5EF4-FFF2-40B4-BE49-F238E27FC236}">
                    <a16:creationId xmlns:a16="http://schemas.microsoft.com/office/drawing/2014/main" id="{5A0969A6-D431-4CC6-ACB8-9D59833F98DA}"/>
                  </a:ext>
                </a:extLst>
              </p:cNvPr>
              <p:cNvSpPr>
                <a:spLocks noChangeArrowheads="1"/>
              </p:cNvSpPr>
              <p:nvPr/>
            </p:nvSpPr>
            <p:spPr bwMode="auto">
              <a:xfrm>
                <a:off x="6619" y="1495"/>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8,804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83" name="Rectangle 404">
                <a:extLst>
                  <a:ext uri="{FF2B5EF4-FFF2-40B4-BE49-F238E27FC236}">
                    <a16:creationId xmlns:a16="http://schemas.microsoft.com/office/drawing/2014/main" id="{4DD4DE8F-D284-4E70-B056-F53B706A19A8}"/>
                  </a:ext>
                </a:extLst>
              </p:cNvPr>
              <p:cNvSpPr>
                <a:spLocks noChangeArrowheads="1"/>
              </p:cNvSpPr>
              <p:nvPr/>
            </p:nvSpPr>
            <p:spPr bwMode="auto">
              <a:xfrm>
                <a:off x="7137" y="1495"/>
                <a:ext cx="14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84" name="Rectangle 405">
                <a:extLst>
                  <a:ext uri="{FF2B5EF4-FFF2-40B4-BE49-F238E27FC236}">
                    <a16:creationId xmlns:a16="http://schemas.microsoft.com/office/drawing/2014/main" id="{29FC3F36-13F2-480D-AC48-159B5EDE96FE}"/>
                  </a:ext>
                </a:extLst>
              </p:cNvPr>
              <p:cNvSpPr>
                <a:spLocks noChangeArrowheads="1"/>
              </p:cNvSpPr>
              <p:nvPr/>
            </p:nvSpPr>
            <p:spPr bwMode="auto">
              <a:xfrm>
                <a:off x="7418" y="1495"/>
                <a:ext cx="18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85%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85" name="Rectangle 406">
                <a:extLst>
                  <a:ext uri="{FF2B5EF4-FFF2-40B4-BE49-F238E27FC236}">
                    <a16:creationId xmlns:a16="http://schemas.microsoft.com/office/drawing/2014/main" id="{51CEBDD6-1FC4-470A-8776-E47732D1FCCF}"/>
                  </a:ext>
                </a:extLst>
              </p:cNvPr>
              <p:cNvSpPr>
                <a:spLocks noChangeArrowheads="1"/>
              </p:cNvSpPr>
              <p:nvPr/>
            </p:nvSpPr>
            <p:spPr bwMode="auto">
              <a:xfrm>
                <a:off x="4123" y="1692"/>
                <a:ext cx="15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Mid</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86" name="Rectangle 407">
                <a:extLst>
                  <a:ext uri="{FF2B5EF4-FFF2-40B4-BE49-F238E27FC236}">
                    <a16:creationId xmlns:a16="http://schemas.microsoft.com/office/drawing/2014/main" id="{E2777589-A3D9-4BCA-9BF7-DA4C83BB0B82}"/>
                  </a:ext>
                </a:extLst>
              </p:cNvPr>
              <p:cNvSpPr>
                <a:spLocks noChangeArrowheads="1"/>
              </p:cNvSpPr>
              <p:nvPr/>
            </p:nvSpPr>
            <p:spPr bwMode="auto">
              <a:xfrm>
                <a:off x="4359" y="1692"/>
                <a:ext cx="119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Nottingham and Nottinghamshire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87" name="Rectangle 408">
                <a:extLst>
                  <a:ext uri="{FF2B5EF4-FFF2-40B4-BE49-F238E27FC236}">
                    <a16:creationId xmlns:a16="http://schemas.microsoft.com/office/drawing/2014/main" id="{6904803D-C255-4179-9A82-CA9124178B2E}"/>
                  </a:ext>
                </a:extLst>
              </p:cNvPr>
              <p:cNvSpPr>
                <a:spLocks noChangeArrowheads="1"/>
              </p:cNvSpPr>
              <p:nvPr/>
            </p:nvSpPr>
            <p:spPr bwMode="auto">
              <a:xfrm>
                <a:off x="4894" y="1791"/>
                <a:ext cx="59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Health and Care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88" name="Rectangle 409">
                <a:extLst>
                  <a:ext uri="{FF2B5EF4-FFF2-40B4-BE49-F238E27FC236}">
                    <a16:creationId xmlns:a16="http://schemas.microsoft.com/office/drawing/2014/main" id="{050FAA5A-67EC-4366-91AB-8D3E410DC8F8}"/>
                  </a:ext>
                </a:extLst>
              </p:cNvPr>
              <p:cNvSpPr>
                <a:spLocks noChangeArrowheads="1"/>
              </p:cNvSpPr>
              <p:nvPr/>
            </p:nvSpPr>
            <p:spPr bwMode="auto">
              <a:xfrm>
                <a:off x="5716" y="1692"/>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9,284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89" name="Rectangle 410">
                <a:extLst>
                  <a:ext uri="{FF2B5EF4-FFF2-40B4-BE49-F238E27FC236}">
                    <a16:creationId xmlns:a16="http://schemas.microsoft.com/office/drawing/2014/main" id="{BFBE9C08-0769-4173-A99B-5066DDD066F3}"/>
                  </a:ext>
                </a:extLst>
              </p:cNvPr>
              <p:cNvSpPr>
                <a:spLocks noChangeArrowheads="1"/>
              </p:cNvSpPr>
              <p:nvPr/>
            </p:nvSpPr>
            <p:spPr bwMode="auto">
              <a:xfrm>
                <a:off x="6135" y="1692"/>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7,702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90" name="Rectangle 411">
                <a:extLst>
                  <a:ext uri="{FF2B5EF4-FFF2-40B4-BE49-F238E27FC236}">
                    <a16:creationId xmlns:a16="http://schemas.microsoft.com/office/drawing/2014/main" id="{04789939-7173-4390-AB2C-9DB5214D6C6B}"/>
                  </a:ext>
                </a:extLst>
              </p:cNvPr>
              <p:cNvSpPr>
                <a:spLocks noChangeArrowheads="1"/>
              </p:cNvSpPr>
              <p:nvPr/>
            </p:nvSpPr>
            <p:spPr bwMode="auto">
              <a:xfrm>
                <a:off x="6619" y="1692"/>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7,885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91" name="Rectangle 412">
                <a:extLst>
                  <a:ext uri="{FF2B5EF4-FFF2-40B4-BE49-F238E27FC236}">
                    <a16:creationId xmlns:a16="http://schemas.microsoft.com/office/drawing/2014/main" id="{24F20BE5-580F-477A-A6D4-20090E755373}"/>
                  </a:ext>
                </a:extLst>
              </p:cNvPr>
              <p:cNvSpPr>
                <a:spLocks noChangeArrowheads="1"/>
              </p:cNvSpPr>
              <p:nvPr/>
            </p:nvSpPr>
            <p:spPr bwMode="auto">
              <a:xfrm>
                <a:off x="7137" y="1692"/>
                <a:ext cx="14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92" name="Rectangle 413">
                <a:extLst>
                  <a:ext uri="{FF2B5EF4-FFF2-40B4-BE49-F238E27FC236}">
                    <a16:creationId xmlns:a16="http://schemas.microsoft.com/office/drawing/2014/main" id="{83E892C8-0CC4-411B-BC92-6FA5F967A87E}"/>
                  </a:ext>
                </a:extLst>
              </p:cNvPr>
              <p:cNvSpPr>
                <a:spLocks noChangeArrowheads="1"/>
              </p:cNvSpPr>
              <p:nvPr/>
            </p:nvSpPr>
            <p:spPr bwMode="auto">
              <a:xfrm>
                <a:off x="7418" y="1692"/>
                <a:ext cx="18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85%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93" name="Rectangle 414">
                <a:extLst>
                  <a:ext uri="{FF2B5EF4-FFF2-40B4-BE49-F238E27FC236}">
                    <a16:creationId xmlns:a16="http://schemas.microsoft.com/office/drawing/2014/main" id="{64C90C6E-2F72-4EE5-B110-0A9893B01D02}"/>
                  </a:ext>
                </a:extLst>
              </p:cNvPr>
              <p:cNvSpPr>
                <a:spLocks noChangeArrowheads="1"/>
              </p:cNvSpPr>
              <p:nvPr/>
            </p:nvSpPr>
            <p:spPr bwMode="auto">
              <a:xfrm>
                <a:off x="4099" y="1889"/>
                <a:ext cx="17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EoE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94" name="Rectangle 415">
                <a:extLst>
                  <a:ext uri="{FF2B5EF4-FFF2-40B4-BE49-F238E27FC236}">
                    <a16:creationId xmlns:a16="http://schemas.microsoft.com/office/drawing/2014/main" id="{B4E40BF0-E6DC-4B0F-934E-7FB15DCC4E3D}"/>
                  </a:ext>
                </a:extLst>
              </p:cNvPr>
              <p:cNvSpPr>
                <a:spLocks noChangeArrowheads="1"/>
              </p:cNvSpPr>
              <p:nvPr/>
            </p:nvSpPr>
            <p:spPr bwMode="auto">
              <a:xfrm>
                <a:off x="4302" y="1889"/>
                <a:ext cx="122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Cambridgeshire and Peterborough</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95" name="Rectangle 416">
                <a:extLst>
                  <a:ext uri="{FF2B5EF4-FFF2-40B4-BE49-F238E27FC236}">
                    <a16:creationId xmlns:a16="http://schemas.microsoft.com/office/drawing/2014/main" id="{BB754A5A-D17C-401B-89F0-A802E1A87919}"/>
                  </a:ext>
                </a:extLst>
              </p:cNvPr>
              <p:cNvSpPr>
                <a:spLocks noChangeArrowheads="1"/>
              </p:cNvSpPr>
              <p:nvPr/>
            </p:nvSpPr>
            <p:spPr bwMode="auto">
              <a:xfrm>
                <a:off x="5716" y="1889"/>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9,922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96" name="Rectangle 417">
                <a:extLst>
                  <a:ext uri="{FF2B5EF4-FFF2-40B4-BE49-F238E27FC236}">
                    <a16:creationId xmlns:a16="http://schemas.microsoft.com/office/drawing/2014/main" id="{6C692745-5F78-47B5-BEA2-688BCB3A3DA9}"/>
                  </a:ext>
                </a:extLst>
              </p:cNvPr>
              <p:cNvSpPr>
                <a:spLocks noChangeArrowheads="1"/>
              </p:cNvSpPr>
              <p:nvPr/>
            </p:nvSpPr>
            <p:spPr bwMode="auto">
              <a:xfrm>
                <a:off x="6135" y="1889"/>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8,118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97" name="Rectangle 418">
                <a:extLst>
                  <a:ext uri="{FF2B5EF4-FFF2-40B4-BE49-F238E27FC236}">
                    <a16:creationId xmlns:a16="http://schemas.microsoft.com/office/drawing/2014/main" id="{CEDEEA73-B221-4900-AF86-88CC4C41AC4D}"/>
                  </a:ext>
                </a:extLst>
              </p:cNvPr>
              <p:cNvSpPr>
                <a:spLocks noChangeArrowheads="1"/>
              </p:cNvSpPr>
              <p:nvPr/>
            </p:nvSpPr>
            <p:spPr bwMode="auto">
              <a:xfrm>
                <a:off x="6619" y="1889"/>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8,413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98" name="Rectangle 419">
                <a:extLst>
                  <a:ext uri="{FF2B5EF4-FFF2-40B4-BE49-F238E27FC236}">
                    <a16:creationId xmlns:a16="http://schemas.microsoft.com/office/drawing/2014/main" id="{C57B14FC-D636-4C90-8616-D86BC8E6EEA2}"/>
                  </a:ext>
                </a:extLst>
              </p:cNvPr>
              <p:cNvSpPr>
                <a:spLocks noChangeArrowheads="1"/>
              </p:cNvSpPr>
              <p:nvPr/>
            </p:nvSpPr>
            <p:spPr bwMode="auto">
              <a:xfrm>
                <a:off x="7137" y="1889"/>
                <a:ext cx="14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99" name="Rectangle 420">
                <a:extLst>
                  <a:ext uri="{FF2B5EF4-FFF2-40B4-BE49-F238E27FC236}">
                    <a16:creationId xmlns:a16="http://schemas.microsoft.com/office/drawing/2014/main" id="{F4DAF4BC-C217-4E0A-8898-90052911BD39}"/>
                  </a:ext>
                </a:extLst>
              </p:cNvPr>
              <p:cNvSpPr>
                <a:spLocks noChangeArrowheads="1"/>
              </p:cNvSpPr>
              <p:nvPr/>
            </p:nvSpPr>
            <p:spPr bwMode="auto">
              <a:xfrm>
                <a:off x="7418" y="1889"/>
                <a:ext cx="18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85%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00" name="Rectangle 421">
                <a:extLst>
                  <a:ext uri="{FF2B5EF4-FFF2-40B4-BE49-F238E27FC236}">
                    <a16:creationId xmlns:a16="http://schemas.microsoft.com/office/drawing/2014/main" id="{5C357C43-FAB0-41D7-A7AF-E47C9181A1BA}"/>
                  </a:ext>
                </a:extLst>
              </p:cNvPr>
              <p:cNvSpPr>
                <a:spLocks noChangeArrowheads="1"/>
              </p:cNvSpPr>
              <p:nvPr/>
            </p:nvSpPr>
            <p:spPr bwMode="auto">
              <a:xfrm>
                <a:off x="4092" y="2086"/>
                <a:ext cx="193"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NEY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01" name="Rectangle 422">
                <a:extLst>
                  <a:ext uri="{FF2B5EF4-FFF2-40B4-BE49-F238E27FC236}">
                    <a16:creationId xmlns:a16="http://schemas.microsoft.com/office/drawing/2014/main" id="{9ADC8829-0B7D-4DF5-AB09-34155DE3C505}"/>
                  </a:ext>
                </a:extLst>
              </p:cNvPr>
              <p:cNvSpPr>
                <a:spLocks noChangeArrowheads="1"/>
              </p:cNvSpPr>
              <p:nvPr/>
            </p:nvSpPr>
            <p:spPr bwMode="auto">
              <a:xfrm>
                <a:off x="4437" y="2086"/>
                <a:ext cx="1103"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West Yorkshire and Harrogate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02" name="Rectangle 423">
                <a:extLst>
                  <a:ext uri="{FF2B5EF4-FFF2-40B4-BE49-F238E27FC236}">
                    <a16:creationId xmlns:a16="http://schemas.microsoft.com/office/drawing/2014/main" id="{46028183-08D0-4E3A-AE66-506E926F6243}"/>
                  </a:ext>
                </a:extLst>
              </p:cNvPr>
              <p:cNvSpPr>
                <a:spLocks noChangeArrowheads="1"/>
              </p:cNvSpPr>
              <p:nvPr/>
            </p:nvSpPr>
            <p:spPr bwMode="auto">
              <a:xfrm>
                <a:off x="4458" y="2185"/>
                <a:ext cx="106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(Health and Care Partnership)</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03" name="Rectangle 424">
                <a:extLst>
                  <a:ext uri="{FF2B5EF4-FFF2-40B4-BE49-F238E27FC236}">
                    <a16:creationId xmlns:a16="http://schemas.microsoft.com/office/drawing/2014/main" id="{0CB93F45-F5E7-41DB-8540-69C54C5BEDC2}"/>
                  </a:ext>
                </a:extLst>
              </p:cNvPr>
              <p:cNvSpPr>
                <a:spLocks noChangeArrowheads="1"/>
              </p:cNvSpPr>
              <p:nvPr/>
            </p:nvSpPr>
            <p:spPr bwMode="auto">
              <a:xfrm>
                <a:off x="5675" y="2086"/>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21,225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04" name="Rectangle 425">
                <a:extLst>
                  <a:ext uri="{FF2B5EF4-FFF2-40B4-BE49-F238E27FC236}">
                    <a16:creationId xmlns:a16="http://schemas.microsoft.com/office/drawing/2014/main" id="{4EC0E5E0-BFAC-4FFA-8496-02EC1378BB00}"/>
                  </a:ext>
                </a:extLst>
              </p:cNvPr>
              <p:cNvSpPr>
                <a:spLocks noChangeArrowheads="1"/>
              </p:cNvSpPr>
              <p:nvPr/>
            </p:nvSpPr>
            <p:spPr bwMode="auto">
              <a:xfrm>
                <a:off x="6095" y="2086"/>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17,125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05" name="Rectangle 426">
                <a:extLst>
                  <a:ext uri="{FF2B5EF4-FFF2-40B4-BE49-F238E27FC236}">
                    <a16:creationId xmlns:a16="http://schemas.microsoft.com/office/drawing/2014/main" id="{C445AE22-AC64-4725-99B1-904A22231D0C}"/>
                  </a:ext>
                </a:extLst>
              </p:cNvPr>
              <p:cNvSpPr>
                <a:spLocks noChangeArrowheads="1"/>
              </p:cNvSpPr>
              <p:nvPr/>
            </p:nvSpPr>
            <p:spPr bwMode="auto">
              <a:xfrm>
                <a:off x="6579" y="2086"/>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17,470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06" name="Rectangle 427">
                <a:extLst>
                  <a:ext uri="{FF2B5EF4-FFF2-40B4-BE49-F238E27FC236}">
                    <a16:creationId xmlns:a16="http://schemas.microsoft.com/office/drawing/2014/main" id="{4B7887EB-BA58-410A-B438-B3E76DE12464}"/>
                  </a:ext>
                </a:extLst>
              </p:cNvPr>
              <p:cNvSpPr>
                <a:spLocks noChangeArrowheads="1"/>
              </p:cNvSpPr>
              <p:nvPr/>
            </p:nvSpPr>
            <p:spPr bwMode="auto">
              <a:xfrm>
                <a:off x="7137" y="2086"/>
                <a:ext cx="14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07" name="Rectangle 428">
                <a:extLst>
                  <a:ext uri="{FF2B5EF4-FFF2-40B4-BE49-F238E27FC236}">
                    <a16:creationId xmlns:a16="http://schemas.microsoft.com/office/drawing/2014/main" id="{E6B49EB5-808A-46B8-9D23-D99C4BC5AFFB}"/>
                  </a:ext>
                </a:extLst>
              </p:cNvPr>
              <p:cNvSpPr>
                <a:spLocks noChangeArrowheads="1"/>
              </p:cNvSpPr>
              <p:nvPr/>
            </p:nvSpPr>
            <p:spPr bwMode="auto">
              <a:xfrm>
                <a:off x="7418" y="2086"/>
                <a:ext cx="18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82%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08" name="Rectangle 429">
                <a:extLst>
                  <a:ext uri="{FF2B5EF4-FFF2-40B4-BE49-F238E27FC236}">
                    <a16:creationId xmlns:a16="http://schemas.microsoft.com/office/drawing/2014/main" id="{2BE69BF8-602C-45B5-AA37-EC455EB7FFD7}"/>
                  </a:ext>
                </a:extLst>
              </p:cNvPr>
              <p:cNvSpPr>
                <a:spLocks noChangeArrowheads="1"/>
              </p:cNvSpPr>
              <p:nvPr/>
            </p:nvSpPr>
            <p:spPr bwMode="auto">
              <a:xfrm>
                <a:off x="4099" y="2283"/>
                <a:ext cx="17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EoE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09" name="Rectangle 430">
                <a:extLst>
                  <a:ext uri="{FF2B5EF4-FFF2-40B4-BE49-F238E27FC236}">
                    <a16:creationId xmlns:a16="http://schemas.microsoft.com/office/drawing/2014/main" id="{BF3479CB-E799-4991-99C9-EE2B34F14A5A}"/>
                  </a:ext>
                </a:extLst>
              </p:cNvPr>
              <p:cNvSpPr>
                <a:spLocks noChangeArrowheads="1"/>
              </p:cNvSpPr>
              <p:nvPr/>
            </p:nvSpPr>
            <p:spPr bwMode="auto">
              <a:xfrm>
                <a:off x="4424" y="2283"/>
                <a:ext cx="1113"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Bedfordshire, Luton and Milton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10" name="Rectangle 431">
                <a:extLst>
                  <a:ext uri="{FF2B5EF4-FFF2-40B4-BE49-F238E27FC236}">
                    <a16:creationId xmlns:a16="http://schemas.microsoft.com/office/drawing/2014/main" id="{A4071DBE-2519-44D2-AD73-45910C95EA50}"/>
                  </a:ext>
                </a:extLst>
              </p:cNvPr>
              <p:cNvSpPr>
                <a:spLocks noChangeArrowheads="1"/>
              </p:cNvSpPr>
              <p:nvPr/>
            </p:nvSpPr>
            <p:spPr bwMode="auto">
              <a:xfrm>
                <a:off x="5175" y="2382"/>
                <a:ext cx="294"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Keynes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11" name="Rectangle 432">
                <a:extLst>
                  <a:ext uri="{FF2B5EF4-FFF2-40B4-BE49-F238E27FC236}">
                    <a16:creationId xmlns:a16="http://schemas.microsoft.com/office/drawing/2014/main" id="{146EFEC4-D885-4514-B8F1-8D98C07E32C9}"/>
                  </a:ext>
                </a:extLst>
              </p:cNvPr>
              <p:cNvSpPr>
                <a:spLocks noChangeArrowheads="1"/>
              </p:cNvSpPr>
              <p:nvPr/>
            </p:nvSpPr>
            <p:spPr bwMode="auto">
              <a:xfrm>
                <a:off x="5716" y="2283"/>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8,741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12" name="Rectangle 433">
                <a:extLst>
                  <a:ext uri="{FF2B5EF4-FFF2-40B4-BE49-F238E27FC236}">
                    <a16:creationId xmlns:a16="http://schemas.microsoft.com/office/drawing/2014/main" id="{0542B117-7C24-4692-BF31-85CE15B0F53A}"/>
                  </a:ext>
                </a:extLst>
              </p:cNvPr>
              <p:cNvSpPr>
                <a:spLocks noChangeArrowheads="1"/>
              </p:cNvSpPr>
              <p:nvPr/>
            </p:nvSpPr>
            <p:spPr bwMode="auto">
              <a:xfrm>
                <a:off x="6135" y="2283"/>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6,977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13" name="Rectangle 434">
                <a:extLst>
                  <a:ext uri="{FF2B5EF4-FFF2-40B4-BE49-F238E27FC236}">
                    <a16:creationId xmlns:a16="http://schemas.microsoft.com/office/drawing/2014/main" id="{2E19ACC1-9BAA-4326-9855-73D46E86A6A2}"/>
                  </a:ext>
                </a:extLst>
              </p:cNvPr>
              <p:cNvSpPr>
                <a:spLocks noChangeArrowheads="1"/>
              </p:cNvSpPr>
              <p:nvPr/>
            </p:nvSpPr>
            <p:spPr bwMode="auto">
              <a:xfrm>
                <a:off x="6619" y="2283"/>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7,131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14" name="Rectangle 435">
                <a:extLst>
                  <a:ext uri="{FF2B5EF4-FFF2-40B4-BE49-F238E27FC236}">
                    <a16:creationId xmlns:a16="http://schemas.microsoft.com/office/drawing/2014/main" id="{42C9D003-F8CE-4806-87C0-95745DF401FA}"/>
                  </a:ext>
                </a:extLst>
              </p:cNvPr>
              <p:cNvSpPr>
                <a:spLocks noChangeArrowheads="1"/>
              </p:cNvSpPr>
              <p:nvPr/>
            </p:nvSpPr>
            <p:spPr bwMode="auto">
              <a:xfrm>
                <a:off x="7137" y="2283"/>
                <a:ext cx="14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15" name="Rectangle 436">
                <a:extLst>
                  <a:ext uri="{FF2B5EF4-FFF2-40B4-BE49-F238E27FC236}">
                    <a16:creationId xmlns:a16="http://schemas.microsoft.com/office/drawing/2014/main" id="{ADE3B1FD-113A-4F46-A399-908108078647}"/>
                  </a:ext>
                </a:extLst>
              </p:cNvPr>
              <p:cNvSpPr>
                <a:spLocks noChangeArrowheads="1"/>
              </p:cNvSpPr>
              <p:nvPr/>
            </p:nvSpPr>
            <p:spPr bwMode="auto">
              <a:xfrm>
                <a:off x="7418" y="2283"/>
                <a:ext cx="18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82%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16" name="Rectangle 437">
                <a:extLst>
                  <a:ext uri="{FF2B5EF4-FFF2-40B4-BE49-F238E27FC236}">
                    <a16:creationId xmlns:a16="http://schemas.microsoft.com/office/drawing/2014/main" id="{5A60DEFF-C7F8-47D3-8502-5C05336E1678}"/>
                  </a:ext>
                </a:extLst>
              </p:cNvPr>
              <p:cNvSpPr>
                <a:spLocks noChangeArrowheads="1"/>
              </p:cNvSpPr>
              <p:nvPr/>
            </p:nvSpPr>
            <p:spPr bwMode="auto">
              <a:xfrm>
                <a:off x="4119" y="2480"/>
                <a:ext cx="16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NW</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17" name="Rectangle 438">
                <a:extLst>
                  <a:ext uri="{FF2B5EF4-FFF2-40B4-BE49-F238E27FC236}">
                    <a16:creationId xmlns:a16="http://schemas.microsoft.com/office/drawing/2014/main" id="{AD18600A-2D69-4FCA-A287-BF229855B2C9}"/>
                  </a:ext>
                </a:extLst>
              </p:cNvPr>
              <p:cNvSpPr>
                <a:spLocks noChangeArrowheads="1"/>
              </p:cNvSpPr>
              <p:nvPr/>
            </p:nvSpPr>
            <p:spPr bwMode="auto">
              <a:xfrm>
                <a:off x="4407" y="2480"/>
                <a:ext cx="1143"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Greater Manchester Health and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18" name="Rectangle 439">
                <a:extLst>
                  <a:ext uri="{FF2B5EF4-FFF2-40B4-BE49-F238E27FC236}">
                    <a16:creationId xmlns:a16="http://schemas.microsoft.com/office/drawing/2014/main" id="{707A1414-83E5-4499-B77A-4460CBBA351C}"/>
                  </a:ext>
                </a:extLst>
              </p:cNvPr>
              <p:cNvSpPr>
                <a:spLocks noChangeArrowheads="1"/>
              </p:cNvSpPr>
              <p:nvPr/>
            </p:nvSpPr>
            <p:spPr bwMode="auto">
              <a:xfrm>
                <a:off x="4647" y="2579"/>
                <a:ext cx="853"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Social Care Partnership</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19" name="Rectangle 440">
                <a:extLst>
                  <a:ext uri="{FF2B5EF4-FFF2-40B4-BE49-F238E27FC236}">
                    <a16:creationId xmlns:a16="http://schemas.microsoft.com/office/drawing/2014/main" id="{29B2D778-4736-4CB9-A896-7524BB9FA6B2}"/>
                  </a:ext>
                </a:extLst>
              </p:cNvPr>
              <p:cNvSpPr>
                <a:spLocks noChangeArrowheads="1"/>
              </p:cNvSpPr>
              <p:nvPr/>
            </p:nvSpPr>
            <p:spPr bwMode="auto">
              <a:xfrm>
                <a:off x="5675" y="2480"/>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22,795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0" name="Rectangle 441">
                <a:extLst>
                  <a:ext uri="{FF2B5EF4-FFF2-40B4-BE49-F238E27FC236}">
                    <a16:creationId xmlns:a16="http://schemas.microsoft.com/office/drawing/2014/main" id="{A46FA9D9-8E79-4AA4-9E38-36FC268883AE}"/>
                  </a:ext>
                </a:extLst>
              </p:cNvPr>
              <p:cNvSpPr>
                <a:spLocks noChangeArrowheads="1"/>
              </p:cNvSpPr>
              <p:nvPr/>
            </p:nvSpPr>
            <p:spPr bwMode="auto">
              <a:xfrm>
                <a:off x="6095" y="2480"/>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18,158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1" name="Rectangle 442">
                <a:extLst>
                  <a:ext uri="{FF2B5EF4-FFF2-40B4-BE49-F238E27FC236}">
                    <a16:creationId xmlns:a16="http://schemas.microsoft.com/office/drawing/2014/main" id="{F72DEC5F-4A03-4E23-8A19-C9986C388889}"/>
                  </a:ext>
                </a:extLst>
              </p:cNvPr>
              <p:cNvSpPr>
                <a:spLocks noChangeArrowheads="1"/>
              </p:cNvSpPr>
              <p:nvPr/>
            </p:nvSpPr>
            <p:spPr bwMode="auto">
              <a:xfrm>
                <a:off x="6579" y="2480"/>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18,459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2" name="Rectangle 443">
                <a:extLst>
                  <a:ext uri="{FF2B5EF4-FFF2-40B4-BE49-F238E27FC236}">
                    <a16:creationId xmlns:a16="http://schemas.microsoft.com/office/drawing/2014/main" id="{C98931E3-42C7-48E8-A2FD-A9E43C523F39}"/>
                  </a:ext>
                </a:extLst>
              </p:cNvPr>
              <p:cNvSpPr>
                <a:spLocks noChangeArrowheads="1"/>
              </p:cNvSpPr>
              <p:nvPr/>
            </p:nvSpPr>
            <p:spPr bwMode="auto">
              <a:xfrm>
                <a:off x="7137" y="2480"/>
                <a:ext cx="14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3" name="Rectangle 444">
                <a:extLst>
                  <a:ext uri="{FF2B5EF4-FFF2-40B4-BE49-F238E27FC236}">
                    <a16:creationId xmlns:a16="http://schemas.microsoft.com/office/drawing/2014/main" id="{A2F2FA3D-130E-41E8-BF77-D35D7E9EEB41}"/>
                  </a:ext>
                </a:extLst>
              </p:cNvPr>
              <p:cNvSpPr>
                <a:spLocks noChangeArrowheads="1"/>
              </p:cNvSpPr>
              <p:nvPr/>
            </p:nvSpPr>
            <p:spPr bwMode="auto">
              <a:xfrm>
                <a:off x="7418" y="2480"/>
                <a:ext cx="18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81%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4" name="Rectangle 445">
                <a:extLst>
                  <a:ext uri="{FF2B5EF4-FFF2-40B4-BE49-F238E27FC236}">
                    <a16:creationId xmlns:a16="http://schemas.microsoft.com/office/drawing/2014/main" id="{F3ED9DE8-C7EC-4E83-A8F1-D7AD7EF886DC}"/>
                  </a:ext>
                </a:extLst>
              </p:cNvPr>
              <p:cNvSpPr>
                <a:spLocks noChangeArrowheads="1"/>
              </p:cNvSpPr>
              <p:nvPr/>
            </p:nvSpPr>
            <p:spPr bwMode="auto">
              <a:xfrm>
                <a:off x="4123" y="2677"/>
                <a:ext cx="16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Lon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5" name="Rectangle 446">
                <a:extLst>
                  <a:ext uri="{FF2B5EF4-FFF2-40B4-BE49-F238E27FC236}">
                    <a16:creationId xmlns:a16="http://schemas.microsoft.com/office/drawing/2014/main" id="{3980E93D-6EA7-4D22-BE0C-594B7BC20DF5}"/>
                  </a:ext>
                </a:extLst>
              </p:cNvPr>
              <p:cNvSpPr>
                <a:spLocks noChangeArrowheads="1"/>
              </p:cNvSpPr>
              <p:nvPr/>
            </p:nvSpPr>
            <p:spPr bwMode="auto">
              <a:xfrm>
                <a:off x="4410" y="2677"/>
                <a:ext cx="113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South West London Health and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6" name="Rectangle 447">
                <a:extLst>
                  <a:ext uri="{FF2B5EF4-FFF2-40B4-BE49-F238E27FC236}">
                    <a16:creationId xmlns:a16="http://schemas.microsoft.com/office/drawing/2014/main" id="{7AA01890-9582-4D2F-A704-429A561371B6}"/>
                  </a:ext>
                </a:extLst>
              </p:cNvPr>
              <p:cNvSpPr>
                <a:spLocks noChangeArrowheads="1"/>
              </p:cNvSpPr>
              <p:nvPr/>
            </p:nvSpPr>
            <p:spPr bwMode="auto">
              <a:xfrm>
                <a:off x="4870" y="2776"/>
                <a:ext cx="62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Care Partnership</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7" name="Rectangle 448">
                <a:extLst>
                  <a:ext uri="{FF2B5EF4-FFF2-40B4-BE49-F238E27FC236}">
                    <a16:creationId xmlns:a16="http://schemas.microsoft.com/office/drawing/2014/main" id="{F04ACB1E-533D-412A-90B9-B7250DEF5145}"/>
                  </a:ext>
                </a:extLst>
              </p:cNvPr>
              <p:cNvSpPr>
                <a:spLocks noChangeArrowheads="1"/>
              </p:cNvSpPr>
              <p:nvPr/>
            </p:nvSpPr>
            <p:spPr bwMode="auto">
              <a:xfrm>
                <a:off x="5675" y="2677"/>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11,434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8" name="Rectangle 449">
                <a:extLst>
                  <a:ext uri="{FF2B5EF4-FFF2-40B4-BE49-F238E27FC236}">
                    <a16:creationId xmlns:a16="http://schemas.microsoft.com/office/drawing/2014/main" id="{1D1F5964-8DBE-4E7E-97A9-4656AC4AB366}"/>
                  </a:ext>
                </a:extLst>
              </p:cNvPr>
              <p:cNvSpPr>
                <a:spLocks noChangeArrowheads="1"/>
              </p:cNvSpPr>
              <p:nvPr/>
            </p:nvSpPr>
            <p:spPr bwMode="auto">
              <a:xfrm>
                <a:off x="6135" y="2677"/>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8,982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29" name="Rectangle 450">
                <a:extLst>
                  <a:ext uri="{FF2B5EF4-FFF2-40B4-BE49-F238E27FC236}">
                    <a16:creationId xmlns:a16="http://schemas.microsoft.com/office/drawing/2014/main" id="{FB3A0850-CABA-4C4E-AFB6-4A85570CFEFB}"/>
                  </a:ext>
                </a:extLst>
              </p:cNvPr>
              <p:cNvSpPr>
                <a:spLocks noChangeArrowheads="1"/>
              </p:cNvSpPr>
              <p:nvPr/>
            </p:nvSpPr>
            <p:spPr bwMode="auto">
              <a:xfrm>
                <a:off x="6619" y="2677"/>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9,145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0" name="Rectangle 451">
                <a:extLst>
                  <a:ext uri="{FF2B5EF4-FFF2-40B4-BE49-F238E27FC236}">
                    <a16:creationId xmlns:a16="http://schemas.microsoft.com/office/drawing/2014/main" id="{36687776-B31B-43FE-A522-FDCFA93E1E86}"/>
                  </a:ext>
                </a:extLst>
              </p:cNvPr>
              <p:cNvSpPr>
                <a:spLocks noChangeArrowheads="1"/>
              </p:cNvSpPr>
              <p:nvPr/>
            </p:nvSpPr>
            <p:spPr bwMode="auto">
              <a:xfrm>
                <a:off x="7137" y="2677"/>
                <a:ext cx="14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1" name="Rectangle 452">
                <a:extLst>
                  <a:ext uri="{FF2B5EF4-FFF2-40B4-BE49-F238E27FC236}">
                    <a16:creationId xmlns:a16="http://schemas.microsoft.com/office/drawing/2014/main" id="{E1AD7E9D-9B13-4077-AB1D-F7E0575891DD}"/>
                  </a:ext>
                </a:extLst>
              </p:cNvPr>
              <p:cNvSpPr>
                <a:spLocks noChangeArrowheads="1"/>
              </p:cNvSpPr>
              <p:nvPr/>
            </p:nvSpPr>
            <p:spPr bwMode="auto">
              <a:xfrm>
                <a:off x="7418" y="2677"/>
                <a:ext cx="18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80%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2" name="Rectangle 453">
                <a:extLst>
                  <a:ext uri="{FF2B5EF4-FFF2-40B4-BE49-F238E27FC236}">
                    <a16:creationId xmlns:a16="http://schemas.microsoft.com/office/drawing/2014/main" id="{053679AA-F03C-4AD9-B4B2-4765BB848446}"/>
                  </a:ext>
                </a:extLst>
              </p:cNvPr>
              <p:cNvSpPr>
                <a:spLocks noChangeArrowheads="1"/>
              </p:cNvSpPr>
              <p:nvPr/>
            </p:nvSpPr>
            <p:spPr bwMode="auto">
              <a:xfrm>
                <a:off x="4123" y="2874"/>
                <a:ext cx="15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Mid</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3" name="Rectangle 454">
                <a:extLst>
                  <a:ext uri="{FF2B5EF4-FFF2-40B4-BE49-F238E27FC236}">
                    <a16:creationId xmlns:a16="http://schemas.microsoft.com/office/drawing/2014/main" id="{7F8F847A-1781-4844-8011-398A4F9D0AF9}"/>
                  </a:ext>
                </a:extLst>
              </p:cNvPr>
              <p:cNvSpPr>
                <a:spLocks noChangeArrowheads="1"/>
              </p:cNvSpPr>
              <p:nvPr/>
            </p:nvSpPr>
            <p:spPr bwMode="auto">
              <a:xfrm>
                <a:off x="4495" y="2874"/>
                <a:ext cx="104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The Black Country and West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4" name="Rectangle 455">
                <a:extLst>
                  <a:ext uri="{FF2B5EF4-FFF2-40B4-BE49-F238E27FC236}">
                    <a16:creationId xmlns:a16="http://schemas.microsoft.com/office/drawing/2014/main" id="{8ADFECFD-625E-4222-8FA0-651D14980885}"/>
                  </a:ext>
                </a:extLst>
              </p:cNvPr>
              <p:cNvSpPr>
                <a:spLocks noChangeArrowheads="1"/>
              </p:cNvSpPr>
              <p:nvPr/>
            </p:nvSpPr>
            <p:spPr bwMode="auto">
              <a:xfrm>
                <a:off x="5033" y="2973"/>
                <a:ext cx="44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Birmingham</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5" name="Rectangle 456">
                <a:extLst>
                  <a:ext uri="{FF2B5EF4-FFF2-40B4-BE49-F238E27FC236}">
                    <a16:creationId xmlns:a16="http://schemas.microsoft.com/office/drawing/2014/main" id="{19E8E68D-3629-4FFA-A219-36DE25A64321}"/>
                  </a:ext>
                </a:extLst>
              </p:cNvPr>
              <p:cNvSpPr>
                <a:spLocks noChangeArrowheads="1"/>
              </p:cNvSpPr>
              <p:nvPr/>
            </p:nvSpPr>
            <p:spPr bwMode="auto">
              <a:xfrm>
                <a:off x="5675" y="2874"/>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12,382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6" name="Rectangle 457">
                <a:extLst>
                  <a:ext uri="{FF2B5EF4-FFF2-40B4-BE49-F238E27FC236}">
                    <a16:creationId xmlns:a16="http://schemas.microsoft.com/office/drawing/2014/main" id="{3C309313-3319-4A69-BA1B-C2420011135D}"/>
                  </a:ext>
                </a:extLst>
              </p:cNvPr>
              <p:cNvSpPr>
                <a:spLocks noChangeArrowheads="1"/>
              </p:cNvSpPr>
              <p:nvPr/>
            </p:nvSpPr>
            <p:spPr bwMode="auto">
              <a:xfrm>
                <a:off x="6135" y="2874"/>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9,483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7" name="Rectangle 458">
                <a:extLst>
                  <a:ext uri="{FF2B5EF4-FFF2-40B4-BE49-F238E27FC236}">
                    <a16:creationId xmlns:a16="http://schemas.microsoft.com/office/drawing/2014/main" id="{13842C04-FEC5-495E-A6D6-B2BA617B8EA6}"/>
                  </a:ext>
                </a:extLst>
              </p:cNvPr>
              <p:cNvSpPr>
                <a:spLocks noChangeArrowheads="1"/>
              </p:cNvSpPr>
              <p:nvPr/>
            </p:nvSpPr>
            <p:spPr bwMode="auto">
              <a:xfrm>
                <a:off x="6619" y="2874"/>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9,671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8" name="Rectangle 459">
                <a:extLst>
                  <a:ext uri="{FF2B5EF4-FFF2-40B4-BE49-F238E27FC236}">
                    <a16:creationId xmlns:a16="http://schemas.microsoft.com/office/drawing/2014/main" id="{AEFE6290-DECB-48ED-A330-463DF8093920}"/>
                  </a:ext>
                </a:extLst>
              </p:cNvPr>
              <p:cNvSpPr>
                <a:spLocks noChangeArrowheads="1"/>
              </p:cNvSpPr>
              <p:nvPr/>
            </p:nvSpPr>
            <p:spPr bwMode="auto">
              <a:xfrm>
                <a:off x="7137" y="2874"/>
                <a:ext cx="14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9" name="Rectangle 460">
                <a:extLst>
                  <a:ext uri="{FF2B5EF4-FFF2-40B4-BE49-F238E27FC236}">
                    <a16:creationId xmlns:a16="http://schemas.microsoft.com/office/drawing/2014/main" id="{879C1290-3A3B-4485-9BCF-558A04520C85}"/>
                  </a:ext>
                </a:extLst>
              </p:cNvPr>
              <p:cNvSpPr>
                <a:spLocks noChangeArrowheads="1"/>
              </p:cNvSpPr>
              <p:nvPr/>
            </p:nvSpPr>
            <p:spPr bwMode="auto">
              <a:xfrm>
                <a:off x="7418" y="2874"/>
                <a:ext cx="18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78%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40" name="Rectangle 461">
                <a:extLst>
                  <a:ext uri="{FF2B5EF4-FFF2-40B4-BE49-F238E27FC236}">
                    <a16:creationId xmlns:a16="http://schemas.microsoft.com/office/drawing/2014/main" id="{742582A8-FD5A-4611-80B4-EDBC81C1F3F1}"/>
                  </a:ext>
                </a:extLst>
              </p:cNvPr>
              <p:cNvSpPr>
                <a:spLocks noChangeArrowheads="1"/>
              </p:cNvSpPr>
              <p:nvPr/>
            </p:nvSpPr>
            <p:spPr bwMode="auto">
              <a:xfrm>
                <a:off x="4123" y="3071"/>
                <a:ext cx="15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Mid</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41" name="Rectangle 462">
                <a:extLst>
                  <a:ext uri="{FF2B5EF4-FFF2-40B4-BE49-F238E27FC236}">
                    <a16:creationId xmlns:a16="http://schemas.microsoft.com/office/drawing/2014/main" id="{21EC5D52-44B3-4665-938C-486EDD50DEAA}"/>
                  </a:ext>
                </a:extLst>
              </p:cNvPr>
              <p:cNvSpPr>
                <a:spLocks noChangeArrowheads="1"/>
              </p:cNvSpPr>
              <p:nvPr/>
            </p:nvSpPr>
            <p:spPr bwMode="auto">
              <a:xfrm>
                <a:off x="4647" y="3071"/>
                <a:ext cx="86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Birmingham and Solihull</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42" name="Rectangle 463">
                <a:extLst>
                  <a:ext uri="{FF2B5EF4-FFF2-40B4-BE49-F238E27FC236}">
                    <a16:creationId xmlns:a16="http://schemas.microsoft.com/office/drawing/2014/main" id="{41D84387-9791-4637-A3D5-A5C9B15832AB}"/>
                  </a:ext>
                </a:extLst>
              </p:cNvPr>
              <p:cNvSpPr>
                <a:spLocks noChangeArrowheads="1"/>
              </p:cNvSpPr>
              <p:nvPr/>
            </p:nvSpPr>
            <p:spPr bwMode="auto">
              <a:xfrm>
                <a:off x="5716" y="3071"/>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9,095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43" name="Rectangle 464">
                <a:extLst>
                  <a:ext uri="{FF2B5EF4-FFF2-40B4-BE49-F238E27FC236}">
                    <a16:creationId xmlns:a16="http://schemas.microsoft.com/office/drawing/2014/main" id="{E63DD3AF-B932-4BC6-A1BC-875534495173}"/>
                  </a:ext>
                </a:extLst>
              </p:cNvPr>
              <p:cNvSpPr>
                <a:spLocks noChangeArrowheads="1"/>
              </p:cNvSpPr>
              <p:nvPr/>
            </p:nvSpPr>
            <p:spPr bwMode="auto">
              <a:xfrm>
                <a:off x="6135" y="3071"/>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6,927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44" name="Rectangle 465">
                <a:extLst>
                  <a:ext uri="{FF2B5EF4-FFF2-40B4-BE49-F238E27FC236}">
                    <a16:creationId xmlns:a16="http://schemas.microsoft.com/office/drawing/2014/main" id="{5F9DE189-5CDE-48E6-AAFC-40FFDF0F289E}"/>
                  </a:ext>
                </a:extLst>
              </p:cNvPr>
              <p:cNvSpPr>
                <a:spLocks noChangeArrowheads="1"/>
              </p:cNvSpPr>
              <p:nvPr/>
            </p:nvSpPr>
            <p:spPr bwMode="auto">
              <a:xfrm>
                <a:off x="6619" y="3071"/>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7,066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45" name="Rectangle 466">
                <a:extLst>
                  <a:ext uri="{FF2B5EF4-FFF2-40B4-BE49-F238E27FC236}">
                    <a16:creationId xmlns:a16="http://schemas.microsoft.com/office/drawing/2014/main" id="{3945BD4D-2E1E-476F-BE43-C7F47777C3CC}"/>
                  </a:ext>
                </a:extLst>
              </p:cNvPr>
              <p:cNvSpPr>
                <a:spLocks noChangeArrowheads="1"/>
              </p:cNvSpPr>
              <p:nvPr/>
            </p:nvSpPr>
            <p:spPr bwMode="auto">
              <a:xfrm>
                <a:off x="7137" y="3071"/>
                <a:ext cx="14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46" name="Rectangle 467">
                <a:extLst>
                  <a:ext uri="{FF2B5EF4-FFF2-40B4-BE49-F238E27FC236}">
                    <a16:creationId xmlns:a16="http://schemas.microsoft.com/office/drawing/2014/main" id="{A39AA1FB-38E3-402F-AE31-C27AACBEF6B1}"/>
                  </a:ext>
                </a:extLst>
              </p:cNvPr>
              <p:cNvSpPr>
                <a:spLocks noChangeArrowheads="1"/>
              </p:cNvSpPr>
              <p:nvPr/>
            </p:nvSpPr>
            <p:spPr bwMode="auto">
              <a:xfrm>
                <a:off x="7418" y="3071"/>
                <a:ext cx="18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78%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47" name="Rectangle 468">
                <a:extLst>
                  <a:ext uri="{FF2B5EF4-FFF2-40B4-BE49-F238E27FC236}">
                    <a16:creationId xmlns:a16="http://schemas.microsoft.com/office/drawing/2014/main" id="{28B2F929-0F2C-4379-8A17-94F945BBED2F}"/>
                  </a:ext>
                </a:extLst>
              </p:cNvPr>
              <p:cNvSpPr>
                <a:spLocks noChangeArrowheads="1"/>
              </p:cNvSpPr>
              <p:nvPr/>
            </p:nvSpPr>
            <p:spPr bwMode="auto">
              <a:xfrm>
                <a:off x="4123" y="3170"/>
                <a:ext cx="16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Lon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48" name="Rectangle 469">
                <a:extLst>
                  <a:ext uri="{FF2B5EF4-FFF2-40B4-BE49-F238E27FC236}">
                    <a16:creationId xmlns:a16="http://schemas.microsoft.com/office/drawing/2014/main" id="{31544C5B-61F5-4A1C-8384-D1301195A242}"/>
                  </a:ext>
                </a:extLst>
              </p:cNvPr>
              <p:cNvSpPr>
                <a:spLocks noChangeArrowheads="1"/>
              </p:cNvSpPr>
              <p:nvPr/>
            </p:nvSpPr>
            <p:spPr bwMode="auto">
              <a:xfrm>
                <a:off x="4349" y="3170"/>
                <a:ext cx="117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Our Healthier South East London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49" name="Rectangle 470">
                <a:extLst>
                  <a:ext uri="{FF2B5EF4-FFF2-40B4-BE49-F238E27FC236}">
                    <a16:creationId xmlns:a16="http://schemas.microsoft.com/office/drawing/2014/main" id="{93EC7301-2BDA-4A63-B07A-6350E4865760}"/>
                  </a:ext>
                </a:extLst>
              </p:cNvPr>
              <p:cNvSpPr>
                <a:spLocks noChangeArrowheads="1"/>
              </p:cNvSpPr>
              <p:nvPr/>
            </p:nvSpPr>
            <p:spPr bwMode="auto">
              <a:xfrm>
                <a:off x="5675" y="3170"/>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13,168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50" name="Rectangle 471">
                <a:extLst>
                  <a:ext uri="{FF2B5EF4-FFF2-40B4-BE49-F238E27FC236}">
                    <a16:creationId xmlns:a16="http://schemas.microsoft.com/office/drawing/2014/main" id="{DB12AB97-8BDE-4FD8-94EA-0C638EC2A60A}"/>
                  </a:ext>
                </a:extLst>
              </p:cNvPr>
              <p:cNvSpPr>
                <a:spLocks noChangeArrowheads="1"/>
              </p:cNvSpPr>
              <p:nvPr/>
            </p:nvSpPr>
            <p:spPr bwMode="auto">
              <a:xfrm>
                <a:off x="6135" y="3170"/>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9,717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51" name="Rectangle 472">
                <a:extLst>
                  <a:ext uri="{FF2B5EF4-FFF2-40B4-BE49-F238E27FC236}">
                    <a16:creationId xmlns:a16="http://schemas.microsoft.com/office/drawing/2014/main" id="{0AF8A8C9-0EEE-4197-8093-68A29E2CE9E8}"/>
                  </a:ext>
                </a:extLst>
              </p:cNvPr>
              <p:cNvSpPr>
                <a:spLocks noChangeArrowheads="1"/>
              </p:cNvSpPr>
              <p:nvPr/>
            </p:nvSpPr>
            <p:spPr bwMode="auto">
              <a:xfrm>
                <a:off x="6619" y="3170"/>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9,931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52" name="Rectangle 473">
                <a:extLst>
                  <a:ext uri="{FF2B5EF4-FFF2-40B4-BE49-F238E27FC236}">
                    <a16:creationId xmlns:a16="http://schemas.microsoft.com/office/drawing/2014/main" id="{EF5B2416-3EFD-4CBA-8321-A62E49E3CC6B}"/>
                  </a:ext>
                </a:extLst>
              </p:cNvPr>
              <p:cNvSpPr>
                <a:spLocks noChangeArrowheads="1"/>
              </p:cNvSpPr>
              <p:nvPr/>
            </p:nvSpPr>
            <p:spPr bwMode="auto">
              <a:xfrm>
                <a:off x="7137" y="3170"/>
                <a:ext cx="14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53" name="Rectangle 474">
                <a:extLst>
                  <a:ext uri="{FF2B5EF4-FFF2-40B4-BE49-F238E27FC236}">
                    <a16:creationId xmlns:a16="http://schemas.microsoft.com/office/drawing/2014/main" id="{C2294066-EEFB-4344-BE87-4DCA5E37FDD0}"/>
                  </a:ext>
                </a:extLst>
              </p:cNvPr>
              <p:cNvSpPr>
                <a:spLocks noChangeArrowheads="1"/>
              </p:cNvSpPr>
              <p:nvPr/>
            </p:nvSpPr>
            <p:spPr bwMode="auto">
              <a:xfrm>
                <a:off x="7418" y="3170"/>
                <a:ext cx="18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75%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54" name="Rectangle 475">
                <a:extLst>
                  <a:ext uri="{FF2B5EF4-FFF2-40B4-BE49-F238E27FC236}">
                    <a16:creationId xmlns:a16="http://schemas.microsoft.com/office/drawing/2014/main" id="{AC9B1CD9-17AD-413C-9DDD-F138011E8D96}"/>
                  </a:ext>
                </a:extLst>
              </p:cNvPr>
              <p:cNvSpPr>
                <a:spLocks noChangeArrowheads="1"/>
              </p:cNvSpPr>
              <p:nvPr/>
            </p:nvSpPr>
            <p:spPr bwMode="auto">
              <a:xfrm>
                <a:off x="4123" y="3268"/>
                <a:ext cx="16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Lon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55" name="Rectangle 476">
                <a:extLst>
                  <a:ext uri="{FF2B5EF4-FFF2-40B4-BE49-F238E27FC236}">
                    <a16:creationId xmlns:a16="http://schemas.microsoft.com/office/drawing/2014/main" id="{82785EF2-F2BA-4243-9973-68665C0D94A4}"/>
                  </a:ext>
                </a:extLst>
              </p:cNvPr>
              <p:cNvSpPr>
                <a:spLocks noChangeArrowheads="1"/>
              </p:cNvSpPr>
              <p:nvPr/>
            </p:nvSpPr>
            <p:spPr bwMode="auto">
              <a:xfrm>
                <a:off x="4420" y="3268"/>
                <a:ext cx="1123"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North West London Health and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56" name="Rectangle 477">
                <a:extLst>
                  <a:ext uri="{FF2B5EF4-FFF2-40B4-BE49-F238E27FC236}">
                    <a16:creationId xmlns:a16="http://schemas.microsoft.com/office/drawing/2014/main" id="{6A058353-85EF-473C-AC23-7B19AB1766FB}"/>
                  </a:ext>
                </a:extLst>
              </p:cNvPr>
              <p:cNvSpPr>
                <a:spLocks noChangeArrowheads="1"/>
              </p:cNvSpPr>
              <p:nvPr/>
            </p:nvSpPr>
            <p:spPr bwMode="auto">
              <a:xfrm>
                <a:off x="4870" y="3367"/>
                <a:ext cx="62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Care Partnership</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57" name="Rectangle 478">
                <a:extLst>
                  <a:ext uri="{FF2B5EF4-FFF2-40B4-BE49-F238E27FC236}">
                    <a16:creationId xmlns:a16="http://schemas.microsoft.com/office/drawing/2014/main" id="{DCF75692-08A6-4D30-BCD0-FA09C6F4BD7F}"/>
                  </a:ext>
                </a:extLst>
              </p:cNvPr>
              <p:cNvSpPr>
                <a:spLocks noChangeArrowheads="1"/>
              </p:cNvSpPr>
              <p:nvPr/>
            </p:nvSpPr>
            <p:spPr bwMode="auto">
              <a:xfrm>
                <a:off x="5675" y="3268"/>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15,764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58" name="Rectangle 479">
                <a:extLst>
                  <a:ext uri="{FF2B5EF4-FFF2-40B4-BE49-F238E27FC236}">
                    <a16:creationId xmlns:a16="http://schemas.microsoft.com/office/drawing/2014/main" id="{3232690A-B3ED-4AC0-B5C2-D0E1E7BFC377}"/>
                  </a:ext>
                </a:extLst>
              </p:cNvPr>
              <p:cNvSpPr>
                <a:spLocks noChangeArrowheads="1"/>
              </p:cNvSpPr>
              <p:nvPr/>
            </p:nvSpPr>
            <p:spPr bwMode="auto">
              <a:xfrm>
                <a:off x="6095" y="3268"/>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11,464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59" name="Rectangle 480">
                <a:extLst>
                  <a:ext uri="{FF2B5EF4-FFF2-40B4-BE49-F238E27FC236}">
                    <a16:creationId xmlns:a16="http://schemas.microsoft.com/office/drawing/2014/main" id="{B0974C50-FF23-4FD1-9622-B9A14544D8FB}"/>
                  </a:ext>
                </a:extLst>
              </p:cNvPr>
              <p:cNvSpPr>
                <a:spLocks noChangeArrowheads="1"/>
              </p:cNvSpPr>
              <p:nvPr/>
            </p:nvSpPr>
            <p:spPr bwMode="auto">
              <a:xfrm>
                <a:off x="6579" y="3268"/>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11,714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60" name="Rectangle 481">
                <a:extLst>
                  <a:ext uri="{FF2B5EF4-FFF2-40B4-BE49-F238E27FC236}">
                    <a16:creationId xmlns:a16="http://schemas.microsoft.com/office/drawing/2014/main" id="{5356D630-4FC9-4C27-943F-9320CB07F408}"/>
                  </a:ext>
                </a:extLst>
              </p:cNvPr>
              <p:cNvSpPr>
                <a:spLocks noChangeArrowheads="1"/>
              </p:cNvSpPr>
              <p:nvPr/>
            </p:nvSpPr>
            <p:spPr bwMode="auto">
              <a:xfrm>
                <a:off x="7137" y="3268"/>
                <a:ext cx="14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61" name="Rectangle 482">
                <a:extLst>
                  <a:ext uri="{FF2B5EF4-FFF2-40B4-BE49-F238E27FC236}">
                    <a16:creationId xmlns:a16="http://schemas.microsoft.com/office/drawing/2014/main" id="{0F7FA230-8FE6-487C-92B5-0B2C77533740}"/>
                  </a:ext>
                </a:extLst>
              </p:cNvPr>
              <p:cNvSpPr>
                <a:spLocks noChangeArrowheads="1"/>
              </p:cNvSpPr>
              <p:nvPr/>
            </p:nvSpPr>
            <p:spPr bwMode="auto">
              <a:xfrm>
                <a:off x="7418" y="3268"/>
                <a:ext cx="18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74%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62" name="Rectangle 483">
                <a:extLst>
                  <a:ext uri="{FF2B5EF4-FFF2-40B4-BE49-F238E27FC236}">
                    <a16:creationId xmlns:a16="http://schemas.microsoft.com/office/drawing/2014/main" id="{554EBFE5-B20D-41D7-9C83-AB480F004360}"/>
                  </a:ext>
                </a:extLst>
              </p:cNvPr>
              <p:cNvSpPr>
                <a:spLocks noChangeArrowheads="1"/>
              </p:cNvSpPr>
              <p:nvPr/>
            </p:nvSpPr>
            <p:spPr bwMode="auto">
              <a:xfrm>
                <a:off x="4123" y="3465"/>
                <a:ext cx="16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Lon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63" name="Rectangle 484">
                <a:extLst>
                  <a:ext uri="{FF2B5EF4-FFF2-40B4-BE49-F238E27FC236}">
                    <a16:creationId xmlns:a16="http://schemas.microsoft.com/office/drawing/2014/main" id="{C8D8EC3D-A332-4B84-B877-EBFBFB1BD20F}"/>
                  </a:ext>
                </a:extLst>
              </p:cNvPr>
              <p:cNvSpPr>
                <a:spLocks noChangeArrowheads="1"/>
              </p:cNvSpPr>
              <p:nvPr/>
            </p:nvSpPr>
            <p:spPr bwMode="auto">
              <a:xfrm>
                <a:off x="4380" y="3465"/>
                <a:ext cx="11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North London Partners in Health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64" name="Rectangle 485">
                <a:extLst>
                  <a:ext uri="{FF2B5EF4-FFF2-40B4-BE49-F238E27FC236}">
                    <a16:creationId xmlns:a16="http://schemas.microsoft.com/office/drawing/2014/main" id="{F509D089-D5B3-4DE2-8500-18A3C656223C}"/>
                  </a:ext>
                </a:extLst>
              </p:cNvPr>
              <p:cNvSpPr>
                <a:spLocks noChangeArrowheads="1"/>
              </p:cNvSpPr>
              <p:nvPr/>
            </p:nvSpPr>
            <p:spPr bwMode="auto">
              <a:xfrm>
                <a:off x="5121" y="3564"/>
                <a:ext cx="3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and Care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65" name="Rectangle 486">
                <a:extLst>
                  <a:ext uri="{FF2B5EF4-FFF2-40B4-BE49-F238E27FC236}">
                    <a16:creationId xmlns:a16="http://schemas.microsoft.com/office/drawing/2014/main" id="{B931200B-A9F7-4FC1-99DF-87DF491246BE}"/>
                  </a:ext>
                </a:extLst>
              </p:cNvPr>
              <p:cNvSpPr>
                <a:spLocks noChangeArrowheads="1"/>
              </p:cNvSpPr>
              <p:nvPr/>
            </p:nvSpPr>
            <p:spPr bwMode="auto">
              <a:xfrm>
                <a:off x="5675" y="3465"/>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11,124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66" name="Rectangle 487">
                <a:extLst>
                  <a:ext uri="{FF2B5EF4-FFF2-40B4-BE49-F238E27FC236}">
                    <a16:creationId xmlns:a16="http://schemas.microsoft.com/office/drawing/2014/main" id="{517115CD-A630-4E13-BD4C-BBB3DFC77C0A}"/>
                  </a:ext>
                </a:extLst>
              </p:cNvPr>
              <p:cNvSpPr>
                <a:spLocks noChangeArrowheads="1"/>
              </p:cNvSpPr>
              <p:nvPr/>
            </p:nvSpPr>
            <p:spPr bwMode="auto">
              <a:xfrm>
                <a:off x="6135" y="3465"/>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8,018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67" name="Rectangle 488">
                <a:extLst>
                  <a:ext uri="{FF2B5EF4-FFF2-40B4-BE49-F238E27FC236}">
                    <a16:creationId xmlns:a16="http://schemas.microsoft.com/office/drawing/2014/main" id="{2B32FAAC-894E-438C-8E9B-CD18BD405C8C}"/>
                  </a:ext>
                </a:extLst>
              </p:cNvPr>
              <p:cNvSpPr>
                <a:spLocks noChangeArrowheads="1"/>
              </p:cNvSpPr>
              <p:nvPr/>
            </p:nvSpPr>
            <p:spPr bwMode="auto">
              <a:xfrm>
                <a:off x="6619" y="3465"/>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8,207</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68" name="Rectangle 489">
                <a:extLst>
                  <a:ext uri="{FF2B5EF4-FFF2-40B4-BE49-F238E27FC236}">
                    <a16:creationId xmlns:a16="http://schemas.microsoft.com/office/drawing/2014/main" id="{A9D14C26-7813-4006-9272-851D3B4CAF4F}"/>
                  </a:ext>
                </a:extLst>
              </p:cNvPr>
              <p:cNvSpPr>
                <a:spLocks noChangeArrowheads="1"/>
              </p:cNvSpPr>
              <p:nvPr/>
            </p:nvSpPr>
            <p:spPr bwMode="auto">
              <a:xfrm>
                <a:off x="7137" y="3465"/>
                <a:ext cx="14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69" name="Rectangle 490">
                <a:extLst>
                  <a:ext uri="{FF2B5EF4-FFF2-40B4-BE49-F238E27FC236}">
                    <a16:creationId xmlns:a16="http://schemas.microsoft.com/office/drawing/2014/main" id="{90A165C8-EA26-4432-8497-49D006913CBC}"/>
                  </a:ext>
                </a:extLst>
              </p:cNvPr>
              <p:cNvSpPr>
                <a:spLocks noChangeArrowheads="1"/>
              </p:cNvSpPr>
              <p:nvPr/>
            </p:nvSpPr>
            <p:spPr bwMode="auto">
              <a:xfrm>
                <a:off x="7418" y="3465"/>
                <a:ext cx="18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74%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70" name="Rectangle 491">
                <a:extLst>
                  <a:ext uri="{FF2B5EF4-FFF2-40B4-BE49-F238E27FC236}">
                    <a16:creationId xmlns:a16="http://schemas.microsoft.com/office/drawing/2014/main" id="{84A11AF7-D2A3-4C74-B50D-EE5710519149}"/>
                  </a:ext>
                </a:extLst>
              </p:cNvPr>
              <p:cNvSpPr>
                <a:spLocks noChangeArrowheads="1"/>
              </p:cNvSpPr>
              <p:nvPr/>
            </p:nvSpPr>
            <p:spPr bwMode="auto">
              <a:xfrm>
                <a:off x="4123" y="3662"/>
                <a:ext cx="16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Lon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71" name="Rectangle 492">
                <a:extLst>
                  <a:ext uri="{FF2B5EF4-FFF2-40B4-BE49-F238E27FC236}">
                    <a16:creationId xmlns:a16="http://schemas.microsoft.com/office/drawing/2014/main" id="{001501D7-097A-4B8F-B4CD-FC0A0640D90B}"/>
                  </a:ext>
                </a:extLst>
              </p:cNvPr>
              <p:cNvSpPr>
                <a:spLocks noChangeArrowheads="1"/>
              </p:cNvSpPr>
              <p:nvPr/>
            </p:nvSpPr>
            <p:spPr bwMode="auto">
              <a:xfrm>
                <a:off x="4461" y="3662"/>
                <a:ext cx="107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East London Health and Care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72" name="Rectangle 493">
                <a:extLst>
                  <a:ext uri="{FF2B5EF4-FFF2-40B4-BE49-F238E27FC236}">
                    <a16:creationId xmlns:a16="http://schemas.microsoft.com/office/drawing/2014/main" id="{2ACADA03-0AC2-43E2-AA91-1BA20C61CEDD}"/>
                  </a:ext>
                </a:extLst>
              </p:cNvPr>
              <p:cNvSpPr>
                <a:spLocks noChangeArrowheads="1"/>
              </p:cNvSpPr>
              <p:nvPr/>
            </p:nvSpPr>
            <p:spPr bwMode="auto">
              <a:xfrm>
                <a:off x="5050" y="3761"/>
                <a:ext cx="430"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Partnership</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73" name="Rectangle 494">
                <a:extLst>
                  <a:ext uri="{FF2B5EF4-FFF2-40B4-BE49-F238E27FC236}">
                    <a16:creationId xmlns:a16="http://schemas.microsoft.com/office/drawing/2014/main" id="{E5D671DF-8C83-4F37-B8C5-DFF508613CC1}"/>
                  </a:ext>
                </a:extLst>
              </p:cNvPr>
              <p:cNvSpPr>
                <a:spLocks noChangeArrowheads="1"/>
              </p:cNvSpPr>
              <p:nvPr/>
            </p:nvSpPr>
            <p:spPr bwMode="auto">
              <a:xfrm>
                <a:off x="5675" y="3662"/>
                <a:ext cx="271"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13,413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74" name="Rectangle 495">
                <a:extLst>
                  <a:ext uri="{FF2B5EF4-FFF2-40B4-BE49-F238E27FC236}">
                    <a16:creationId xmlns:a16="http://schemas.microsoft.com/office/drawing/2014/main" id="{AD00695D-BFF8-4654-8EFC-9EF4AB59EAFA}"/>
                  </a:ext>
                </a:extLst>
              </p:cNvPr>
              <p:cNvSpPr>
                <a:spLocks noChangeArrowheads="1"/>
              </p:cNvSpPr>
              <p:nvPr/>
            </p:nvSpPr>
            <p:spPr bwMode="auto">
              <a:xfrm>
                <a:off x="6135" y="3662"/>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8,839</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75" name="Rectangle 496">
                <a:extLst>
                  <a:ext uri="{FF2B5EF4-FFF2-40B4-BE49-F238E27FC236}">
                    <a16:creationId xmlns:a16="http://schemas.microsoft.com/office/drawing/2014/main" id="{A8CD2148-DE5C-4F4A-993C-FAB86AE915C3}"/>
                  </a:ext>
                </a:extLst>
              </p:cNvPr>
              <p:cNvSpPr>
                <a:spLocks noChangeArrowheads="1"/>
              </p:cNvSpPr>
              <p:nvPr/>
            </p:nvSpPr>
            <p:spPr bwMode="auto">
              <a:xfrm>
                <a:off x="6619" y="3662"/>
                <a:ext cx="227"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9,124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76" name="Rectangle 497">
                <a:extLst>
                  <a:ext uri="{FF2B5EF4-FFF2-40B4-BE49-F238E27FC236}">
                    <a16:creationId xmlns:a16="http://schemas.microsoft.com/office/drawing/2014/main" id="{00BCD90F-33F6-4B67-9601-2AE2D4FBC8B6}"/>
                  </a:ext>
                </a:extLst>
              </p:cNvPr>
              <p:cNvSpPr>
                <a:spLocks noChangeArrowheads="1"/>
              </p:cNvSpPr>
              <p:nvPr/>
            </p:nvSpPr>
            <p:spPr bwMode="auto">
              <a:xfrm>
                <a:off x="7137" y="3662"/>
                <a:ext cx="14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77" name="Rectangle 498">
                <a:extLst>
                  <a:ext uri="{FF2B5EF4-FFF2-40B4-BE49-F238E27FC236}">
                    <a16:creationId xmlns:a16="http://schemas.microsoft.com/office/drawing/2014/main" id="{4F607944-FEBD-4730-B206-2A1F1D76DF5B}"/>
                  </a:ext>
                </a:extLst>
              </p:cNvPr>
              <p:cNvSpPr>
                <a:spLocks noChangeArrowheads="1"/>
              </p:cNvSpPr>
              <p:nvPr/>
            </p:nvSpPr>
            <p:spPr bwMode="auto">
              <a:xfrm>
                <a:off x="7418" y="3662"/>
                <a:ext cx="189"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Arial" panose="020B0604020202020204" pitchFamily="34" charset="0"/>
                  </a:rPr>
                  <a:t>68%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78" name="Rectangle 499">
                <a:extLst>
                  <a:ext uri="{FF2B5EF4-FFF2-40B4-BE49-F238E27FC236}">
                    <a16:creationId xmlns:a16="http://schemas.microsoft.com/office/drawing/2014/main" id="{DDF2C52D-0A80-496C-A510-B8BECE1CBB16}"/>
                  </a:ext>
                </a:extLst>
              </p:cNvPr>
              <p:cNvSpPr>
                <a:spLocks noChangeArrowheads="1"/>
              </p:cNvSpPr>
              <p:nvPr/>
            </p:nvSpPr>
            <p:spPr bwMode="auto">
              <a:xfrm>
                <a:off x="3967" y="486"/>
                <a:ext cx="3" cy="1"/>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79" name="Rectangle 500">
                <a:extLst>
                  <a:ext uri="{FF2B5EF4-FFF2-40B4-BE49-F238E27FC236}">
                    <a16:creationId xmlns:a16="http://schemas.microsoft.com/office/drawing/2014/main" id="{B09EC81A-7C6C-43B1-AF5F-E61456496B76}"/>
                  </a:ext>
                </a:extLst>
              </p:cNvPr>
              <p:cNvSpPr>
                <a:spLocks noChangeArrowheads="1"/>
              </p:cNvSpPr>
              <p:nvPr/>
            </p:nvSpPr>
            <p:spPr bwMode="auto">
              <a:xfrm>
                <a:off x="4255" y="486"/>
                <a:ext cx="3" cy="1"/>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80" name="Rectangle 501">
                <a:extLst>
                  <a:ext uri="{FF2B5EF4-FFF2-40B4-BE49-F238E27FC236}">
                    <a16:creationId xmlns:a16="http://schemas.microsoft.com/office/drawing/2014/main" id="{95C6398F-C53A-4636-A2C3-FCE3EFAB6129}"/>
                  </a:ext>
                </a:extLst>
              </p:cNvPr>
              <p:cNvSpPr>
                <a:spLocks noChangeArrowheads="1"/>
              </p:cNvSpPr>
              <p:nvPr/>
            </p:nvSpPr>
            <p:spPr bwMode="auto">
              <a:xfrm>
                <a:off x="5428" y="486"/>
                <a:ext cx="4" cy="1"/>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81" name="Rectangle 502">
                <a:extLst>
                  <a:ext uri="{FF2B5EF4-FFF2-40B4-BE49-F238E27FC236}">
                    <a16:creationId xmlns:a16="http://schemas.microsoft.com/office/drawing/2014/main" id="{87DACC80-D12C-4190-A229-71E17267869D}"/>
                  </a:ext>
                </a:extLst>
              </p:cNvPr>
              <p:cNvSpPr>
                <a:spLocks noChangeArrowheads="1"/>
              </p:cNvSpPr>
              <p:nvPr/>
            </p:nvSpPr>
            <p:spPr bwMode="auto">
              <a:xfrm>
                <a:off x="5909" y="486"/>
                <a:ext cx="3" cy="1"/>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82" name="Rectangle 503">
                <a:extLst>
                  <a:ext uri="{FF2B5EF4-FFF2-40B4-BE49-F238E27FC236}">
                    <a16:creationId xmlns:a16="http://schemas.microsoft.com/office/drawing/2014/main" id="{BD0AE90A-21D5-4266-98D7-FD8A54F888F5}"/>
                  </a:ext>
                </a:extLst>
              </p:cNvPr>
              <p:cNvSpPr>
                <a:spLocks noChangeArrowheads="1"/>
              </p:cNvSpPr>
              <p:nvPr/>
            </p:nvSpPr>
            <p:spPr bwMode="auto">
              <a:xfrm>
                <a:off x="6328" y="486"/>
                <a:ext cx="4" cy="1"/>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83" name="Rectangle 504">
                <a:extLst>
                  <a:ext uri="{FF2B5EF4-FFF2-40B4-BE49-F238E27FC236}">
                    <a16:creationId xmlns:a16="http://schemas.microsoft.com/office/drawing/2014/main" id="{5731BABB-6553-4A8F-9F93-8776431A156E}"/>
                  </a:ext>
                </a:extLst>
              </p:cNvPr>
              <p:cNvSpPr>
                <a:spLocks noChangeArrowheads="1"/>
              </p:cNvSpPr>
              <p:nvPr/>
            </p:nvSpPr>
            <p:spPr bwMode="auto">
              <a:xfrm>
                <a:off x="6812" y="486"/>
                <a:ext cx="3" cy="1"/>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84" name="Rectangle 505">
                <a:extLst>
                  <a:ext uri="{FF2B5EF4-FFF2-40B4-BE49-F238E27FC236}">
                    <a16:creationId xmlns:a16="http://schemas.microsoft.com/office/drawing/2014/main" id="{F3227DD4-90E2-4D45-AC89-AE525B9E3724}"/>
                  </a:ext>
                </a:extLst>
              </p:cNvPr>
              <p:cNvSpPr>
                <a:spLocks noChangeArrowheads="1"/>
              </p:cNvSpPr>
              <p:nvPr/>
            </p:nvSpPr>
            <p:spPr bwMode="auto">
              <a:xfrm>
                <a:off x="7255" y="486"/>
                <a:ext cx="4" cy="1"/>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85" name="Rectangle 506">
                <a:extLst>
                  <a:ext uri="{FF2B5EF4-FFF2-40B4-BE49-F238E27FC236}">
                    <a16:creationId xmlns:a16="http://schemas.microsoft.com/office/drawing/2014/main" id="{B504E470-8DDD-4771-83DE-8C2C1CACBB12}"/>
                  </a:ext>
                </a:extLst>
              </p:cNvPr>
              <p:cNvSpPr>
                <a:spLocks noChangeArrowheads="1"/>
              </p:cNvSpPr>
              <p:nvPr/>
            </p:nvSpPr>
            <p:spPr bwMode="auto">
              <a:xfrm>
                <a:off x="7577" y="486"/>
                <a:ext cx="3" cy="1"/>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86" name="Rectangle 507">
                <a:extLst>
                  <a:ext uri="{FF2B5EF4-FFF2-40B4-BE49-F238E27FC236}">
                    <a16:creationId xmlns:a16="http://schemas.microsoft.com/office/drawing/2014/main" id="{F797C31A-6F7C-4A28-9265-1D97811C08B3}"/>
                  </a:ext>
                </a:extLst>
              </p:cNvPr>
              <p:cNvSpPr>
                <a:spLocks noChangeArrowheads="1"/>
              </p:cNvSpPr>
              <p:nvPr/>
            </p:nvSpPr>
            <p:spPr bwMode="auto">
              <a:xfrm>
                <a:off x="3967" y="792"/>
                <a:ext cx="3613"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87" name="Line 508">
                <a:extLst>
                  <a:ext uri="{FF2B5EF4-FFF2-40B4-BE49-F238E27FC236}">
                    <a16:creationId xmlns:a16="http://schemas.microsoft.com/office/drawing/2014/main" id="{42127278-5F26-41E1-8421-E8EC8BC86A25}"/>
                  </a:ext>
                </a:extLst>
              </p:cNvPr>
              <p:cNvSpPr>
                <a:spLocks noChangeShapeType="1"/>
              </p:cNvSpPr>
              <p:nvPr/>
            </p:nvSpPr>
            <p:spPr bwMode="auto">
              <a:xfrm>
                <a:off x="3967" y="894"/>
                <a:ext cx="3288"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88" name="Rectangle 509">
                <a:extLst>
                  <a:ext uri="{FF2B5EF4-FFF2-40B4-BE49-F238E27FC236}">
                    <a16:creationId xmlns:a16="http://schemas.microsoft.com/office/drawing/2014/main" id="{3290FD01-7E6F-4FEE-B4B9-004E3D6AC3F2}"/>
                  </a:ext>
                </a:extLst>
              </p:cNvPr>
              <p:cNvSpPr>
                <a:spLocks noChangeArrowheads="1"/>
              </p:cNvSpPr>
              <p:nvPr/>
            </p:nvSpPr>
            <p:spPr bwMode="auto">
              <a:xfrm>
                <a:off x="3967" y="894"/>
                <a:ext cx="3288"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89" name="Line 510">
                <a:extLst>
                  <a:ext uri="{FF2B5EF4-FFF2-40B4-BE49-F238E27FC236}">
                    <a16:creationId xmlns:a16="http://schemas.microsoft.com/office/drawing/2014/main" id="{9130DD2D-49A3-4B0F-B291-DC96010837BB}"/>
                  </a:ext>
                </a:extLst>
              </p:cNvPr>
              <p:cNvSpPr>
                <a:spLocks noChangeShapeType="1"/>
              </p:cNvSpPr>
              <p:nvPr/>
            </p:nvSpPr>
            <p:spPr bwMode="auto">
              <a:xfrm>
                <a:off x="3967" y="992"/>
                <a:ext cx="3288"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90" name="Rectangle 511">
                <a:extLst>
                  <a:ext uri="{FF2B5EF4-FFF2-40B4-BE49-F238E27FC236}">
                    <a16:creationId xmlns:a16="http://schemas.microsoft.com/office/drawing/2014/main" id="{EAF461EB-FAC6-4E82-BD28-A3DB204AFCC5}"/>
                  </a:ext>
                </a:extLst>
              </p:cNvPr>
              <p:cNvSpPr>
                <a:spLocks noChangeArrowheads="1"/>
              </p:cNvSpPr>
              <p:nvPr/>
            </p:nvSpPr>
            <p:spPr bwMode="auto">
              <a:xfrm>
                <a:off x="3967" y="992"/>
                <a:ext cx="3288"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91" name="Line 512">
                <a:extLst>
                  <a:ext uri="{FF2B5EF4-FFF2-40B4-BE49-F238E27FC236}">
                    <a16:creationId xmlns:a16="http://schemas.microsoft.com/office/drawing/2014/main" id="{A89483DF-2D00-4A6D-A7D7-9DCD38301874}"/>
                  </a:ext>
                </a:extLst>
              </p:cNvPr>
              <p:cNvSpPr>
                <a:spLocks noChangeShapeType="1"/>
              </p:cNvSpPr>
              <p:nvPr/>
            </p:nvSpPr>
            <p:spPr bwMode="auto">
              <a:xfrm>
                <a:off x="3967" y="1189"/>
                <a:ext cx="3288"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92" name="Rectangle 513">
                <a:extLst>
                  <a:ext uri="{FF2B5EF4-FFF2-40B4-BE49-F238E27FC236}">
                    <a16:creationId xmlns:a16="http://schemas.microsoft.com/office/drawing/2014/main" id="{FFBBAEB0-3303-4A7D-A0F5-774121212865}"/>
                  </a:ext>
                </a:extLst>
              </p:cNvPr>
              <p:cNvSpPr>
                <a:spLocks noChangeArrowheads="1"/>
              </p:cNvSpPr>
              <p:nvPr/>
            </p:nvSpPr>
            <p:spPr bwMode="auto">
              <a:xfrm>
                <a:off x="3967" y="1189"/>
                <a:ext cx="3288"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93" name="Line 514">
                <a:extLst>
                  <a:ext uri="{FF2B5EF4-FFF2-40B4-BE49-F238E27FC236}">
                    <a16:creationId xmlns:a16="http://schemas.microsoft.com/office/drawing/2014/main" id="{6DFFDA6D-CC2A-4154-A4BF-C17A9AB27D16}"/>
                  </a:ext>
                </a:extLst>
              </p:cNvPr>
              <p:cNvSpPr>
                <a:spLocks noChangeShapeType="1"/>
              </p:cNvSpPr>
              <p:nvPr/>
            </p:nvSpPr>
            <p:spPr bwMode="auto">
              <a:xfrm>
                <a:off x="3967" y="1288"/>
                <a:ext cx="3288"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94" name="Rectangle 515">
                <a:extLst>
                  <a:ext uri="{FF2B5EF4-FFF2-40B4-BE49-F238E27FC236}">
                    <a16:creationId xmlns:a16="http://schemas.microsoft.com/office/drawing/2014/main" id="{952789FA-A9DB-4D55-9453-9150B0D50ECF}"/>
                  </a:ext>
                </a:extLst>
              </p:cNvPr>
              <p:cNvSpPr>
                <a:spLocks noChangeArrowheads="1"/>
              </p:cNvSpPr>
              <p:nvPr/>
            </p:nvSpPr>
            <p:spPr bwMode="auto">
              <a:xfrm>
                <a:off x="3967" y="1288"/>
                <a:ext cx="3288"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95" name="Line 516">
                <a:extLst>
                  <a:ext uri="{FF2B5EF4-FFF2-40B4-BE49-F238E27FC236}">
                    <a16:creationId xmlns:a16="http://schemas.microsoft.com/office/drawing/2014/main" id="{1B94F1A7-4957-4B86-8282-9045A001DC1C}"/>
                  </a:ext>
                </a:extLst>
              </p:cNvPr>
              <p:cNvSpPr>
                <a:spLocks noChangeShapeType="1"/>
              </p:cNvSpPr>
              <p:nvPr/>
            </p:nvSpPr>
            <p:spPr bwMode="auto">
              <a:xfrm>
                <a:off x="3967" y="1386"/>
                <a:ext cx="3288"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96" name="Rectangle 517">
                <a:extLst>
                  <a:ext uri="{FF2B5EF4-FFF2-40B4-BE49-F238E27FC236}">
                    <a16:creationId xmlns:a16="http://schemas.microsoft.com/office/drawing/2014/main" id="{E373B628-8146-4A35-8D33-B262FA705A52}"/>
                  </a:ext>
                </a:extLst>
              </p:cNvPr>
              <p:cNvSpPr>
                <a:spLocks noChangeArrowheads="1"/>
              </p:cNvSpPr>
              <p:nvPr/>
            </p:nvSpPr>
            <p:spPr bwMode="auto">
              <a:xfrm>
                <a:off x="3967" y="1386"/>
                <a:ext cx="3288"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97" name="Line 518">
                <a:extLst>
                  <a:ext uri="{FF2B5EF4-FFF2-40B4-BE49-F238E27FC236}">
                    <a16:creationId xmlns:a16="http://schemas.microsoft.com/office/drawing/2014/main" id="{8484432A-318F-4B71-9E4F-AC31B12CC147}"/>
                  </a:ext>
                </a:extLst>
              </p:cNvPr>
              <p:cNvSpPr>
                <a:spLocks noChangeShapeType="1"/>
              </p:cNvSpPr>
              <p:nvPr/>
            </p:nvSpPr>
            <p:spPr bwMode="auto">
              <a:xfrm>
                <a:off x="3967" y="1485"/>
                <a:ext cx="3288"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98" name="Rectangle 519">
                <a:extLst>
                  <a:ext uri="{FF2B5EF4-FFF2-40B4-BE49-F238E27FC236}">
                    <a16:creationId xmlns:a16="http://schemas.microsoft.com/office/drawing/2014/main" id="{1459E3F7-7CD5-4C97-97B0-9AC0732EEDC1}"/>
                  </a:ext>
                </a:extLst>
              </p:cNvPr>
              <p:cNvSpPr>
                <a:spLocks noChangeArrowheads="1"/>
              </p:cNvSpPr>
              <p:nvPr/>
            </p:nvSpPr>
            <p:spPr bwMode="auto">
              <a:xfrm>
                <a:off x="3967" y="1485"/>
                <a:ext cx="3288"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99" name="Line 520">
                <a:extLst>
                  <a:ext uri="{FF2B5EF4-FFF2-40B4-BE49-F238E27FC236}">
                    <a16:creationId xmlns:a16="http://schemas.microsoft.com/office/drawing/2014/main" id="{248D0846-4505-4303-9243-9CAFC1566DE8}"/>
                  </a:ext>
                </a:extLst>
              </p:cNvPr>
              <p:cNvSpPr>
                <a:spLocks noChangeShapeType="1"/>
              </p:cNvSpPr>
              <p:nvPr/>
            </p:nvSpPr>
            <p:spPr bwMode="auto">
              <a:xfrm>
                <a:off x="3967" y="1682"/>
                <a:ext cx="3288"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00" name="Rectangle 521">
                <a:extLst>
                  <a:ext uri="{FF2B5EF4-FFF2-40B4-BE49-F238E27FC236}">
                    <a16:creationId xmlns:a16="http://schemas.microsoft.com/office/drawing/2014/main" id="{96ACE782-8DE1-4B22-8D32-197C4FA5996E}"/>
                  </a:ext>
                </a:extLst>
              </p:cNvPr>
              <p:cNvSpPr>
                <a:spLocks noChangeArrowheads="1"/>
              </p:cNvSpPr>
              <p:nvPr/>
            </p:nvSpPr>
            <p:spPr bwMode="auto">
              <a:xfrm>
                <a:off x="3967" y="1682"/>
                <a:ext cx="3288"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01" name="Line 522">
                <a:extLst>
                  <a:ext uri="{FF2B5EF4-FFF2-40B4-BE49-F238E27FC236}">
                    <a16:creationId xmlns:a16="http://schemas.microsoft.com/office/drawing/2014/main" id="{FF1BD54C-0B39-4E7E-909F-4A4A28B812F4}"/>
                  </a:ext>
                </a:extLst>
              </p:cNvPr>
              <p:cNvSpPr>
                <a:spLocks noChangeShapeType="1"/>
              </p:cNvSpPr>
              <p:nvPr/>
            </p:nvSpPr>
            <p:spPr bwMode="auto">
              <a:xfrm>
                <a:off x="3967" y="1879"/>
                <a:ext cx="3288"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02" name="Rectangle 523">
                <a:extLst>
                  <a:ext uri="{FF2B5EF4-FFF2-40B4-BE49-F238E27FC236}">
                    <a16:creationId xmlns:a16="http://schemas.microsoft.com/office/drawing/2014/main" id="{561D780B-A9DA-41D0-AA29-AEB77B74D03E}"/>
                  </a:ext>
                </a:extLst>
              </p:cNvPr>
              <p:cNvSpPr>
                <a:spLocks noChangeArrowheads="1"/>
              </p:cNvSpPr>
              <p:nvPr/>
            </p:nvSpPr>
            <p:spPr bwMode="auto">
              <a:xfrm>
                <a:off x="3967" y="1879"/>
                <a:ext cx="3288"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03" name="Line 524">
                <a:extLst>
                  <a:ext uri="{FF2B5EF4-FFF2-40B4-BE49-F238E27FC236}">
                    <a16:creationId xmlns:a16="http://schemas.microsoft.com/office/drawing/2014/main" id="{40B3315E-2E9E-4871-BD40-D3E0E3B49A18}"/>
                  </a:ext>
                </a:extLst>
              </p:cNvPr>
              <p:cNvSpPr>
                <a:spLocks noChangeShapeType="1"/>
              </p:cNvSpPr>
              <p:nvPr/>
            </p:nvSpPr>
            <p:spPr bwMode="auto">
              <a:xfrm>
                <a:off x="3967" y="2076"/>
                <a:ext cx="3288"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04" name="Rectangle 525">
                <a:extLst>
                  <a:ext uri="{FF2B5EF4-FFF2-40B4-BE49-F238E27FC236}">
                    <a16:creationId xmlns:a16="http://schemas.microsoft.com/office/drawing/2014/main" id="{6A38C140-D51F-4A72-9E6B-5052E9CBA4DD}"/>
                  </a:ext>
                </a:extLst>
              </p:cNvPr>
              <p:cNvSpPr>
                <a:spLocks noChangeArrowheads="1"/>
              </p:cNvSpPr>
              <p:nvPr/>
            </p:nvSpPr>
            <p:spPr bwMode="auto">
              <a:xfrm>
                <a:off x="3967" y="2076"/>
                <a:ext cx="3288"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05" name="Line 526">
                <a:extLst>
                  <a:ext uri="{FF2B5EF4-FFF2-40B4-BE49-F238E27FC236}">
                    <a16:creationId xmlns:a16="http://schemas.microsoft.com/office/drawing/2014/main" id="{FFB17A47-1099-42AD-AD60-4674F3260C88}"/>
                  </a:ext>
                </a:extLst>
              </p:cNvPr>
              <p:cNvSpPr>
                <a:spLocks noChangeShapeType="1"/>
              </p:cNvSpPr>
              <p:nvPr/>
            </p:nvSpPr>
            <p:spPr bwMode="auto">
              <a:xfrm>
                <a:off x="3967" y="2273"/>
                <a:ext cx="3288"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06" name="Rectangle 527">
                <a:extLst>
                  <a:ext uri="{FF2B5EF4-FFF2-40B4-BE49-F238E27FC236}">
                    <a16:creationId xmlns:a16="http://schemas.microsoft.com/office/drawing/2014/main" id="{294C1C80-91C3-4841-AFB8-C5A9EDF92398}"/>
                  </a:ext>
                </a:extLst>
              </p:cNvPr>
              <p:cNvSpPr>
                <a:spLocks noChangeArrowheads="1"/>
              </p:cNvSpPr>
              <p:nvPr/>
            </p:nvSpPr>
            <p:spPr bwMode="auto">
              <a:xfrm>
                <a:off x="3967" y="2273"/>
                <a:ext cx="3288"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331" name="Line 529">
              <a:extLst>
                <a:ext uri="{FF2B5EF4-FFF2-40B4-BE49-F238E27FC236}">
                  <a16:creationId xmlns:a16="http://schemas.microsoft.com/office/drawing/2014/main" id="{D26DDACC-7ABF-4395-903B-DCC06E5069E1}"/>
                </a:ext>
              </a:extLst>
            </p:cNvPr>
            <p:cNvSpPr>
              <a:spLocks noChangeShapeType="1"/>
            </p:cNvSpPr>
            <p:nvPr/>
          </p:nvSpPr>
          <p:spPr bwMode="auto">
            <a:xfrm>
              <a:off x="3967" y="2470"/>
              <a:ext cx="3288"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32" name="Rectangle 530">
              <a:extLst>
                <a:ext uri="{FF2B5EF4-FFF2-40B4-BE49-F238E27FC236}">
                  <a16:creationId xmlns:a16="http://schemas.microsoft.com/office/drawing/2014/main" id="{373D7021-5F5B-4ADA-BE8F-A3FF414BD831}"/>
                </a:ext>
              </a:extLst>
            </p:cNvPr>
            <p:cNvSpPr>
              <a:spLocks noChangeArrowheads="1"/>
            </p:cNvSpPr>
            <p:nvPr/>
          </p:nvSpPr>
          <p:spPr bwMode="auto">
            <a:xfrm>
              <a:off x="3967" y="2470"/>
              <a:ext cx="3288"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33" name="Line 531">
              <a:extLst>
                <a:ext uri="{FF2B5EF4-FFF2-40B4-BE49-F238E27FC236}">
                  <a16:creationId xmlns:a16="http://schemas.microsoft.com/office/drawing/2014/main" id="{467A4478-09DC-4A41-9195-616A4E99CBBA}"/>
                </a:ext>
              </a:extLst>
            </p:cNvPr>
            <p:cNvSpPr>
              <a:spLocks noChangeShapeType="1"/>
            </p:cNvSpPr>
            <p:nvPr/>
          </p:nvSpPr>
          <p:spPr bwMode="auto">
            <a:xfrm>
              <a:off x="3967" y="2667"/>
              <a:ext cx="3288"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34" name="Rectangle 532">
              <a:extLst>
                <a:ext uri="{FF2B5EF4-FFF2-40B4-BE49-F238E27FC236}">
                  <a16:creationId xmlns:a16="http://schemas.microsoft.com/office/drawing/2014/main" id="{4D1F7938-BE73-41E6-A566-636E2E126FEF}"/>
                </a:ext>
              </a:extLst>
            </p:cNvPr>
            <p:cNvSpPr>
              <a:spLocks noChangeArrowheads="1"/>
            </p:cNvSpPr>
            <p:nvPr/>
          </p:nvSpPr>
          <p:spPr bwMode="auto">
            <a:xfrm>
              <a:off x="3967" y="2667"/>
              <a:ext cx="3288"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35" name="Line 533">
              <a:extLst>
                <a:ext uri="{FF2B5EF4-FFF2-40B4-BE49-F238E27FC236}">
                  <a16:creationId xmlns:a16="http://schemas.microsoft.com/office/drawing/2014/main" id="{449D0B14-9F65-4E31-B2FE-AE6FCD517C42}"/>
                </a:ext>
              </a:extLst>
            </p:cNvPr>
            <p:cNvSpPr>
              <a:spLocks noChangeShapeType="1"/>
            </p:cNvSpPr>
            <p:nvPr/>
          </p:nvSpPr>
          <p:spPr bwMode="auto">
            <a:xfrm>
              <a:off x="3967" y="2864"/>
              <a:ext cx="3288"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36" name="Rectangle 534">
              <a:extLst>
                <a:ext uri="{FF2B5EF4-FFF2-40B4-BE49-F238E27FC236}">
                  <a16:creationId xmlns:a16="http://schemas.microsoft.com/office/drawing/2014/main" id="{02B194F8-B8A9-4150-86DB-A7D65BA0588B}"/>
                </a:ext>
              </a:extLst>
            </p:cNvPr>
            <p:cNvSpPr>
              <a:spLocks noChangeArrowheads="1"/>
            </p:cNvSpPr>
            <p:nvPr/>
          </p:nvSpPr>
          <p:spPr bwMode="auto">
            <a:xfrm>
              <a:off x="3967" y="2864"/>
              <a:ext cx="3288"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37" name="Line 535">
              <a:extLst>
                <a:ext uri="{FF2B5EF4-FFF2-40B4-BE49-F238E27FC236}">
                  <a16:creationId xmlns:a16="http://schemas.microsoft.com/office/drawing/2014/main" id="{CD775C64-E6BE-4708-A5A6-1F2B2E873A26}"/>
                </a:ext>
              </a:extLst>
            </p:cNvPr>
            <p:cNvSpPr>
              <a:spLocks noChangeShapeType="1"/>
            </p:cNvSpPr>
            <p:nvPr/>
          </p:nvSpPr>
          <p:spPr bwMode="auto">
            <a:xfrm>
              <a:off x="3967" y="3061"/>
              <a:ext cx="3288"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38" name="Rectangle 536">
              <a:extLst>
                <a:ext uri="{FF2B5EF4-FFF2-40B4-BE49-F238E27FC236}">
                  <a16:creationId xmlns:a16="http://schemas.microsoft.com/office/drawing/2014/main" id="{A8A9B9D4-D4C9-434C-9E39-73B382151687}"/>
                </a:ext>
              </a:extLst>
            </p:cNvPr>
            <p:cNvSpPr>
              <a:spLocks noChangeArrowheads="1"/>
            </p:cNvSpPr>
            <p:nvPr/>
          </p:nvSpPr>
          <p:spPr bwMode="auto">
            <a:xfrm>
              <a:off x="3967" y="3061"/>
              <a:ext cx="3288"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39" name="Line 537">
              <a:extLst>
                <a:ext uri="{FF2B5EF4-FFF2-40B4-BE49-F238E27FC236}">
                  <a16:creationId xmlns:a16="http://schemas.microsoft.com/office/drawing/2014/main" id="{9E71907E-88FD-47BC-AB38-8882833A1A9F}"/>
                </a:ext>
              </a:extLst>
            </p:cNvPr>
            <p:cNvSpPr>
              <a:spLocks noChangeShapeType="1"/>
            </p:cNvSpPr>
            <p:nvPr/>
          </p:nvSpPr>
          <p:spPr bwMode="auto">
            <a:xfrm>
              <a:off x="3967" y="3159"/>
              <a:ext cx="3288"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40" name="Rectangle 538">
              <a:extLst>
                <a:ext uri="{FF2B5EF4-FFF2-40B4-BE49-F238E27FC236}">
                  <a16:creationId xmlns:a16="http://schemas.microsoft.com/office/drawing/2014/main" id="{F05155A8-CFC1-4D1C-A90B-CD3E732E82D1}"/>
                </a:ext>
              </a:extLst>
            </p:cNvPr>
            <p:cNvSpPr>
              <a:spLocks noChangeArrowheads="1"/>
            </p:cNvSpPr>
            <p:nvPr/>
          </p:nvSpPr>
          <p:spPr bwMode="auto">
            <a:xfrm>
              <a:off x="3967" y="3159"/>
              <a:ext cx="3288"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41" name="Line 539">
              <a:extLst>
                <a:ext uri="{FF2B5EF4-FFF2-40B4-BE49-F238E27FC236}">
                  <a16:creationId xmlns:a16="http://schemas.microsoft.com/office/drawing/2014/main" id="{9C161031-A49C-4B86-A2E1-66253829ECA2}"/>
                </a:ext>
              </a:extLst>
            </p:cNvPr>
            <p:cNvSpPr>
              <a:spLocks noChangeShapeType="1"/>
            </p:cNvSpPr>
            <p:nvPr/>
          </p:nvSpPr>
          <p:spPr bwMode="auto">
            <a:xfrm>
              <a:off x="3967" y="3258"/>
              <a:ext cx="3288"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42" name="Rectangle 540">
              <a:extLst>
                <a:ext uri="{FF2B5EF4-FFF2-40B4-BE49-F238E27FC236}">
                  <a16:creationId xmlns:a16="http://schemas.microsoft.com/office/drawing/2014/main" id="{150D3E25-73D0-4421-BF20-7AC707E5D2EF}"/>
                </a:ext>
              </a:extLst>
            </p:cNvPr>
            <p:cNvSpPr>
              <a:spLocks noChangeArrowheads="1"/>
            </p:cNvSpPr>
            <p:nvPr/>
          </p:nvSpPr>
          <p:spPr bwMode="auto">
            <a:xfrm>
              <a:off x="3967" y="3258"/>
              <a:ext cx="3288"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43" name="Line 541">
              <a:extLst>
                <a:ext uri="{FF2B5EF4-FFF2-40B4-BE49-F238E27FC236}">
                  <a16:creationId xmlns:a16="http://schemas.microsoft.com/office/drawing/2014/main" id="{0BD36504-C0AB-4C96-A3D8-F7332EEEAB82}"/>
                </a:ext>
              </a:extLst>
            </p:cNvPr>
            <p:cNvSpPr>
              <a:spLocks noChangeShapeType="1"/>
            </p:cNvSpPr>
            <p:nvPr/>
          </p:nvSpPr>
          <p:spPr bwMode="auto">
            <a:xfrm>
              <a:off x="3967" y="3455"/>
              <a:ext cx="3288"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44" name="Rectangle 542">
              <a:extLst>
                <a:ext uri="{FF2B5EF4-FFF2-40B4-BE49-F238E27FC236}">
                  <a16:creationId xmlns:a16="http://schemas.microsoft.com/office/drawing/2014/main" id="{0CA878D6-6C81-475A-8D6F-5692A8A567C9}"/>
                </a:ext>
              </a:extLst>
            </p:cNvPr>
            <p:cNvSpPr>
              <a:spLocks noChangeArrowheads="1"/>
            </p:cNvSpPr>
            <p:nvPr/>
          </p:nvSpPr>
          <p:spPr bwMode="auto">
            <a:xfrm>
              <a:off x="3967" y="3455"/>
              <a:ext cx="3288"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45" name="Line 543">
              <a:extLst>
                <a:ext uri="{FF2B5EF4-FFF2-40B4-BE49-F238E27FC236}">
                  <a16:creationId xmlns:a16="http://schemas.microsoft.com/office/drawing/2014/main" id="{6665C6A3-5086-4143-926A-D4C83EA627A3}"/>
                </a:ext>
              </a:extLst>
            </p:cNvPr>
            <p:cNvSpPr>
              <a:spLocks noChangeShapeType="1"/>
            </p:cNvSpPr>
            <p:nvPr/>
          </p:nvSpPr>
          <p:spPr bwMode="auto">
            <a:xfrm>
              <a:off x="3967" y="3652"/>
              <a:ext cx="3288"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46" name="Rectangle 544">
              <a:extLst>
                <a:ext uri="{FF2B5EF4-FFF2-40B4-BE49-F238E27FC236}">
                  <a16:creationId xmlns:a16="http://schemas.microsoft.com/office/drawing/2014/main" id="{8D141632-26DA-4668-A4EB-59DD387C0952}"/>
                </a:ext>
              </a:extLst>
            </p:cNvPr>
            <p:cNvSpPr>
              <a:spLocks noChangeArrowheads="1"/>
            </p:cNvSpPr>
            <p:nvPr/>
          </p:nvSpPr>
          <p:spPr bwMode="auto">
            <a:xfrm>
              <a:off x="3967" y="3652"/>
              <a:ext cx="3288"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47" name="Line 545">
              <a:extLst>
                <a:ext uri="{FF2B5EF4-FFF2-40B4-BE49-F238E27FC236}">
                  <a16:creationId xmlns:a16="http://schemas.microsoft.com/office/drawing/2014/main" id="{64194419-E860-44DA-80E3-4F2DAB36239C}"/>
                </a:ext>
              </a:extLst>
            </p:cNvPr>
            <p:cNvSpPr>
              <a:spLocks noChangeShapeType="1"/>
            </p:cNvSpPr>
            <p:nvPr/>
          </p:nvSpPr>
          <p:spPr bwMode="auto">
            <a:xfrm>
              <a:off x="3967" y="3849"/>
              <a:ext cx="3288" cy="0"/>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48" name="Rectangle 546">
              <a:extLst>
                <a:ext uri="{FF2B5EF4-FFF2-40B4-BE49-F238E27FC236}">
                  <a16:creationId xmlns:a16="http://schemas.microsoft.com/office/drawing/2014/main" id="{DF1BB08B-0CCA-429D-8E28-195F785F7B29}"/>
                </a:ext>
              </a:extLst>
            </p:cNvPr>
            <p:cNvSpPr>
              <a:spLocks noChangeArrowheads="1"/>
            </p:cNvSpPr>
            <p:nvPr/>
          </p:nvSpPr>
          <p:spPr bwMode="auto">
            <a:xfrm>
              <a:off x="3967" y="3849"/>
              <a:ext cx="3288"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49" name="Line 547">
              <a:extLst>
                <a:ext uri="{FF2B5EF4-FFF2-40B4-BE49-F238E27FC236}">
                  <a16:creationId xmlns:a16="http://schemas.microsoft.com/office/drawing/2014/main" id="{E7048331-35E9-4518-9D68-1C74878D0FB5}"/>
                </a:ext>
              </a:extLst>
            </p:cNvPr>
            <p:cNvSpPr>
              <a:spLocks noChangeShapeType="1"/>
            </p:cNvSpPr>
            <p:nvPr/>
          </p:nvSpPr>
          <p:spPr bwMode="auto">
            <a:xfrm>
              <a:off x="3967" y="799"/>
              <a:ext cx="1" cy="3053"/>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50" name="Rectangle 548">
              <a:extLst>
                <a:ext uri="{FF2B5EF4-FFF2-40B4-BE49-F238E27FC236}">
                  <a16:creationId xmlns:a16="http://schemas.microsoft.com/office/drawing/2014/main" id="{691C3333-ABFD-4413-8AF2-69AD92B5CE92}"/>
                </a:ext>
              </a:extLst>
            </p:cNvPr>
            <p:cNvSpPr>
              <a:spLocks noChangeArrowheads="1"/>
            </p:cNvSpPr>
            <p:nvPr/>
          </p:nvSpPr>
          <p:spPr bwMode="auto">
            <a:xfrm>
              <a:off x="3967" y="799"/>
              <a:ext cx="3" cy="3057"/>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51" name="Line 549">
              <a:extLst>
                <a:ext uri="{FF2B5EF4-FFF2-40B4-BE49-F238E27FC236}">
                  <a16:creationId xmlns:a16="http://schemas.microsoft.com/office/drawing/2014/main" id="{C3FB2D1E-F9D7-463B-B18E-B82578C78104}"/>
                </a:ext>
              </a:extLst>
            </p:cNvPr>
            <p:cNvSpPr>
              <a:spLocks noChangeShapeType="1"/>
            </p:cNvSpPr>
            <p:nvPr/>
          </p:nvSpPr>
          <p:spPr bwMode="auto">
            <a:xfrm>
              <a:off x="4255" y="799"/>
              <a:ext cx="1" cy="3053"/>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52" name="Rectangle 550">
              <a:extLst>
                <a:ext uri="{FF2B5EF4-FFF2-40B4-BE49-F238E27FC236}">
                  <a16:creationId xmlns:a16="http://schemas.microsoft.com/office/drawing/2014/main" id="{CE0714E5-69F3-4445-B4D0-03EF32B253A8}"/>
                </a:ext>
              </a:extLst>
            </p:cNvPr>
            <p:cNvSpPr>
              <a:spLocks noChangeArrowheads="1"/>
            </p:cNvSpPr>
            <p:nvPr/>
          </p:nvSpPr>
          <p:spPr bwMode="auto">
            <a:xfrm>
              <a:off x="4255" y="799"/>
              <a:ext cx="3" cy="3057"/>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53" name="Line 551">
              <a:extLst>
                <a:ext uri="{FF2B5EF4-FFF2-40B4-BE49-F238E27FC236}">
                  <a16:creationId xmlns:a16="http://schemas.microsoft.com/office/drawing/2014/main" id="{8A9B6129-FA55-4930-9A3E-D9858B699B12}"/>
                </a:ext>
              </a:extLst>
            </p:cNvPr>
            <p:cNvSpPr>
              <a:spLocks noChangeShapeType="1"/>
            </p:cNvSpPr>
            <p:nvPr/>
          </p:nvSpPr>
          <p:spPr bwMode="auto">
            <a:xfrm>
              <a:off x="5428" y="799"/>
              <a:ext cx="1" cy="3053"/>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54" name="Rectangle 552">
              <a:extLst>
                <a:ext uri="{FF2B5EF4-FFF2-40B4-BE49-F238E27FC236}">
                  <a16:creationId xmlns:a16="http://schemas.microsoft.com/office/drawing/2014/main" id="{9CA3639C-00CA-461F-AA8F-125FB4228AE0}"/>
                </a:ext>
              </a:extLst>
            </p:cNvPr>
            <p:cNvSpPr>
              <a:spLocks noChangeArrowheads="1"/>
            </p:cNvSpPr>
            <p:nvPr/>
          </p:nvSpPr>
          <p:spPr bwMode="auto">
            <a:xfrm>
              <a:off x="5428" y="799"/>
              <a:ext cx="4" cy="3057"/>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55" name="Line 553">
              <a:extLst>
                <a:ext uri="{FF2B5EF4-FFF2-40B4-BE49-F238E27FC236}">
                  <a16:creationId xmlns:a16="http://schemas.microsoft.com/office/drawing/2014/main" id="{CAEDC420-CFDC-4F43-A851-5F61B83370B7}"/>
                </a:ext>
              </a:extLst>
            </p:cNvPr>
            <p:cNvSpPr>
              <a:spLocks noChangeShapeType="1"/>
            </p:cNvSpPr>
            <p:nvPr/>
          </p:nvSpPr>
          <p:spPr bwMode="auto">
            <a:xfrm>
              <a:off x="5909" y="799"/>
              <a:ext cx="1" cy="3053"/>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56" name="Rectangle 554">
              <a:extLst>
                <a:ext uri="{FF2B5EF4-FFF2-40B4-BE49-F238E27FC236}">
                  <a16:creationId xmlns:a16="http://schemas.microsoft.com/office/drawing/2014/main" id="{BF04A932-28B0-44FF-B498-EC8967BD48C1}"/>
                </a:ext>
              </a:extLst>
            </p:cNvPr>
            <p:cNvSpPr>
              <a:spLocks noChangeArrowheads="1"/>
            </p:cNvSpPr>
            <p:nvPr/>
          </p:nvSpPr>
          <p:spPr bwMode="auto">
            <a:xfrm>
              <a:off x="5909" y="799"/>
              <a:ext cx="3" cy="3057"/>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57" name="Line 555">
              <a:extLst>
                <a:ext uri="{FF2B5EF4-FFF2-40B4-BE49-F238E27FC236}">
                  <a16:creationId xmlns:a16="http://schemas.microsoft.com/office/drawing/2014/main" id="{3B1F1208-7DB6-40B9-83C7-574F9B30FCC7}"/>
                </a:ext>
              </a:extLst>
            </p:cNvPr>
            <p:cNvSpPr>
              <a:spLocks noChangeShapeType="1"/>
            </p:cNvSpPr>
            <p:nvPr/>
          </p:nvSpPr>
          <p:spPr bwMode="auto">
            <a:xfrm>
              <a:off x="6328" y="799"/>
              <a:ext cx="1" cy="3053"/>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58" name="Rectangle 556">
              <a:extLst>
                <a:ext uri="{FF2B5EF4-FFF2-40B4-BE49-F238E27FC236}">
                  <a16:creationId xmlns:a16="http://schemas.microsoft.com/office/drawing/2014/main" id="{09D8122F-7C6C-43D1-AE3F-C8D146A4D3FA}"/>
                </a:ext>
              </a:extLst>
            </p:cNvPr>
            <p:cNvSpPr>
              <a:spLocks noChangeArrowheads="1"/>
            </p:cNvSpPr>
            <p:nvPr/>
          </p:nvSpPr>
          <p:spPr bwMode="auto">
            <a:xfrm>
              <a:off x="6328" y="799"/>
              <a:ext cx="4" cy="3057"/>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59" name="Line 557">
              <a:extLst>
                <a:ext uri="{FF2B5EF4-FFF2-40B4-BE49-F238E27FC236}">
                  <a16:creationId xmlns:a16="http://schemas.microsoft.com/office/drawing/2014/main" id="{FBA6E6DA-5FC5-4E43-A5AC-BECC6F9A9735}"/>
                </a:ext>
              </a:extLst>
            </p:cNvPr>
            <p:cNvSpPr>
              <a:spLocks noChangeShapeType="1"/>
            </p:cNvSpPr>
            <p:nvPr/>
          </p:nvSpPr>
          <p:spPr bwMode="auto">
            <a:xfrm>
              <a:off x="6812" y="799"/>
              <a:ext cx="1" cy="3053"/>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60" name="Rectangle 558">
              <a:extLst>
                <a:ext uri="{FF2B5EF4-FFF2-40B4-BE49-F238E27FC236}">
                  <a16:creationId xmlns:a16="http://schemas.microsoft.com/office/drawing/2014/main" id="{7E4C3607-4DA1-4992-B222-EF39F11A1566}"/>
                </a:ext>
              </a:extLst>
            </p:cNvPr>
            <p:cNvSpPr>
              <a:spLocks noChangeArrowheads="1"/>
            </p:cNvSpPr>
            <p:nvPr/>
          </p:nvSpPr>
          <p:spPr bwMode="auto">
            <a:xfrm>
              <a:off x="6812" y="799"/>
              <a:ext cx="3" cy="3057"/>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61" name="Line 559">
              <a:extLst>
                <a:ext uri="{FF2B5EF4-FFF2-40B4-BE49-F238E27FC236}">
                  <a16:creationId xmlns:a16="http://schemas.microsoft.com/office/drawing/2014/main" id="{18DE91E8-7F4F-42C1-AFBB-C54BA5393E61}"/>
                </a:ext>
              </a:extLst>
            </p:cNvPr>
            <p:cNvSpPr>
              <a:spLocks noChangeShapeType="1"/>
            </p:cNvSpPr>
            <p:nvPr/>
          </p:nvSpPr>
          <p:spPr bwMode="auto">
            <a:xfrm>
              <a:off x="7255" y="3852"/>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62" name="Rectangle 560">
              <a:extLst>
                <a:ext uri="{FF2B5EF4-FFF2-40B4-BE49-F238E27FC236}">
                  <a16:creationId xmlns:a16="http://schemas.microsoft.com/office/drawing/2014/main" id="{067E474C-7566-4629-AA26-FBC17E74B99C}"/>
                </a:ext>
              </a:extLst>
            </p:cNvPr>
            <p:cNvSpPr>
              <a:spLocks noChangeArrowheads="1"/>
            </p:cNvSpPr>
            <p:nvPr/>
          </p:nvSpPr>
          <p:spPr bwMode="auto">
            <a:xfrm>
              <a:off x="7255" y="3852"/>
              <a:ext cx="4"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63" name="Line 561">
              <a:extLst>
                <a:ext uri="{FF2B5EF4-FFF2-40B4-BE49-F238E27FC236}">
                  <a16:creationId xmlns:a16="http://schemas.microsoft.com/office/drawing/2014/main" id="{F1A4703A-ACE9-41EB-8888-D1A549FE2A5F}"/>
                </a:ext>
              </a:extLst>
            </p:cNvPr>
            <p:cNvSpPr>
              <a:spLocks noChangeShapeType="1"/>
            </p:cNvSpPr>
            <p:nvPr/>
          </p:nvSpPr>
          <p:spPr bwMode="auto">
            <a:xfrm>
              <a:off x="7577" y="3852"/>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64" name="Rectangle 562">
              <a:extLst>
                <a:ext uri="{FF2B5EF4-FFF2-40B4-BE49-F238E27FC236}">
                  <a16:creationId xmlns:a16="http://schemas.microsoft.com/office/drawing/2014/main" id="{33B58382-7099-472A-B81D-EFE74FC06CDC}"/>
                </a:ext>
              </a:extLst>
            </p:cNvPr>
            <p:cNvSpPr>
              <a:spLocks noChangeArrowheads="1"/>
            </p:cNvSpPr>
            <p:nvPr/>
          </p:nvSpPr>
          <p:spPr bwMode="auto">
            <a:xfrm>
              <a:off x="7577" y="3852"/>
              <a:ext cx="3"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65" name="Line 563">
              <a:extLst>
                <a:ext uri="{FF2B5EF4-FFF2-40B4-BE49-F238E27FC236}">
                  <a16:creationId xmlns:a16="http://schemas.microsoft.com/office/drawing/2014/main" id="{9D9D7A74-2419-4CE7-93BD-E1E60C721AAB}"/>
                </a:ext>
              </a:extLst>
            </p:cNvPr>
            <p:cNvSpPr>
              <a:spLocks noChangeShapeType="1"/>
            </p:cNvSpPr>
            <p:nvPr/>
          </p:nvSpPr>
          <p:spPr bwMode="auto">
            <a:xfrm>
              <a:off x="7580" y="486"/>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66" name="Rectangle 564">
              <a:extLst>
                <a:ext uri="{FF2B5EF4-FFF2-40B4-BE49-F238E27FC236}">
                  <a16:creationId xmlns:a16="http://schemas.microsoft.com/office/drawing/2014/main" id="{25C99319-7F74-406E-A290-665144BCE3FB}"/>
                </a:ext>
              </a:extLst>
            </p:cNvPr>
            <p:cNvSpPr>
              <a:spLocks noChangeArrowheads="1"/>
            </p:cNvSpPr>
            <p:nvPr/>
          </p:nvSpPr>
          <p:spPr bwMode="auto">
            <a:xfrm>
              <a:off x="7580" y="486"/>
              <a:ext cx="3"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67" name="Line 565">
              <a:extLst>
                <a:ext uri="{FF2B5EF4-FFF2-40B4-BE49-F238E27FC236}">
                  <a16:creationId xmlns:a16="http://schemas.microsoft.com/office/drawing/2014/main" id="{B701877E-2A56-47A3-8A8C-9A97D1CB025A}"/>
                </a:ext>
              </a:extLst>
            </p:cNvPr>
            <p:cNvSpPr>
              <a:spLocks noChangeShapeType="1"/>
            </p:cNvSpPr>
            <p:nvPr/>
          </p:nvSpPr>
          <p:spPr bwMode="auto">
            <a:xfrm>
              <a:off x="7580" y="796"/>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68" name="Rectangle 566">
              <a:extLst>
                <a:ext uri="{FF2B5EF4-FFF2-40B4-BE49-F238E27FC236}">
                  <a16:creationId xmlns:a16="http://schemas.microsoft.com/office/drawing/2014/main" id="{02F00029-2F6B-4578-80FE-BD5DC14F3273}"/>
                </a:ext>
              </a:extLst>
            </p:cNvPr>
            <p:cNvSpPr>
              <a:spLocks noChangeArrowheads="1"/>
            </p:cNvSpPr>
            <p:nvPr/>
          </p:nvSpPr>
          <p:spPr bwMode="auto">
            <a:xfrm>
              <a:off x="7580" y="796"/>
              <a:ext cx="3"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69" name="Line 567">
              <a:extLst>
                <a:ext uri="{FF2B5EF4-FFF2-40B4-BE49-F238E27FC236}">
                  <a16:creationId xmlns:a16="http://schemas.microsoft.com/office/drawing/2014/main" id="{6BE8487C-C746-46A7-9681-271860C35862}"/>
                </a:ext>
              </a:extLst>
            </p:cNvPr>
            <p:cNvSpPr>
              <a:spLocks noChangeShapeType="1"/>
            </p:cNvSpPr>
            <p:nvPr/>
          </p:nvSpPr>
          <p:spPr bwMode="auto">
            <a:xfrm>
              <a:off x="7580" y="894"/>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70" name="Rectangle 568">
              <a:extLst>
                <a:ext uri="{FF2B5EF4-FFF2-40B4-BE49-F238E27FC236}">
                  <a16:creationId xmlns:a16="http://schemas.microsoft.com/office/drawing/2014/main" id="{416B3E39-AF1B-494E-B8AE-FF055FA731D1}"/>
                </a:ext>
              </a:extLst>
            </p:cNvPr>
            <p:cNvSpPr>
              <a:spLocks noChangeArrowheads="1"/>
            </p:cNvSpPr>
            <p:nvPr/>
          </p:nvSpPr>
          <p:spPr bwMode="auto">
            <a:xfrm>
              <a:off x="7580" y="894"/>
              <a:ext cx="3"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71" name="Line 569">
              <a:extLst>
                <a:ext uri="{FF2B5EF4-FFF2-40B4-BE49-F238E27FC236}">
                  <a16:creationId xmlns:a16="http://schemas.microsoft.com/office/drawing/2014/main" id="{5796B865-8993-45F1-B8ED-3260C09CC313}"/>
                </a:ext>
              </a:extLst>
            </p:cNvPr>
            <p:cNvSpPr>
              <a:spLocks noChangeShapeType="1"/>
            </p:cNvSpPr>
            <p:nvPr/>
          </p:nvSpPr>
          <p:spPr bwMode="auto">
            <a:xfrm>
              <a:off x="7580" y="992"/>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72" name="Rectangle 570">
              <a:extLst>
                <a:ext uri="{FF2B5EF4-FFF2-40B4-BE49-F238E27FC236}">
                  <a16:creationId xmlns:a16="http://schemas.microsoft.com/office/drawing/2014/main" id="{5E822D7A-830E-436C-83BB-78F173F1D730}"/>
                </a:ext>
              </a:extLst>
            </p:cNvPr>
            <p:cNvSpPr>
              <a:spLocks noChangeArrowheads="1"/>
            </p:cNvSpPr>
            <p:nvPr/>
          </p:nvSpPr>
          <p:spPr bwMode="auto">
            <a:xfrm>
              <a:off x="7580" y="992"/>
              <a:ext cx="3"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73" name="Line 571">
              <a:extLst>
                <a:ext uri="{FF2B5EF4-FFF2-40B4-BE49-F238E27FC236}">
                  <a16:creationId xmlns:a16="http://schemas.microsoft.com/office/drawing/2014/main" id="{38962929-3D42-44BA-BA3A-7328C366460D}"/>
                </a:ext>
              </a:extLst>
            </p:cNvPr>
            <p:cNvSpPr>
              <a:spLocks noChangeShapeType="1"/>
            </p:cNvSpPr>
            <p:nvPr/>
          </p:nvSpPr>
          <p:spPr bwMode="auto">
            <a:xfrm>
              <a:off x="7580" y="1189"/>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74" name="Rectangle 572">
              <a:extLst>
                <a:ext uri="{FF2B5EF4-FFF2-40B4-BE49-F238E27FC236}">
                  <a16:creationId xmlns:a16="http://schemas.microsoft.com/office/drawing/2014/main" id="{1BCA726A-9BC6-413D-8E32-2BEF9DAA6AD2}"/>
                </a:ext>
              </a:extLst>
            </p:cNvPr>
            <p:cNvSpPr>
              <a:spLocks noChangeArrowheads="1"/>
            </p:cNvSpPr>
            <p:nvPr/>
          </p:nvSpPr>
          <p:spPr bwMode="auto">
            <a:xfrm>
              <a:off x="7580" y="1189"/>
              <a:ext cx="3"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75" name="Line 573">
              <a:extLst>
                <a:ext uri="{FF2B5EF4-FFF2-40B4-BE49-F238E27FC236}">
                  <a16:creationId xmlns:a16="http://schemas.microsoft.com/office/drawing/2014/main" id="{39BD9DAC-4AC7-4092-94D0-F64BF637E800}"/>
                </a:ext>
              </a:extLst>
            </p:cNvPr>
            <p:cNvSpPr>
              <a:spLocks noChangeShapeType="1"/>
            </p:cNvSpPr>
            <p:nvPr/>
          </p:nvSpPr>
          <p:spPr bwMode="auto">
            <a:xfrm>
              <a:off x="7580" y="1288"/>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76" name="Rectangle 574">
              <a:extLst>
                <a:ext uri="{FF2B5EF4-FFF2-40B4-BE49-F238E27FC236}">
                  <a16:creationId xmlns:a16="http://schemas.microsoft.com/office/drawing/2014/main" id="{47056540-5FDE-43F6-87AA-28695414A38E}"/>
                </a:ext>
              </a:extLst>
            </p:cNvPr>
            <p:cNvSpPr>
              <a:spLocks noChangeArrowheads="1"/>
            </p:cNvSpPr>
            <p:nvPr/>
          </p:nvSpPr>
          <p:spPr bwMode="auto">
            <a:xfrm>
              <a:off x="7580" y="1288"/>
              <a:ext cx="3"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77" name="Line 575">
              <a:extLst>
                <a:ext uri="{FF2B5EF4-FFF2-40B4-BE49-F238E27FC236}">
                  <a16:creationId xmlns:a16="http://schemas.microsoft.com/office/drawing/2014/main" id="{BA4B8E10-36F8-49CE-B5BB-4253344E8E4E}"/>
                </a:ext>
              </a:extLst>
            </p:cNvPr>
            <p:cNvSpPr>
              <a:spLocks noChangeShapeType="1"/>
            </p:cNvSpPr>
            <p:nvPr/>
          </p:nvSpPr>
          <p:spPr bwMode="auto">
            <a:xfrm>
              <a:off x="7580" y="1386"/>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78" name="Rectangle 576">
              <a:extLst>
                <a:ext uri="{FF2B5EF4-FFF2-40B4-BE49-F238E27FC236}">
                  <a16:creationId xmlns:a16="http://schemas.microsoft.com/office/drawing/2014/main" id="{EBD1A2E1-3E73-47C1-84A5-CD2399EC711E}"/>
                </a:ext>
              </a:extLst>
            </p:cNvPr>
            <p:cNvSpPr>
              <a:spLocks noChangeArrowheads="1"/>
            </p:cNvSpPr>
            <p:nvPr/>
          </p:nvSpPr>
          <p:spPr bwMode="auto">
            <a:xfrm>
              <a:off x="7580" y="1386"/>
              <a:ext cx="3"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79" name="Line 577">
              <a:extLst>
                <a:ext uri="{FF2B5EF4-FFF2-40B4-BE49-F238E27FC236}">
                  <a16:creationId xmlns:a16="http://schemas.microsoft.com/office/drawing/2014/main" id="{4EB6AC5A-1658-4275-A270-3C1469DA5960}"/>
                </a:ext>
              </a:extLst>
            </p:cNvPr>
            <p:cNvSpPr>
              <a:spLocks noChangeShapeType="1"/>
            </p:cNvSpPr>
            <p:nvPr/>
          </p:nvSpPr>
          <p:spPr bwMode="auto">
            <a:xfrm>
              <a:off x="7580" y="1485"/>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80" name="Rectangle 578">
              <a:extLst>
                <a:ext uri="{FF2B5EF4-FFF2-40B4-BE49-F238E27FC236}">
                  <a16:creationId xmlns:a16="http://schemas.microsoft.com/office/drawing/2014/main" id="{846C0813-A47C-4324-BD2F-EC091D86843D}"/>
                </a:ext>
              </a:extLst>
            </p:cNvPr>
            <p:cNvSpPr>
              <a:spLocks noChangeArrowheads="1"/>
            </p:cNvSpPr>
            <p:nvPr/>
          </p:nvSpPr>
          <p:spPr bwMode="auto">
            <a:xfrm>
              <a:off x="7580" y="1485"/>
              <a:ext cx="3"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81" name="Line 579">
              <a:extLst>
                <a:ext uri="{FF2B5EF4-FFF2-40B4-BE49-F238E27FC236}">
                  <a16:creationId xmlns:a16="http://schemas.microsoft.com/office/drawing/2014/main" id="{4A4E3A71-D432-4204-B9B7-FBADCD7E44E1}"/>
                </a:ext>
              </a:extLst>
            </p:cNvPr>
            <p:cNvSpPr>
              <a:spLocks noChangeShapeType="1"/>
            </p:cNvSpPr>
            <p:nvPr/>
          </p:nvSpPr>
          <p:spPr bwMode="auto">
            <a:xfrm>
              <a:off x="7580" y="1682"/>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82" name="Rectangle 580">
              <a:extLst>
                <a:ext uri="{FF2B5EF4-FFF2-40B4-BE49-F238E27FC236}">
                  <a16:creationId xmlns:a16="http://schemas.microsoft.com/office/drawing/2014/main" id="{66FC2D50-61C3-4E65-8B3C-0F3EE4F86C11}"/>
                </a:ext>
              </a:extLst>
            </p:cNvPr>
            <p:cNvSpPr>
              <a:spLocks noChangeArrowheads="1"/>
            </p:cNvSpPr>
            <p:nvPr/>
          </p:nvSpPr>
          <p:spPr bwMode="auto">
            <a:xfrm>
              <a:off x="7580" y="1682"/>
              <a:ext cx="3"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83" name="Line 581">
              <a:extLst>
                <a:ext uri="{FF2B5EF4-FFF2-40B4-BE49-F238E27FC236}">
                  <a16:creationId xmlns:a16="http://schemas.microsoft.com/office/drawing/2014/main" id="{DF12FCB8-6A7A-4E12-9BC7-87CEFD936657}"/>
                </a:ext>
              </a:extLst>
            </p:cNvPr>
            <p:cNvSpPr>
              <a:spLocks noChangeShapeType="1"/>
            </p:cNvSpPr>
            <p:nvPr/>
          </p:nvSpPr>
          <p:spPr bwMode="auto">
            <a:xfrm>
              <a:off x="7580" y="1879"/>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84" name="Rectangle 582">
              <a:extLst>
                <a:ext uri="{FF2B5EF4-FFF2-40B4-BE49-F238E27FC236}">
                  <a16:creationId xmlns:a16="http://schemas.microsoft.com/office/drawing/2014/main" id="{79A44EF6-A9BB-42D1-8479-0A1F252A93E2}"/>
                </a:ext>
              </a:extLst>
            </p:cNvPr>
            <p:cNvSpPr>
              <a:spLocks noChangeArrowheads="1"/>
            </p:cNvSpPr>
            <p:nvPr/>
          </p:nvSpPr>
          <p:spPr bwMode="auto">
            <a:xfrm>
              <a:off x="7580" y="1879"/>
              <a:ext cx="3"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85" name="Line 583">
              <a:extLst>
                <a:ext uri="{FF2B5EF4-FFF2-40B4-BE49-F238E27FC236}">
                  <a16:creationId xmlns:a16="http://schemas.microsoft.com/office/drawing/2014/main" id="{8767B6D5-2C30-4060-9A49-9A0332B08913}"/>
                </a:ext>
              </a:extLst>
            </p:cNvPr>
            <p:cNvSpPr>
              <a:spLocks noChangeShapeType="1"/>
            </p:cNvSpPr>
            <p:nvPr/>
          </p:nvSpPr>
          <p:spPr bwMode="auto">
            <a:xfrm>
              <a:off x="7580" y="2076"/>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86" name="Rectangle 584">
              <a:extLst>
                <a:ext uri="{FF2B5EF4-FFF2-40B4-BE49-F238E27FC236}">
                  <a16:creationId xmlns:a16="http://schemas.microsoft.com/office/drawing/2014/main" id="{50A294FF-62F0-43BE-9004-5072FD026E57}"/>
                </a:ext>
              </a:extLst>
            </p:cNvPr>
            <p:cNvSpPr>
              <a:spLocks noChangeArrowheads="1"/>
            </p:cNvSpPr>
            <p:nvPr/>
          </p:nvSpPr>
          <p:spPr bwMode="auto">
            <a:xfrm>
              <a:off x="7580" y="2076"/>
              <a:ext cx="3"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87" name="Line 585">
              <a:extLst>
                <a:ext uri="{FF2B5EF4-FFF2-40B4-BE49-F238E27FC236}">
                  <a16:creationId xmlns:a16="http://schemas.microsoft.com/office/drawing/2014/main" id="{E5253887-18CD-4796-92D4-BDF90F11FABC}"/>
                </a:ext>
              </a:extLst>
            </p:cNvPr>
            <p:cNvSpPr>
              <a:spLocks noChangeShapeType="1"/>
            </p:cNvSpPr>
            <p:nvPr/>
          </p:nvSpPr>
          <p:spPr bwMode="auto">
            <a:xfrm>
              <a:off x="7580" y="2273"/>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88" name="Rectangle 586">
              <a:extLst>
                <a:ext uri="{FF2B5EF4-FFF2-40B4-BE49-F238E27FC236}">
                  <a16:creationId xmlns:a16="http://schemas.microsoft.com/office/drawing/2014/main" id="{7B712492-E85D-4D70-A57F-252C1CA4BED9}"/>
                </a:ext>
              </a:extLst>
            </p:cNvPr>
            <p:cNvSpPr>
              <a:spLocks noChangeArrowheads="1"/>
            </p:cNvSpPr>
            <p:nvPr/>
          </p:nvSpPr>
          <p:spPr bwMode="auto">
            <a:xfrm>
              <a:off x="7580" y="2273"/>
              <a:ext cx="3"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89" name="Line 587">
              <a:extLst>
                <a:ext uri="{FF2B5EF4-FFF2-40B4-BE49-F238E27FC236}">
                  <a16:creationId xmlns:a16="http://schemas.microsoft.com/office/drawing/2014/main" id="{CCCA7C5B-9D3C-4801-8DC9-95C9EE410716}"/>
                </a:ext>
              </a:extLst>
            </p:cNvPr>
            <p:cNvSpPr>
              <a:spLocks noChangeShapeType="1"/>
            </p:cNvSpPr>
            <p:nvPr/>
          </p:nvSpPr>
          <p:spPr bwMode="auto">
            <a:xfrm>
              <a:off x="7580" y="2470"/>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90" name="Rectangle 588">
              <a:extLst>
                <a:ext uri="{FF2B5EF4-FFF2-40B4-BE49-F238E27FC236}">
                  <a16:creationId xmlns:a16="http://schemas.microsoft.com/office/drawing/2014/main" id="{0BC982E3-3E7F-45EE-B6EC-5369F36B5241}"/>
                </a:ext>
              </a:extLst>
            </p:cNvPr>
            <p:cNvSpPr>
              <a:spLocks noChangeArrowheads="1"/>
            </p:cNvSpPr>
            <p:nvPr/>
          </p:nvSpPr>
          <p:spPr bwMode="auto">
            <a:xfrm>
              <a:off x="7580" y="2470"/>
              <a:ext cx="3"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91" name="Line 589">
              <a:extLst>
                <a:ext uri="{FF2B5EF4-FFF2-40B4-BE49-F238E27FC236}">
                  <a16:creationId xmlns:a16="http://schemas.microsoft.com/office/drawing/2014/main" id="{7505C2AD-BA23-4F82-A009-B0F64ECB0DF7}"/>
                </a:ext>
              </a:extLst>
            </p:cNvPr>
            <p:cNvSpPr>
              <a:spLocks noChangeShapeType="1"/>
            </p:cNvSpPr>
            <p:nvPr/>
          </p:nvSpPr>
          <p:spPr bwMode="auto">
            <a:xfrm>
              <a:off x="7580" y="2667"/>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92" name="Rectangle 590">
              <a:extLst>
                <a:ext uri="{FF2B5EF4-FFF2-40B4-BE49-F238E27FC236}">
                  <a16:creationId xmlns:a16="http://schemas.microsoft.com/office/drawing/2014/main" id="{1A137EB8-4396-4C0E-90E5-098844C4E1CE}"/>
                </a:ext>
              </a:extLst>
            </p:cNvPr>
            <p:cNvSpPr>
              <a:spLocks noChangeArrowheads="1"/>
            </p:cNvSpPr>
            <p:nvPr/>
          </p:nvSpPr>
          <p:spPr bwMode="auto">
            <a:xfrm>
              <a:off x="7580" y="2667"/>
              <a:ext cx="3"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93" name="Line 591">
              <a:extLst>
                <a:ext uri="{FF2B5EF4-FFF2-40B4-BE49-F238E27FC236}">
                  <a16:creationId xmlns:a16="http://schemas.microsoft.com/office/drawing/2014/main" id="{5BA5926D-1E7D-4B61-AA16-C89AC54278AF}"/>
                </a:ext>
              </a:extLst>
            </p:cNvPr>
            <p:cNvSpPr>
              <a:spLocks noChangeShapeType="1"/>
            </p:cNvSpPr>
            <p:nvPr/>
          </p:nvSpPr>
          <p:spPr bwMode="auto">
            <a:xfrm>
              <a:off x="7580" y="2864"/>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94" name="Rectangle 592">
              <a:extLst>
                <a:ext uri="{FF2B5EF4-FFF2-40B4-BE49-F238E27FC236}">
                  <a16:creationId xmlns:a16="http://schemas.microsoft.com/office/drawing/2014/main" id="{B388D236-47DD-4DCA-8D1A-04CD3D630F67}"/>
                </a:ext>
              </a:extLst>
            </p:cNvPr>
            <p:cNvSpPr>
              <a:spLocks noChangeArrowheads="1"/>
            </p:cNvSpPr>
            <p:nvPr/>
          </p:nvSpPr>
          <p:spPr bwMode="auto">
            <a:xfrm>
              <a:off x="7580" y="2864"/>
              <a:ext cx="3"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95" name="Line 593">
              <a:extLst>
                <a:ext uri="{FF2B5EF4-FFF2-40B4-BE49-F238E27FC236}">
                  <a16:creationId xmlns:a16="http://schemas.microsoft.com/office/drawing/2014/main" id="{0CDAC549-4E6D-4A1A-AA36-447AD918BE8C}"/>
                </a:ext>
              </a:extLst>
            </p:cNvPr>
            <p:cNvSpPr>
              <a:spLocks noChangeShapeType="1"/>
            </p:cNvSpPr>
            <p:nvPr/>
          </p:nvSpPr>
          <p:spPr bwMode="auto">
            <a:xfrm>
              <a:off x="7580" y="3061"/>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96" name="Rectangle 594">
              <a:extLst>
                <a:ext uri="{FF2B5EF4-FFF2-40B4-BE49-F238E27FC236}">
                  <a16:creationId xmlns:a16="http://schemas.microsoft.com/office/drawing/2014/main" id="{034AB40E-3F0A-469A-A26E-C2CEA5A8CB71}"/>
                </a:ext>
              </a:extLst>
            </p:cNvPr>
            <p:cNvSpPr>
              <a:spLocks noChangeArrowheads="1"/>
            </p:cNvSpPr>
            <p:nvPr/>
          </p:nvSpPr>
          <p:spPr bwMode="auto">
            <a:xfrm>
              <a:off x="7580" y="3061"/>
              <a:ext cx="3"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97" name="Line 595">
              <a:extLst>
                <a:ext uri="{FF2B5EF4-FFF2-40B4-BE49-F238E27FC236}">
                  <a16:creationId xmlns:a16="http://schemas.microsoft.com/office/drawing/2014/main" id="{CB23AA71-23B5-4CEA-B36E-53D6202DAF2D}"/>
                </a:ext>
              </a:extLst>
            </p:cNvPr>
            <p:cNvSpPr>
              <a:spLocks noChangeShapeType="1"/>
            </p:cNvSpPr>
            <p:nvPr/>
          </p:nvSpPr>
          <p:spPr bwMode="auto">
            <a:xfrm>
              <a:off x="7580" y="3159"/>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98" name="Rectangle 596">
              <a:extLst>
                <a:ext uri="{FF2B5EF4-FFF2-40B4-BE49-F238E27FC236}">
                  <a16:creationId xmlns:a16="http://schemas.microsoft.com/office/drawing/2014/main" id="{867959DD-7B34-490B-BBE4-B578E5B01196}"/>
                </a:ext>
              </a:extLst>
            </p:cNvPr>
            <p:cNvSpPr>
              <a:spLocks noChangeArrowheads="1"/>
            </p:cNvSpPr>
            <p:nvPr/>
          </p:nvSpPr>
          <p:spPr bwMode="auto">
            <a:xfrm>
              <a:off x="7580" y="3159"/>
              <a:ext cx="3" cy="4"/>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99" name="Line 597">
              <a:extLst>
                <a:ext uri="{FF2B5EF4-FFF2-40B4-BE49-F238E27FC236}">
                  <a16:creationId xmlns:a16="http://schemas.microsoft.com/office/drawing/2014/main" id="{B5BA3C76-02B7-43F8-88BC-FF9FC8CD32BC}"/>
                </a:ext>
              </a:extLst>
            </p:cNvPr>
            <p:cNvSpPr>
              <a:spLocks noChangeShapeType="1"/>
            </p:cNvSpPr>
            <p:nvPr/>
          </p:nvSpPr>
          <p:spPr bwMode="auto">
            <a:xfrm>
              <a:off x="7580" y="3258"/>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00" name="Rectangle 598">
              <a:extLst>
                <a:ext uri="{FF2B5EF4-FFF2-40B4-BE49-F238E27FC236}">
                  <a16:creationId xmlns:a16="http://schemas.microsoft.com/office/drawing/2014/main" id="{39590C3D-53D4-49C4-95A9-B9DB32949618}"/>
                </a:ext>
              </a:extLst>
            </p:cNvPr>
            <p:cNvSpPr>
              <a:spLocks noChangeArrowheads="1"/>
            </p:cNvSpPr>
            <p:nvPr/>
          </p:nvSpPr>
          <p:spPr bwMode="auto">
            <a:xfrm>
              <a:off x="7580" y="3258"/>
              <a:ext cx="3"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01" name="Line 599">
              <a:extLst>
                <a:ext uri="{FF2B5EF4-FFF2-40B4-BE49-F238E27FC236}">
                  <a16:creationId xmlns:a16="http://schemas.microsoft.com/office/drawing/2014/main" id="{19892CFA-631D-41AB-B79F-AD1DDE75E95F}"/>
                </a:ext>
              </a:extLst>
            </p:cNvPr>
            <p:cNvSpPr>
              <a:spLocks noChangeShapeType="1"/>
            </p:cNvSpPr>
            <p:nvPr/>
          </p:nvSpPr>
          <p:spPr bwMode="auto">
            <a:xfrm>
              <a:off x="7580" y="3455"/>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02" name="Rectangle 600">
              <a:extLst>
                <a:ext uri="{FF2B5EF4-FFF2-40B4-BE49-F238E27FC236}">
                  <a16:creationId xmlns:a16="http://schemas.microsoft.com/office/drawing/2014/main" id="{26C8CB73-437D-4AD6-8166-C74BE19FFE0B}"/>
                </a:ext>
              </a:extLst>
            </p:cNvPr>
            <p:cNvSpPr>
              <a:spLocks noChangeArrowheads="1"/>
            </p:cNvSpPr>
            <p:nvPr/>
          </p:nvSpPr>
          <p:spPr bwMode="auto">
            <a:xfrm>
              <a:off x="7580" y="3455"/>
              <a:ext cx="3"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03" name="Line 601">
              <a:extLst>
                <a:ext uri="{FF2B5EF4-FFF2-40B4-BE49-F238E27FC236}">
                  <a16:creationId xmlns:a16="http://schemas.microsoft.com/office/drawing/2014/main" id="{4F1C05B5-578C-49B4-AEEB-B43F7D3786AA}"/>
                </a:ext>
              </a:extLst>
            </p:cNvPr>
            <p:cNvSpPr>
              <a:spLocks noChangeShapeType="1"/>
            </p:cNvSpPr>
            <p:nvPr/>
          </p:nvSpPr>
          <p:spPr bwMode="auto">
            <a:xfrm>
              <a:off x="7580" y="3652"/>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04" name="Rectangle 602">
              <a:extLst>
                <a:ext uri="{FF2B5EF4-FFF2-40B4-BE49-F238E27FC236}">
                  <a16:creationId xmlns:a16="http://schemas.microsoft.com/office/drawing/2014/main" id="{6100ED1B-40F0-49BC-800A-B5CDC2C8C2C6}"/>
                </a:ext>
              </a:extLst>
            </p:cNvPr>
            <p:cNvSpPr>
              <a:spLocks noChangeArrowheads="1"/>
            </p:cNvSpPr>
            <p:nvPr/>
          </p:nvSpPr>
          <p:spPr bwMode="auto">
            <a:xfrm>
              <a:off x="7580" y="3652"/>
              <a:ext cx="3"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05" name="Line 603">
              <a:extLst>
                <a:ext uri="{FF2B5EF4-FFF2-40B4-BE49-F238E27FC236}">
                  <a16:creationId xmlns:a16="http://schemas.microsoft.com/office/drawing/2014/main" id="{75B9D3CE-D4F7-45A8-84C7-64AF61E8532A}"/>
                </a:ext>
              </a:extLst>
            </p:cNvPr>
            <p:cNvSpPr>
              <a:spLocks noChangeShapeType="1"/>
            </p:cNvSpPr>
            <p:nvPr/>
          </p:nvSpPr>
          <p:spPr bwMode="auto">
            <a:xfrm>
              <a:off x="7580" y="3849"/>
              <a:ext cx="1" cy="1"/>
            </a:xfrm>
            <a:prstGeom prst="line">
              <a:avLst/>
            </a:prstGeom>
            <a:noFill/>
            <a:ln w="0">
              <a:solidFill>
                <a:srgbClr val="D4D4D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06" name="Rectangle 604">
              <a:extLst>
                <a:ext uri="{FF2B5EF4-FFF2-40B4-BE49-F238E27FC236}">
                  <a16:creationId xmlns:a16="http://schemas.microsoft.com/office/drawing/2014/main" id="{379D172C-4595-4B99-95C3-90E8E6620038}"/>
                </a:ext>
              </a:extLst>
            </p:cNvPr>
            <p:cNvSpPr>
              <a:spLocks noChangeArrowheads="1"/>
            </p:cNvSpPr>
            <p:nvPr/>
          </p:nvSpPr>
          <p:spPr bwMode="auto">
            <a:xfrm>
              <a:off x="7580" y="3849"/>
              <a:ext cx="3" cy="3"/>
            </a:xfrm>
            <a:prstGeom prst="rect">
              <a:avLst/>
            </a:prstGeom>
            <a:solidFill>
              <a:srgbClr val="D4D4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1218172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1C2B33A-9B90-4D96-8118-50BE084BE408}"/>
              </a:ext>
            </a:extLst>
          </p:cNvPr>
          <p:cNvSpPr>
            <a:spLocks noGrp="1"/>
          </p:cNvSpPr>
          <p:nvPr>
            <p:ph sz="quarter" idx="10"/>
          </p:nvPr>
        </p:nvSpPr>
        <p:spPr>
          <a:xfrm>
            <a:off x="287999" y="1189329"/>
            <a:ext cx="11556999" cy="3401525"/>
          </a:xfrm>
        </p:spPr>
        <p:txBody>
          <a:bodyPr>
            <a:normAutofit/>
          </a:bodyPr>
          <a:lstStyle/>
          <a:p>
            <a:pPr marL="0" indent="0">
              <a:buNone/>
            </a:pPr>
            <a:r>
              <a:rPr lang="en-GB" dirty="0">
                <a:latin typeface="+mn-lt"/>
              </a:rPr>
              <a:t>The GP COVID-19 vaccine dashboard has been developed by NHS Digital to help Primary Care Networks (PCNs) increase vaccination uptake across their local communities. </a:t>
            </a:r>
          </a:p>
          <a:p>
            <a:pPr marL="0" indent="0">
              <a:buNone/>
            </a:pPr>
            <a:r>
              <a:rPr lang="en-GB" dirty="0">
                <a:latin typeface="+mn-lt"/>
              </a:rPr>
              <a:t>It's accessible via NHS smartcard and is an optional tool to help the vaccination rollout. Further information is available </a:t>
            </a:r>
            <a:r>
              <a:rPr lang="en-GB" dirty="0">
                <a:latin typeface="+mn-lt"/>
                <a:hlinkClick r:id="rId2"/>
              </a:rPr>
              <a:t>here</a:t>
            </a:r>
            <a:r>
              <a:rPr lang="en-GB" dirty="0">
                <a:latin typeface="+mn-lt"/>
              </a:rPr>
              <a:t>.</a:t>
            </a:r>
          </a:p>
          <a:p>
            <a:pPr marL="0" indent="0">
              <a:buNone/>
            </a:pPr>
            <a:r>
              <a:rPr lang="en-GB" b="1" u="sng" dirty="0">
                <a:latin typeface="+mn-lt"/>
              </a:rPr>
              <a:t>Severely immunosuppressed individuals</a:t>
            </a:r>
          </a:p>
          <a:p>
            <a:pPr marL="0" indent="0">
              <a:buNone/>
            </a:pPr>
            <a:r>
              <a:rPr lang="en-GB" dirty="0">
                <a:latin typeface="+mn-lt"/>
              </a:rPr>
              <a:t>From the </a:t>
            </a:r>
            <a:r>
              <a:rPr lang="en-GB" b="1" dirty="0">
                <a:latin typeface="+mn-lt"/>
              </a:rPr>
              <a:t>4 October 2021</a:t>
            </a:r>
            <a:r>
              <a:rPr lang="en-GB" dirty="0">
                <a:latin typeface="+mn-lt"/>
              </a:rPr>
              <a:t>, the dashboard contains a published list of immunosuppressed patients (aged 12 upwards), who have been identified as eligible for a 3rd primary dose of a COVID vaccine. For more information on this feature, see the </a:t>
            </a:r>
            <a:r>
              <a:rPr lang="en-GB" dirty="0">
                <a:latin typeface="+mn-lt"/>
                <a:hlinkClick r:id="rId3"/>
              </a:rPr>
              <a:t>latest release video and the user guide</a:t>
            </a:r>
            <a:r>
              <a:rPr lang="en-GB" dirty="0">
                <a:latin typeface="+mn-lt"/>
              </a:rPr>
              <a:t>.</a:t>
            </a:r>
          </a:p>
          <a:p>
            <a:pPr marL="0" indent="0">
              <a:buNone/>
            </a:pPr>
            <a:r>
              <a:rPr lang="en-GB" dirty="0">
                <a:latin typeface="+mn-lt"/>
                <a:hlinkClick r:id="rId4"/>
              </a:rPr>
              <a:t>Guidance from the Joint Committee on Vaccination and Immunisation (JCVI)</a:t>
            </a:r>
            <a:r>
              <a:rPr lang="en-GB" dirty="0">
                <a:latin typeface="+mn-lt"/>
              </a:rPr>
              <a:t> was used to generate the patient list from data sources that NHS Digital collect from, including hospitals, GP practices, and community pharmacies (via the NHS Business Services Authority).</a:t>
            </a:r>
          </a:p>
          <a:p>
            <a:pPr marL="0" indent="0">
              <a:buNone/>
            </a:pPr>
            <a:r>
              <a:rPr lang="en-GB" dirty="0">
                <a:latin typeface="+mn-lt"/>
              </a:rPr>
              <a:t>From the </a:t>
            </a:r>
            <a:r>
              <a:rPr lang="en-GB" b="1" dirty="0">
                <a:latin typeface="+mn-lt"/>
              </a:rPr>
              <a:t>9</a:t>
            </a:r>
            <a:r>
              <a:rPr lang="en-GB" b="1" baseline="30000" dirty="0">
                <a:latin typeface="+mn-lt"/>
              </a:rPr>
              <a:t>th</a:t>
            </a:r>
            <a:r>
              <a:rPr lang="en-GB" b="1" dirty="0">
                <a:latin typeface="+mn-lt"/>
              </a:rPr>
              <a:t> December 2021</a:t>
            </a:r>
            <a:r>
              <a:rPr lang="en-GB" dirty="0">
                <a:latin typeface="+mn-lt"/>
              </a:rPr>
              <a:t>, the dashboard has been updated to include eligibility for a booster dose 3 months post their 3rd primary dose as per the latest JCVI guidance. Deceased patients will also be removed from the data. The updated page - now called Immunocompromised - will provide you with a downloadable list of this patient group for your practice(s) with information on their condition, vaccine history and proposed due dates for their 3rd dose and a booster dose. </a:t>
            </a:r>
          </a:p>
        </p:txBody>
      </p:sp>
      <p:sp>
        <p:nvSpPr>
          <p:cNvPr id="3" name="Title 2">
            <a:extLst>
              <a:ext uri="{FF2B5EF4-FFF2-40B4-BE49-F238E27FC236}">
                <a16:creationId xmlns:a16="http://schemas.microsoft.com/office/drawing/2014/main" id="{2F64773C-7F3B-4F93-AAF6-753627D28EA4}"/>
              </a:ext>
            </a:extLst>
          </p:cNvPr>
          <p:cNvSpPr>
            <a:spLocks noGrp="1"/>
          </p:cNvSpPr>
          <p:nvPr>
            <p:ph type="title"/>
          </p:nvPr>
        </p:nvSpPr>
        <p:spPr/>
        <p:txBody>
          <a:bodyPr>
            <a:normAutofit/>
          </a:bodyPr>
          <a:lstStyle/>
          <a:p>
            <a:r>
              <a:rPr lang="en-GB" sz="2200" b="1"/>
              <a:t>How the GP COVID-19 Vaccine Dashboard can help</a:t>
            </a:r>
          </a:p>
        </p:txBody>
      </p:sp>
      <p:graphicFrame>
        <p:nvGraphicFramePr>
          <p:cNvPr id="4" name="Table 3">
            <a:extLst>
              <a:ext uri="{FF2B5EF4-FFF2-40B4-BE49-F238E27FC236}">
                <a16:creationId xmlns:a16="http://schemas.microsoft.com/office/drawing/2014/main" id="{55EA64D7-B00F-4616-992B-60839CDE94FC}"/>
              </a:ext>
            </a:extLst>
          </p:cNvPr>
          <p:cNvGraphicFramePr>
            <a:graphicFrameLocks noGrp="1"/>
          </p:cNvGraphicFramePr>
          <p:nvPr>
            <p:extLst>
              <p:ext uri="{D42A27DB-BD31-4B8C-83A1-F6EECF244321}">
                <p14:modId xmlns:p14="http://schemas.microsoft.com/office/powerpoint/2010/main" val="639376566"/>
              </p:ext>
            </p:extLst>
          </p:nvPr>
        </p:nvGraphicFramePr>
        <p:xfrm>
          <a:off x="287998" y="4898797"/>
          <a:ext cx="11557000" cy="769874"/>
        </p:xfrm>
        <a:graphic>
          <a:graphicData uri="http://schemas.openxmlformats.org/drawingml/2006/table">
            <a:tbl>
              <a:tblPr>
                <a:tableStyleId>{5C22544A-7EE6-4342-B048-85BDC9FD1C3A}</a:tableStyleId>
              </a:tblPr>
              <a:tblGrid>
                <a:gridCol w="11557000">
                  <a:extLst>
                    <a:ext uri="{9D8B030D-6E8A-4147-A177-3AD203B41FA5}">
                      <a16:colId xmlns:a16="http://schemas.microsoft.com/office/drawing/2014/main" val="4100885330"/>
                    </a:ext>
                  </a:extLst>
                </a:gridCol>
              </a:tblGrid>
              <a:tr h="0">
                <a:tc>
                  <a:txBody>
                    <a:bodyPr/>
                    <a:lstStyle/>
                    <a:p>
                      <a:pPr marL="0" lvl="0" indent="0" algn="l">
                        <a:lnSpc>
                          <a:spcPct val="107000"/>
                        </a:lnSpc>
                        <a:spcAft>
                          <a:spcPts val="800"/>
                        </a:spcAft>
                        <a:buFont typeface="Symbol" panose="05050102010706020507" pitchFamily="18" charset="2"/>
                        <a:buNone/>
                      </a:pPr>
                      <a:r>
                        <a:rPr lang="en-GB" sz="1400" b="1" i="0" u="sng" kern="1200" dirty="0">
                          <a:solidFill>
                            <a:schemeClr val="tx1"/>
                          </a:solidFill>
                          <a:latin typeface="Arial" panose="020B0604020202020204" pitchFamily="34" charset="0"/>
                          <a:ea typeface="+mn-ea"/>
                          <a:cs typeface="Arial" panose="020B0604020202020204" pitchFamily="34" charset="0"/>
                        </a:rPr>
                        <a:t>Troubleshooting and help available: </a:t>
                      </a:r>
                    </a:p>
                    <a:p>
                      <a:pPr marL="0" lvl="0" indent="0" algn="l">
                        <a:lnSpc>
                          <a:spcPct val="107000"/>
                        </a:lnSpc>
                        <a:spcAft>
                          <a:spcPts val="800"/>
                        </a:spcAft>
                        <a:buFont typeface="Symbol" panose="05050102010706020507" pitchFamily="18" charset="2"/>
                        <a:buNone/>
                      </a:pPr>
                      <a:r>
                        <a:rPr lang="en-GB" sz="1400" kern="1200" dirty="0">
                          <a:solidFill>
                            <a:schemeClr val="tx1"/>
                          </a:solidFill>
                          <a:latin typeface="Arial" panose="020B0604020202020204" pitchFamily="34" charset="0"/>
                          <a:ea typeface="+mn-ea"/>
                          <a:cs typeface="Arial" panose="020B0604020202020204" pitchFamily="34" charset="0"/>
                        </a:rPr>
                        <a:t>If GP practices have any queries and need additional support to access the dashboard please advise them to contact the NHS Digital national service desk on </a:t>
                      </a:r>
                      <a:r>
                        <a:rPr lang="en-GB" sz="1400" kern="1200" dirty="0">
                          <a:solidFill>
                            <a:schemeClr val="tx1"/>
                          </a:solidFill>
                          <a:latin typeface="Arial" panose="020B0604020202020204" pitchFamily="34" charset="0"/>
                          <a:ea typeface="+mn-ea"/>
                          <a:cs typeface="Arial" panose="020B0604020202020204" pitchFamily="34" charset="0"/>
                          <a:hlinkClick r:id="rId5">
                            <a:extLst>
                              <a:ext uri="{A12FA001-AC4F-418D-AE19-62706E023703}">
                                <ahyp:hlinkClr xmlns:ahyp="http://schemas.microsoft.com/office/drawing/2018/hyperlinkcolor" val="tx"/>
                              </a:ext>
                            </a:extLst>
                          </a:hlinkClick>
                        </a:rPr>
                        <a:t>ssd.nationalservicedesk@nhs.net</a:t>
                      </a:r>
                      <a:r>
                        <a:rPr lang="en-GB" sz="1400" kern="1200" dirty="0">
                          <a:solidFill>
                            <a:schemeClr val="tx1"/>
                          </a:solidFill>
                          <a:latin typeface="Arial" panose="020B0604020202020204" pitchFamily="34" charset="0"/>
                          <a:ea typeface="+mn-ea"/>
                          <a:cs typeface="Arial" panose="020B0604020202020204" pitchFamily="34" charset="0"/>
                        </a:rPr>
                        <a:t> or 0300 303 5035.</a:t>
                      </a:r>
                    </a:p>
                  </a:txBody>
                  <a:tcPr marL="114300" marR="114300" marT="0" marB="0"/>
                </a:tc>
                <a:extLst>
                  <a:ext uri="{0D108BD9-81ED-4DB2-BD59-A6C34878D82A}">
                    <a16:rowId xmlns:a16="http://schemas.microsoft.com/office/drawing/2014/main" val="2557764190"/>
                  </a:ext>
                </a:extLst>
              </a:tr>
            </a:tbl>
          </a:graphicData>
        </a:graphic>
      </p:graphicFrame>
    </p:spTree>
    <p:extLst>
      <p:ext uri="{BB962C8B-B14F-4D97-AF65-F5344CB8AC3E}">
        <p14:creationId xmlns:p14="http://schemas.microsoft.com/office/powerpoint/2010/main" val="223524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A762B3E-6F39-4350-AFBF-ACF7F2444D9A}"/>
              </a:ext>
            </a:extLst>
          </p:cNvPr>
          <p:cNvSpPr>
            <a:spLocks noGrp="1"/>
          </p:cNvSpPr>
          <p:nvPr>
            <p:ph type="title"/>
          </p:nvPr>
        </p:nvSpPr>
        <p:spPr/>
        <p:txBody>
          <a:bodyPr>
            <a:normAutofit/>
          </a:bodyPr>
          <a:lstStyle/>
          <a:p>
            <a:r>
              <a:rPr lang="en-GB" b="1" dirty="0"/>
              <a:t>Dashboard</a:t>
            </a:r>
            <a:r>
              <a:rPr lang="en-GB" sz="2200" b="1" dirty="0"/>
              <a:t> usage by practice code </a:t>
            </a:r>
          </a:p>
        </p:txBody>
      </p:sp>
      <p:sp>
        <p:nvSpPr>
          <p:cNvPr id="4" name="Rectangle 3">
            <a:extLst>
              <a:ext uri="{FF2B5EF4-FFF2-40B4-BE49-F238E27FC236}">
                <a16:creationId xmlns:a16="http://schemas.microsoft.com/office/drawing/2014/main" id="{4E93375E-5161-4915-B8F0-D04B764EE7BD}"/>
              </a:ext>
            </a:extLst>
          </p:cNvPr>
          <p:cNvSpPr/>
          <p:nvPr/>
        </p:nvSpPr>
        <p:spPr>
          <a:xfrm>
            <a:off x="546847" y="955046"/>
            <a:ext cx="10917362" cy="2062103"/>
          </a:xfrm>
          <a:prstGeom prst="rect">
            <a:avLst/>
          </a:prstGeom>
        </p:spPr>
        <p:txBody>
          <a:bodyPr wrap="square">
            <a:spAutoFit/>
          </a:bodyPr>
          <a:lstStyle/>
          <a:p>
            <a:r>
              <a:rPr lang="en-US" sz="1400" b="1" dirty="0">
                <a:ea typeface="Calibri" panose="020F0502020204030204" pitchFamily="34" charset="0"/>
              </a:rPr>
              <a:t>Headlines:</a:t>
            </a:r>
            <a:endParaRPr lang="en-GB" sz="1400" dirty="0">
              <a:ea typeface="Calibri" panose="020F0502020204030204" pitchFamily="34" charset="0"/>
            </a:endParaRPr>
          </a:p>
          <a:p>
            <a:pPr marL="285750" indent="-285750">
              <a:buFont typeface="Arial" panose="020B0604020202020204" pitchFamily="34" charset="0"/>
              <a:buChar char="•"/>
            </a:pPr>
            <a:r>
              <a:rPr lang="en-GB" sz="1400" dirty="0">
                <a:effectLst/>
                <a:ea typeface="Calibri" panose="020F0502020204030204" pitchFamily="34" charset="0"/>
                <a:cs typeface="Times New Roman" panose="02020603050405020304" pitchFamily="18" charset="0"/>
              </a:rPr>
              <a:t>Since 1 October 2021, </a:t>
            </a:r>
            <a:r>
              <a:rPr lang="en-GB" sz="1400" b="1" dirty="0">
                <a:effectLst/>
                <a:ea typeface="Calibri" panose="020F0502020204030204" pitchFamily="34" charset="0"/>
                <a:cs typeface="Times New Roman" panose="02020603050405020304" pitchFamily="18" charset="0"/>
              </a:rPr>
              <a:t>73.7% </a:t>
            </a:r>
            <a:r>
              <a:rPr lang="en-GB" sz="1400" dirty="0">
                <a:effectLst/>
                <a:ea typeface="Calibri" panose="020F0502020204030204" pitchFamily="34" charset="0"/>
                <a:cs typeface="Times New Roman" panose="02020603050405020304" pitchFamily="18" charset="0"/>
              </a:rPr>
              <a:t>of active practices have accessed the GPVAX dashboard (4,925 practices).  This represents a 2% rise or 126 extra GP Practices having logged on since reporting in December.</a:t>
            </a:r>
          </a:p>
          <a:p>
            <a:pPr marL="285750" indent="-285750">
              <a:buFont typeface="Arial" panose="020B0604020202020204" pitchFamily="34" charset="0"/>
              <a:buChar char="•"/>
            </a:pPr>
            <a:endParaRPr lang="en-GB" sz="1400" dirty="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1400" dirty="0">
                <a:effectLst/>
                <a:ea typeface="Calibri" panose="020F0502020204030204" pitchFamily="34" charset="0"/>
                <a:cs typeface="Times New Roman" panose="02020603050405020304" pitchFamily="18" charset="0"/>
              </a:rPr>
              <a:t>Since 8 December 2021, </a:t>
            </a:r>
            <a:r>
              <a:rPr lang="en-GB" sz="1400" b="1" dirty="0">
                <a:effectLst/>
                <a:ea typeface="Calibri" panose="020F0502020204030204" pitchFamily="34" charset="0"/>
                <a:cs typeface="Times New Roman" panose="02020603050405020304" pitchFamily="18" charset="0"/>
              </a:rPr>
              <a:t>36.9% </a:t>
            </a:r>
            <a:r>
              <a:rPr lang="en-GB" sz="1400" dirty="0">
                <a:effectLst/>
                <a:ea typeface="Calibri" panose="020F0502020204030204" pitchFamily="34" charset="0"/>
                <a:cs typeface="Times New Roman" panose="02020603050405020304" pitchFamily="18" charset="0"/>
              </a:rPr>
              <a:t>of active practices have accessed the GPVAX dashboard (2,465 practices), whilst 63.1% active practices have not (4217 practices). </a:t>
            </a:r>
          </a:p>
          <a:p>
            <a:endParaRPr lang="en-GB" sz="140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1400" dirty="0">
                <a:effectLst/>
                <a:ea typeface="Calibri" panose="020F0502020204030204" pitchFamily="34" charset="0"/>
                <a:cs typeface="Times New Roman" panose="02020603050405020304" pitchFamily="18" charset="0"/>
              </a:rPr>
              <a:t>There are 6682 open and active practices as of 10 January 2022.</a:t>
            </a:r>
          </a:p>
          <a:p>
            <a:r>
              <a:rPr lang="en-US" sz="1600" dirty="0">
                <a:latin typeface="Calibri" panose="020F0502020204030204" pitchFamily="34" charset="0"/>
                <a:ea typeface="Calibri" panose="020F0502020204030204" pitchFamily="34" charset="0"/>
              </a:rPr>
              <a:t> </a:t>
            </a:r>
            <a:endParaRPr lang="en-GB" sz="1600" dirty="0">
              <a:latin typeface="Calibri" panose="020F0502020204030204" pitchFamily="34" charset="0"/>
              <a:ea typeface="Calibri" panose="020F0502020204030204" pitchFamily="34" charset="0"/>
            </a:endParaRPr>
          </a:p>
        </p:txBody>
      </p:sp>
      <p:sp>
        <p:nvSpPr>
          <p:cNvPr id="2" name="TextBox 1">
            <a:extLst>
              <a:ext uri="{FF2B5EF4-FFF2-40B4-BE49-F238E27FC236}">
                <a16:creationId xmlns:a16="http://schemas.microsoft.com/office/drawing/2014/main" id="{DB8FD348-9E21-4958-BC38-72E1505C9848}"/>
              </a:ext>
            </a:extLst>
          </p:cNvPr>
          <p:cNvSpPr txBox="1"/>
          <p:nvPr/>
        </p:nvSpPr>
        <p:spPr>
          <a:xfrm>
            <a:off x="481263" y="6596390"/>
            <a:ext cx="9326125" cy="246221"/>
          </a:xfrm>
          <a:prstGeom prst="rect">
            <a:avLst/>
          </a:prstGeom>
          <a:noFill/>
        </p:spPr>
        <p:txBody>
          <a:bodyPr wrap="square" rtlCol="0">
            <a:spAutoFit/>
          </a:bodyPr>
          <a:lstStyle/>
          <a:p>
            <a:r>
              <a:rPr lang="en-GB" sz="1000" dirty="0"/>
              <a:t>* Data downloaded on 10-Jan-22.  Previous value: 4,799. Calculation: (new value - old value) / old value ×100</a:t>
            </a:r>
            <a:r>
              <a:rPr lang="en-GB" sz="1000" b="1" dirty="0"/>
              <a:t> &gt;&gt; </a:t>
            </a:r>
            <a:r>
              <a:rPr lang="en-GB" sz="1000" dirty="0"/>
              <a:t>(4925-4799) / 4799 * 100 = 0.5%</a:t>
            </a:r>
          </a:p>
        </p:txBody>
      </p:sp>
      <p:sp>
        <p:nvSpPr>
          <p:cNvPr id="5" name="Rectangle 2">
            <a:extLst>
              <a:ext uri="{FF2B5EF4-FFF2-40B4-BE49-F238E27FC236}">
                <a16:creationId xmlns:a16="http://schemas.microsoft.com/office/drawing/2014/main" id="{434AFA6F-316A-4B8C-951B-4438D9C9A435}"/>
              </a:ext>
            </a:extLst>
          </p:cNvPr>
          <p:cNvSpPr>
            <a:spLocks noChangeArrowheads="1"/>
          </p:cNvSpPr>
          <p:nvPr/>
        </p:nvSpPr>
        <p:spPr bwMode="auto">
          <a:xfrm>
            <a:off x="546847" y="2990888"/>
            <a:ext cx="9729643" cy="2600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ts val="600"/>
              </a:spcAft>
              <a:buClrTx/>
              <a:buSzTx/>
              <a:buFontTx/>
              <a:buNone/>
              <a:tabLst/>
            </a:pPr>
            <a:r>
              <a:rPr lang="en-GB" altLang="en-US" sz="1400" b="1" dirty="0">
                <a:latin typeface="Arial" panose="020B0604020202020204" pitchFamily="34" charset="0"/>
                <a:cs typeface="Arial" panose="020B0604020202020204" pitchFamily="34" charset="0"/>
              </a:rPr>
              <a:t>GP COVID-19 Vaccine Dashboard Summary of Usage – data as of 10-Jan-22</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GB" altLang="en-US" sz="1400" dirty="0">
                <a:latin typeface="Arial" panose="020B0604020202020204" pitchFamily="34" charset="0"/>
                <a:cs typeface="Arial" panose="020B0604020202020204" pitchFamily="34" charset="0"/>
              </a:rPr>
              <a:t>Since the dashboard went live in late July, a total of 4,625 unique users have accessed the dashboard recording 73,883 page hits</a:t>
            </a:r>
          </a:p>
          <a:p>
            <a:pPr marL="0" marR="0" lvl="0" indent="0" algn="l" defTabSz="914400" rtl="0" eaLnBrk="0" fontAlgn="base" latinLnBrk="0" hangingPunct="0">
              <a:lnSpc>
                <a:spcPct val="100000"/>
              </a:lnSpc>
              <a:spcBef>
                <a:spcPct val="0"/>
              </a:spcBef>
              <a:spcAft>
                <a:spcPct val="0"/>
              </a:spcAft>
              <a:buClrTx/>
              <a:buSzTx/>
              <a:tabLst/>
            </a:pPr>
            <a:endParaRPr lang="en-GB" altLang="en-US" sz="1400" dirty="0">
              <a:latin typeface="Arial" panose="020B0604020202020204" pitchFamily="34"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GB" altLang="en-US" sz="1400" dirty="0">
                <a:latin typeface="Arial" panose="020B0604020202020204" pitchFamily="34" charset="0"/>
                <a:cs typeface="Arial" panose="020B0604020202020204" pitchFamily="34" charset="0"/>
              </a:rPr>
              <a:t>Usage increased significantly following the go live of 3rd primary dose information in October with a peak of 420 users per day and over 2,300 page hits in mid-October.  It then reduced to a steady state level of around 100 users logging a day</a:t>
            </a:r>
          </a:p>
          <a:p>
            <a:pPr marL="0" marR="0" lvl="0" indent="0" algn="l" defTabSz="914400" rtl="0" eaLnBrk="0" fontAlgn="base" latinLnBrk="0" hangingPunct="0">
              <a:lnSpc>
                <a:spcPct val="100000"/>
              </a:lnSpc>
              <a:spcBef>
                <a:spcPct val="0"/>
              </a:spcBef>
              <a:spcAft>
                <a:spcPct val="0"/>
              </a:spcAft>
              <a:buClrTx/>
              <a:buSzTx/>
              <a:tabLst/>
            </a:pPr>
            <a:endParaRPr lang="en-GB" altLang="en-US" sz="1400" dirty="0">
              <a:latin typeface="Arial" panose="020B0604020202020204" pitchFamily="34" charset="0"/>
              <a:cs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GB" altLang="en-US" sz="1400" dirty="0">
                <a:latin typeface="Arial" panose="020B0604020202020204" pitchFamily="34" charset="0"/>
                <a:cs typeface="Arial" panose="020B0604020202020204" pitchFamily="34" charset="0"/>
              </a:rPr>
              <a:t>Usage has grown since the first working week of January with the latest figure of 155 users logging on and 800 page views in the past 6 days.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pic>
        <p:nvPicPr>
          <p:cNvPr id="6" name="Picture 5">
            <a:extLst>
              <a:ext uri="{FF2B5EF4-FFF2-40B4-BE49-F238E27FC236}">
                <a16:creationId xmlns:a16="http://schemas.microsoft.com/office/drawing/2014/main" id="{873145B6-4651-4EB4-9334-E9310A7017DF}"/>
              </a:ext>
            </a:extLst>
          </p:cNvPr>
          <p:cNvPicPr>
            <a:picLocks noChangeAspect="1"/>
          </p:cNvPicPr>
          <p:nvPr/>
        </p:nvPicPr>
        <p:blipFill>
          <a:blip r:embed="rId2"/>
          <a:stretch>
            <a:fillRect/>
          </a:stretch>
        </p:blipFill>
        <p:spPr>
          <a:xfrm>
            <a:off x="5761521" y="5052991"/>
            <a:ext cx="6084335" cy="1225402"/>
          </a:xfrm>
          <a:prstGeom prst="rect">
            <a:avLst/>
          </a:prstGeom>
        </p:spPr>
      </p:pic>
    </p:spTree>
    <p:extLst>
      <p:ext uri="{BB962C8B-B14F-4D97-AF65-F5344CB8AC3E}">
        <p14:creationId xmlns:p14="http://schemas.microsoft.com/office/powerpoint/2010/main" val="10524966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C67941-CFC3-41FD-93FD-C065776027B5}"/>
              </a:ext>
            </a:extLst>
          </p:cNvPr>
          <p:cNvSpPr>
            <a:spLocks noGrp="1"/>
          </p:cNvSpPr>
          <p:nvPr>
            <p:ph type="title"/>
          </p:nvPr>
        </p:nvSpPr>
        <p:spPr>
          <a:xfrm>
            <a:off x="112901" y="86962"/>
            <a:ext cx="8733401" cy="611649"/>
          </a:xfrm>
        </p:spPr>
        <p:txBody>
          <a:bodyPr/>
          <a:lstStyle/>
          <a:p>
            <a:r>
              <a:rPr lang="en-GB" b="1" dirty="0"/>
              <a:t>GP Covid-19 Vaccine Dashboard site data</a:t>
            </a:r>
          </a:p>
        </p:txBody>
      </p:sp>
      <p:sp>
        <p:nvSpPr>
          <p:cNvPr id="7" name="TextBox 6">
            <a:extLst>
              <a:ext uri="{FF2B5EF4-FFF2-40B4-BE49-F238E27FC236}">
                <a16:creationId xmlns:a16="http://schemas.microsoft.com/office/drawing/2014/main" id="{7EF28D3C-4D46-4FC2-824A-BECA50BAC360}"/>
              </a:ext>
            </a:extLst>
          </p:cNvPr>
          <p:cNvSpPr txBox="1"/>
          <p:nvPr/>
        </p:nvSpPr>
        <p:spPr>
          <a:xfrm>
            <a:off x="112901" y="945177"/>
            <a:ext cx="11821433" cy="2462213"/>
          </a:xfrm>
          <a:prstGeom prst="rect">
            <a:avLst/>
          </a:prstGeom>
          <a:noFill/>
        </p:spPr>
        <p:txBody>
          <a:bodyPr wrap="square" rtlCol="0">
            <a:spAutoFit/>
          </a:bodyPr>
          <a:lstStyle/>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This data was provided by NHS Digital on 10-Jan-22. Information on the data is as follows:</a:t>
            </a:r>
          </a:p>
          <a:p>
            <a:pPr marL="742950" lvl="1" indent="-285750">
              <a:buFont typeface="Arial" panose="020B0604020202020204" pitchFamily="34" charset="0"/>
              <a:buChar char="•"/>
            </a:pPr>
            <a:r>
              <a:rPr lang="en-US" sz="1400" b="1" dirty="0">
                <a:latin typeface="Arial" panose="020B0604020202020204" pitchFamily="34" charset="0"/>
                <a:cs typeface="Arial" panose="020B0604020202020204" pitchFamily="34" charset="0"/>
              </a:rPr>
              <a:t>For count of practices not accessed since Oct-21: </a:t>
            </a:r>
          </a:p>
          <a:p>
            <a:pPr marL="1200150" lvl="2"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There is </a:t>
            </a:r>
            <a:r>
              <a:rPr lang="en-US" sz="1400" u="sng" dirty="0">
                <a:latin typeface="Arial" panose="020B0604020202020204" pitchFamily="34" charset="0"/>
                <a:cs typeface="Arial" panose="020B0604020202020204" pitchFamily="34" charset="0"/>
              </a:rPr>
              <a:t>no record </a:t>
            </a:r>
            <a:r>
              <a:rPr lang="en-US" sz="1400" dirty="0">
                <a:latin typeface="Arial" panose="020B0604020202020204" pitchFamily="34" charset="0"/>
                <a:cs typeface="Arial" panose="020B0604020202020204" pitchFamily="34" charset="0"/>
              </a:rPr>
              <a:t>of a successful login for any users for the Practice since 1st October 2021 when the 3</a:t>
            </a:r>
            <a:r>
              <a:rPr lang="en-US" sz="1400" baseline="30000" dirty="0">
                <a:latin typeface="Arial" panose="020B0604020202020204" pitchFamily="34" charset="0"/>
                <a:cs typeface="Arial" panose="020B0604020202020204" pitchFamily="34" charset="0"/>
              </a:rPr>
              <a:t>rd</a:t>
            </a:r>
            <a:r>
              <a:rPr lang="en-US" sz="1400" dirty="0">
                <a:latin typeface="Arial" panose="020B0604020202020204" pitchFamily="34" charset="0"/>
                <a:cs typeface="Arial" panose="020B0604020202020204" pitchFamily="34" charset="0"/>
              </a:rPr>
              <a:t> dose list was first published (source: usage data for the dashboard, CIS (smartcard data)</a:t>
            </a:r>
          </a:p>
          <a:p>
            <a:pPr marL="742950" lvl="1" indent="-285750">
              <a:buFont typeface="Arial" panose="020B0604020202020204" pitchFamily="34" charset="0"/>
              <a:buChar char="•"/>
            </a:pPr>
            <a:r>
              <a:rPr lang="en-US" sz="1400" b="1" dirty="0">
                <a:latin typeface="Arial" panose="020B0604020202020204" pitchFamily="34" charset="0"/>
                <a:cs typeface="Arial" panose="020B0604020202020204" pitchFamily="34" charset="0"/>
              </a:rPr>
              <a:t>For count of practices not accessed since Dec-21: </a:t>
            </a:r>
          </a:p>
          <a:p>
            <a:pPr marL="1200150" lvl="2"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There is </a:t>
            </a:r>
            <a:r>
              <a:rPr lang="en-US" sz="1400" u="sng" dirty="0">
                <a:latin typeface="Arial" panose="020B0604020202020204" pitchFamily="34" charset="0"/>
                <a:cs typeface="Arial" panose="020B0604020202020204" pitchFamily="34" charset="0"/>
              </a:rPr>
              <a:t>no record </a:t>
            </a:r>
            <a:r>
              <a:rPr lang="en-US" sz="1400" dirty="0">
                <a:latin typeface="Arial" panose="020B0604020202020204" pitchFamily="34" charset="0"/>
                <a:cs typeface="Arial" panose="020B0604020202020204" pitchFamily="34" charset="0"/>
              </a:rPr>
              <a:t>of a successful login for any users for the Practice since 8</a:t>
            </a:r>
            <a:r>
              <a:rPr lang="en-US" sz="1400" baseline="30000" dirty="0">
                <a:latin typeface="Arial" panose="020B0604020202020204" pitchFamily="34" charset="0"/>
                <a:cs typeface="Arial" panose="020B0604020202020204" pitchFamily="34" charset="0"/>
              </a:rPr>
              <a:t>th</a:t>
            </a:r>
            <a:r>
              <a:rPr lang="en-US" sz="1400" dirty="0">
                <a:latin typeface="Arial" panose="020B0604020202020204" pitchFamily="34" charset="0"/>
                <a:cs typeface="Arial" panose="020B0604020202020204" pitchFamily="34" charset="0"/>
              </a:rPr>
              <a:t> December 21 when boosters were first promoted for this group (source: usage data for the dashboard, CIS (smartcard data)</a:t>
            </a:r>
          </a:p>
          <a:p>
            <a:pPr marL="742950" lvl="1"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The GP Practice has an active ODS code (source: ODS)</a:t>
            </a:r>
          </a:p>
          <a:p>
            <a:pPr marL="285750" indent="-285750">
              <a:buFont typeface="Arial" panose="020B0604020202020204" pitchFamily="34" charset="0"/>
              <a:buChar char="•"/>
            </a:pPr>
            <a:endParaRPr lang="en-GB"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The data can be filtered by NHS Region, PCN, ICS and CCG</a:t>
            </a:r>
          </a:p>
          <a:p>
            <a:pPr marL="285750" indent="-285750">
              <a:buFont typeface="Arial" panose="020B0604020202020204" pitchFamily="34" charset="0"/>
              <a:buChar char="•"/>
            </a:pPr>
            <a:endParaRPr lang="en-GB" sz="14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AF5F74F3-DE5A-416D-B15B-46D86676568A}"/>
              </a:ext>
            </a:extLst>
          </p:cNvPr>
          <p:cNvSpPr txBox="1"/>
          <p:nvPr/>
        </p:nvSpPr>
        <p:spPr>
          <a:xfrm>
            <a:off x="9835900" y="2610662"/>
            <a:ext cx="1908699" cy="738664"/>
          </a:xfrm>
          <a:prstGeom prst="rect">
            <a:avLst/>
          </a:prstGeom>
          <a:noFill/>
          <a:ln w="38100">
            <a:solidFill>
              <a:srgbClr val="FF0000"/>
            </a:solidFill>
          </a:ln>
        </p:spPr>
        <p:txBody>
          <a:bodyPr wrap="square" rtlCol="0">
            <a:spAutoFit/>
          </a:bodyPr>
          <a:lstStyle/>
          <a:p>
            <a:r>
              <a:rPr lang="en-GB" sz="1400" b="1" dirty="0"/>
              <a:t>Detailed practice data embedded  here: </a:t>
            </a:r>
          </a:p>
        </p:txBody>
      </p:sp>
      <p:sp>
        <p:nvSpPr>
          <p:cNvPr id="8" name="TextBox 7">
            <a:extLst>
              <a:ext uri="{FF2B5EF4-FFF2-40B4-BE49-F238E27FC236}">
                <a16:creationId xmlns:a16="http://schemas.microsoft.com/office/drawing/2014/main" id="{F02DDBAA-6079-49C6-B57F-CEEA7B24EE92}"/>
              </a:ext>
            </a:extLst>
          </p:cNvPr>
          <p:cNvSpPr txBox="1"/>
          <p:nvPr/>
        </p:nvSpPr>
        <p:spPr>
          <a:xfrm>
            <a:off x="620485" y="6355540"/>
            <a:ext cx="6094854" cy="253916"/>
          </a:xfrm>
          <a:prstGeom prst="rect">
            <a:avLst/>
          </a:prstGeom>
          <a:noFill/>
        </p:spPr>
        <p:txBody>
          <a:bodyPr wrap="square">
            <a:spAutoFit/>
          </a:bodyPr>
          <a:lstStyle/>
          <a:p>
            <a:r>
              <a:rPr lang="en-GB" sz="1050" dirty="0"/>
              <a:t>* Calculation: (new value - old value) / old value ×100. </a:t>
            </a:r>
          </a:p>
        </p:txBody>
      </p:sp>
      <p:graphicFrame>
        <p:nvGraphicFramePr>
          <p:cNvPr id="9" name="Table 8">
            <a:extLst>
              <a:ext uri="{FF2B5EF4-FFF2-40B4-BE49-F238E27FC236}">
                <a16:creationId xmlns:a16="http://schemas.microsoft.com/office/drawing/2014/main" id="{77A0D157-E430-444B-AE17-D96B3807EEE3}"/>
              </a:ext>
            </a:extLst>
          </p:cNvPr>
          <p:cNvGraphicFramePr>
            <a:graphicFrameLocks noGrp="1"/>
          </p:cNvGraphicFramePr>
          <p:nvPr/>
        </p:nvGraphicFramePr>
        <p:xfrm>
          <a:off x="521970" y="3201125"/>
          <a:ext cx="9140189" cy="3040115"/>
        </p:xfrm>
        <a:graphic>
          <a:graphicData uri="http://schemas.openxmlformats.org/drawingml/2006/table">
            <a:tbl>
              <a:tblPr/>
              <a:tblGrid>
                <a:gridCol w="2086863">
                  <a:extLst>
                    <a:ext uri="{9D8B030D-6E8A-4147-A177-3AD203B41FA5}">
                      <a16:colId xmlns:a16="http://schemas.microsoft.com/office/drawing/2014/main" val="980587201"/>
                    </a:ext>
                  </a:extLst>
                </a:gridCol>
                <a:gridCol w="2245336">
                  <a:extLst>
                    <a:ext uri="{9D8B030D-6E8A-4147-A177-3AD203B41FA5}">
                      <a16:colId xmlns:a16="http://schemas.microsoft.com/office/drawing/2014/main" val="842306440"/>
                    </a:ext>
                  </a:extLst>
                </a:gridCol>
                <a:gridCol w="2544228">
                  <a:extLst>
                    <a:ext uri="{9D8B030D-6E8A-4147-A177-3AD203B41FA5}">
                      <a16:colId xmlns:a16="http://schemas.microsoft.com/office/drawing/2014/main" val="1741099157"/>
                    </a:ext>
                  </a:extLst>
                </a:gridCol>
                <a:gridCol w="2263762">
                  <a:extLst>
                    <a:ext uri="{9D8B030D-6E8A-4147-A177-3AD203B41FA5}">
                      <a16:colId xmlns:a16="http://schemas.microsoft.com/office/drawing/2014/main" val="1496826648"/>
                    </a:ext>
                  </a:extLst>
                </a:gridCol>
              </a:tblGrid>
              <a:tr h="790595">
                <a:tc>
                  <a:txBody>
                    <a:bodyPr/>
                    <a:lstStyle/>
                    <a:p>
                      <a:pPr algn="ctr" fontAlgn="ctr">
                        <a:spcBef>
                          <a:spcPts val="200"/>
                        </a:spcBef>
                        <a:spcAft>
                          <a:spcPts val="200"/>
                        </a:spcAft>
                      </a:pPr>
                      <a:r>
                        <a:rPr lang="en-GB" sz="1400" b="1" i="0" u="none" strike="noStrike" dirty="0">
                          <a:solidFill>
                            <a:srgbClr val="FFFFFF"/>
                          </a:solidFill>
                          <a:effectLst/>
                          <a:latin typeface="Calibri" panose="020F0502020204030204" pitchFamily="34" charset="0"/>
                        </a:rPr>
                        <a:t>NHS Region</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fontAlgn="ctr">
                        <a:spcBef>
                          <a:spcPts val="200"/>
                        </a:spcBef>
                        <a:spcAft>
                          <a:spcPts val="200"/>
                        </a:spcAft>
                      </a:pPr>
                      <a:r>
                        <a:rPr lang="en-GB" sz="1200" b="1" i="0" u="none" strike="noStrike" dirty="0">
                          <a:solidFill>
                            <a:srgbClr val="FFFFFF"/>
                          </a:solidFill>
                          <a:effectLst/>
                          <a:latin typeface="Calibri" panose="020F0502020204030204" pitchFamily="34" charset="0"/>
                        </a:rPr>
                        <a:t>Current no of practices </a:t>
                      </a:r>
                    </a:p>
                    <a:p>
                      <a:pPr algn="ctr" fontAlgn="ctr">
                        <a:spcBef>
                          <a:spcPts val="200"/>
                        </a:spcBef>
                        <a:spcAft>
                          <a:spcPts val="200"/>
                        </a:spcAft>
                      </a:pPr>
                      <a:r>
                        <a:rPr lang="en-GB" sz="1200" b="1" i="0" u="none" strike="noStrike" dirty="0">
                          <a:solidFill>
                            <a:srgbClr val="FFFFFF"/>
                          </a:solidFill>
                          <a:effectLst/>
                          <a:latin typeface="Calibri" panose="020F0502020204030204" pitchFamily="34" charset="0"/>
                        </a:rPr>
                        <a:t>not accessed since Oct-22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algn="ctr" fontAlgn="ctr">
                        <a:spcBef>
                          <a:spcPts val="200"/>
                        </a:spcBef>
                        <a:spcAft>
                          <a:spcPts val="200"/>
                        </a:spcAft>
                      </a:pPr>
                      <a:r>
                        <a:rPr lang="en-GB" sz="1200" b="1" i="0" u="none" strike="noStrike" dirty="0">
                          <a:solidFill>
                            <a:srgbClr val="FFFFFF"/>
                          </a:solidFill>
                          <a:effectLst/>
                          <a:latin typeface="Calibri" panose="020F0502020204030204" pitchFamily="34" charset="0"/>
                        </a:rPr>
                        <a:t>% Change from previous week*</a:t>
                      </a:r>
                    </a:p>
                    <a:p>
                      <a:pPr algn="ctr" fontAlgn="ctr">
                        <a:spcBef>
                          <a:spcPts val="200"/>
                        </a:spcBef>
                        <a:spcAft>
                          <a:spcPts val="200"/>
                        </a:spcAft>
                      </a:pPr>
                      <a:r>
                        <a:rPr lang="en-GB" sz="1050" b="1" i="0" u="none" strike="noStrike" dirty="0">
                          <a:solidFill>
                            <a:srgbClr val="FFFFFF"/>
                          </a:solidFill>
                          <a:effectLst/>
                          <a:latin typeface="Calibri" panose="020F0502020204030204" pitchFamily="34" charset="0"/>
                        </a:rPr>
                        <a:t>Negative change is good as indicates more Practices have accessed the dashboard</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algn="ctr" fontAlgn="ctr">
                        <a:spcBef>
                          <a:spcPts val="200"/>
                        </a:spcBef>
                        <a:spcAft>
                          <a:spcPts val="200"/>
                        </a:spcAft>
                      </a:pPr>
                      <a:r>
                        <a:rPr lang="en-GB" sz="1200" b="1" i="0" u="none" strike="noStrike" dirty="0">
                          <a:solidFill>
                            <a:srgbClr val="FFFFFF"/>
                          </a:solidFill>
                          <a:effectLst/>
                          <a:latin typeface="Calibri" panose="020F0502020204030204" pitchFamily="34" charset="0"/>
                        </a:rPr>
                        <a:t>Current no of practices </a:t>
                      </a:r>
                    </a:p>
                    <a:p>
                      <a:pPr algn="ctr" fontAlgn="ctr">
                        <a:spcBef>
                          <a:spcPts val="200"/>
                        </a:spcBef>
                        <a:spcAft>
                          <a:spcPts val="200"/>
                        </a:spcAft>
                      </a:pPr>
                      <a:r>
                        <a:rPr lang="en-GB" sz="1200" b="1" i="0" u="none" strike="noStrike" dirty="0">
                          <a:solidFill>
                            <a:srgbClr val="FFFFFF"/>
                          </a:solidFill>
                          <a:effectLst/>
                          <a:latin typeface="Calibri" panose="020F0502020204030204" pitchFamily="34" charset="0"/>
                        </a:rPr>
                        <a:t>not accessed since Dec -22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50000"/>
                      </a:schemeClr>
                    </a:solidFill>
                  </a:tcPr>
                </a:tc>
                <a:extLst>
                  <a:ext uri="{0D108BD9-81ED-4DB2-BD59-A6C34878D82A}">
                    <a16:rowId xmlns:a16="http://schemas.microsoft.com/office/drawing/2014/main" val="1509305754"/>
                  </a:ext>
                </a:extLst>
              </a:tr>
              <a:tr h="269732">
                <a:tc>
                  <a:txBody>
                    <a:bodyPr/>
                    <a:lstStyle/>
                    <a:p>
                      <a:pPr algn="l" fontAlgn="b">
                        <a:spcBef>
                          <a:spcPts val="600"/>
                        </a:spcBef>
                        <a:spcAft>
                          <a:spcPts val="600"/>
                        </a:spcAft>
                      </a:pPr>
                      <a:r>
                        <a:rPr lang="en-GB" sz="1400" b="0" i="0" u="none" strike="noStrike" dirty="0">
                          <a:solidFill>
                            <a:srgbClr val="000000"/>
                          </a:solidFill>
                          <a:effectLst/>
                          <a:latin typeface="Calibri" panose="020F0502020204030204" pitchFamily="34" charset="0"/>
                        </a:rPr>
                        <a:t>London</a:t>
                      </a:r>
                    </a:p>
                  </a:txBody>
                  <a:tcPr marL="72000" marR="72000" marT="36000" marB="7200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ctr" defTabSz="914400" rtl="0" eaLnBrk="1" fontAlgn="ctr" latinLnBrk="0" hangingPunct="1">
                        <a:lnSpc>
                          <a:spcPct val="100000"/>
                        </a:lnSpc>
                        <a:spcBef>
                          <a:spcPts val="600"/>
                        </a:spcBef>
                        <a:spcAft>
                          <a:spcPts val="600"/>
                        </a:spcAft>
                        <a:buClrTx/>
                        <a:buSzTx/>
                        <a:buFontTx/>
                        <a:buNone/>
                        <a:tabLst/>
                        <a:defRPr/>
                      </a:pPr>
                      <a:r>
                        <a:rPr lang="en-GB" sz="1200" b="0" i="0" u="none" strike="noStrike" dirty="0">
                          <a:solidFill>
                            <a:srgbClr val="000000"/>
                          </a:solidFill>
                          <a:effectLst/>
                          <a:latin typeface="Calibri" panose="020F0502020204030204" pitchFamily="34" charset="0"/>
                        </a:rPr>
                        <a:t>638</a:t>
                      </a:r>
                    </a:p>
                  </a:txBody>
                  <a:tcPr marL="72000" marR="72000" marT="36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spcBef>
                          <a:spcPts val="600"/>
                        </a:spcBef>
                        <a:spcAft>
                          <a:spcPts val="600"/>
                        </a:spcAft>
                      </a:pPr>
                      <a:r>
                        <a:rPr lang="en-GB" sz="1200" b="0" i="0" u="none" strike="noStrike" dirty="0">
                          <a:solidFill>
                            <a:srgbClr val="000000"/>
                          </a:solidFill>
                          <a:effectLst/>
                          <a:latin typeface="Arial" panose="020B0604020202020204" pitchFamily="34" charset="0"/>
                        </a:rPr>
                        <a:t>-2%</a:t>
                      </a:r>
                    </a:p>
                  </a:txBody>
                  <a:tcPr marL="72000" marR="72000" marT="36000" marB="7200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ctr" defTabSz="914400" rtl="0" eaLnBrk="1" fontAlgn="ctr" latinLnBrk="0" hangingPunct="1">
                        <a:lnSpc>
                          <a:spcPct val="100000"/>
                        </a:lnSpc>
                        <a:spcBef>
                          <a:spcPts val="600"/>
                        </a:spcBef>
                        <a:spcAft>
                          <a:spcPts val="600"/>
                        </a:spcAft>
                        <a:buClrTx/>
                        <a:buSzTx/>
                        <a:buFontTx/>
                        <a:buNone/>
                        <a:tabLst/>
                        <a:defRPr/>
                      </a:pPr>
                      <a:r>
                        <a:rPr lang="en-GB" sz="1200" b="0" i="0" u="none" strike="noStrike" dirty="0">
                          <a:solidFill>
                            <a:srgbClr val="000000"/>
                          </a:solidFill>
                          <a:effectLst/>
                          <a:latin typeface="Calibri" panose="020F0502020204030204" pitchFamily="34" charset="0"/>
                        </a:rPr>
                        <a:t>456</a:t>
                      </a:r>
                    </a:p>
                  </a:txBody>
                  <a:tcPr marL="72000" marR="72000" marT="36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20090386"/>
                  </a:ext>
                </a:extLst>
              </a:tr>
              <a:tr h="269732">
                <a:tc>
                  <a:txBody>
                    <a:bodyPr/>
                    <a:lstStyle/>
                    <a:p>
                      <a:pPr algn="l" fontAlgn="b">
                        <a:spcBef>
                          <a:spcPts val="600"/>
                        </a:spcBef>
                        <a:spcAft>
                          <a:spcPts val="600"/>
                        </a:spcAft>
                      </a:pPr>
                      <a:r>
                        <a:rPr lang="en-GB" sz="1400" b="0" i="0" u="none" strike="noStrike" dirty="0">
                          <a:solidFill>
                            <a:srgbClr val="000000"/>
                          </a:solidFill>
                          <a:effectLst/>
                          <a:latin typeface="Calibri" panose="020F0502020204030204" pitchFamily="34" charset="0"/>
                        </a:rPr>
                        <a:t>Midlands</a:t>
                      </a:r>
                    </a:p>
                  </a:txBody>
                  <a:tcPr marL="72000" marR="72000" marT="36000" marB="7200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ctr" defTabSz="914400" rtl="0" eaLnBrk="1" fontAlgn="ctr" latinLnBrk="0" hangingPunct="1">
                        <a:lnSpc>
                          <a:spcPct val="100000"/>
                        </a:lnSpc>
                        <a:spcBef>
                          <a:spcPts val="600"/>
                        </a:spcBef>
                        <a:spcAft>
                          <a:spcPts val="600"/>
                        </a:spcAft>
                        <a:buClrTx/>
                        <a:buSzTx/>
                        <a:buFontTx/>
                        <a:buNone/>
                        <a:tabLst/>
                        <a:defRPr/>
                      </a:pPr>
                      <a:r>
                        <a:rPr lang="en-GB" sz="1200" b="0" i="0" u="none" strike="noStrike" dirty="0">
                          <a:solidFill>
                            <a:srgbClr val="000000"/>
                          </a:solidFill>
                          <a:effectLst/>
                          <a:latin typeface="Calibri" panose="020F0502020204030204" pitchFamily="34" charset="0"/>
                        </a:rPr>
                        <a:t>350</a:t>
                      </a:r>
                    </a:p>
                  </a:txBody>
                  <a:tcPr marL="72000" marR="72000" marT="36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spcBef>
                          <a:spcPts val="600"/>
                        </a:spcBef>
                        <a:spcAft>
                          <a:spcPts val="600"/>
                        </a:spcAft>
                      </a:pPr>
                      <a:r>
                        <a:rPr lang="en-GB" sz="1200" b="0" i="0" u="none" strike="noStrike" dirty="0">
                          <a:solidFill>
                            <a:srgbClr val="000000"/>
                          </a:solidFill>
                          <a:effectLst/>
                          <a:latin typeface="Arial" panose="020B0604020202020204" pitchFamily="34" charset="0"/>
                        </a:rPr>
                        <a:t>-6%</a:t>
                      </a:r>
                    </a:p>
                  </a:txBody>
                  <a:tcPr marL="72000" marR="72000" marT="36000" marB="7200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ctr" defTabSz="914400" rtl="0" eaLnBrk="1" fontAlgn="ctr" latinLnBrk="0" hangingPunct="1">
                        <a:lnSpc>
                          <a:spcPct val="100000"/>
                        </a:lnSpc>
                        <a:spcBef>
                          <a:spcPts val="600"/>
                        </a:spcBef>
                        <a:spcAft>
                          <a:spcPts val="600"/>
                        </a:spcAft>
                        <a:buClrTx/>
                        <a:buSzTx/>
                        <a:buFontTx/>
                        <a:buNone/>
                        <a:tabLst/>
                        <a:defRPr/>
                      </a:pPr>
                      <a:r>
                        <a:rPr lang="en-GB" sz="1200" b="0" i="0" u="none" strike="noStrike" dirty="0">
                          <a:solidFill>
                            <a:srgbClr val="000000"/>
                          </a:solidFill>
                          <a:effectLst/>
                          <a:latin typeface="Calibri" panose="020F0502020204030204" pitchFamily="34" charset="0"/>
                        </a:rPr>
                        <a:t>410</a:t>
                      </a:r>
                    </a:p>
                  </a:txBody>
                  <a:tcPr marL="72000" marR="72000" marT="36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243240326"/>
                  </a:ext>
                </a:extLst>
              </a:tr>
              <a:tr h="269732">
                <a:tc>
                  <a:txBody>
                    <a:bodyPr/>
                    <a:lstStyle/>
                    <a:p>
                      <a:pPr algn="l" fontAlgn="b">
                        <a:spcBef>
                          <a:spcPts val="600"/>
                        </a:spcBef>
                        <a:spcAft>
                          <a:spcPts val="600"/>
                        </a:spcAft>
                      </a:pPr>
                      <a:r>
                        <a:rPr lang="en-GB" sz="1400" b="0" i="0" u="none" strike="noStrike">
                          <a:solidFill>
                            <a:srgbClr val="000000"/>
                          </a:solidFill>
                          <a:effectLst/>
                          <a:latin typeface="Calibri" panose="020F0502020204030204" pitchFamily="34" charset="0"/>
                        </a:rPr>
                        <a:t>North West</a:t>
                      </a:r>
                    </a:p>
                  </a:txBody>
                  <a:tcPr marL="72000" marR="72000" marT="36000" marB="7200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spcBef>
                          <a:spcPts val="600"/>
                        </a:spcBef>
                        <a:spcAft>
                          <a:spcPts val="600"/>
                        </a:spcAft>
                      </a:pPr>
                      <a:r>
                        <a:rPr lang="en-GB" sz="1200" b="0" i="0" u="none" strike="noStrike" dirty="0">
                          <a:solidFill>
                            <a:srgbClr val="000000"/>
                          </a:solidFill>
                          <a:effectLst/>
                          <a:latin typeface="Calibri" panose="020F0502020204030204" pitchFamily="34" charset="0"/>
                        </a:rPr>
                        <a:t>258</a:t>
                      </a:r>
                    </a:p>
                  </a:txBody>
                  <a:tcPr marL="72000" marR="72000" marT="36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spcBef>
                          <a:spcPts val="600"/>
                        </a:spcBef>
                        <a:spcAft>
                          <a:spcPts val="600"/>
                        </a:spcAft>
                      </a:pPr>
                      <a:r>
                        <a:rPr lang="en-GB" sz="1200" b="0" i="0" u="none" strike="noStrike" dirty="0">
                          <a:solidFill>
                            <a:srgbClr val="000000"/>
                          </a:solidFill>
                          <a:effectLst/>
                          <a:latin typeface="Arial" panose="020B0604020202020204" pitchFamily="34" charset="0"/>
                        </a:rPr>
                        <a:t>-11%</a:t>
                      </a:r>
                    </a:p>
                  </a:txBody>
                  <a:tcPr marL="72000" marR="72000" marT="36000" marB="7200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spcBef>
                          <a:spcPts val="600"/>
                        </a:spcBef>
                        <a:spcAft>
                          <a:spcPts val="600"/>
                        </a:spcAft>
                      </a:pPr>
                      <a:r>
                        <a:rPr lang="en-GB" sz="1200" b="0" i="0" u="none" strike="noStrike" dirty="0">
                          <a:solidFill>
                            <a:srgbClr val="000000"/>
                          </a:solidFill>
                          <a:effectLst/>
                          <a:latin typeface="Calibri" panose="020F0502020204030204" pitchFamily="34" charset="0"/>
                        </a:rPr>
                        <a:t>391</a:t>
                      </a:r>
                    </a:p>
                  </a:txBody>
                  <a:tcPr marL="72000" marR="72000" marT="36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473633004"/>
                  </a:ext>
                </a:extLst>
              </a:tr>
              <a:tr h="269732">
                <a:tc>
                  <a:txBody>
                    <a:bodyPr/>
                    <a:lstStyle/>
                    <a:p>
                      <a:pPr algn="l" fontAlgn="b">
                        <a:spcBef>
                          <a:spcPts val="600"/>
                        </a:spcBef>
                        <a:spcAft>
                          <a:spcPts val="600"/>
                        </a:spcAft>
                      </a:pPr>
                      <a:r>
                        <a:rPr lang="en-GB" sz="1400" b="0" i="0" u="none" strike="noStrike" dirty="0">
                          <a:solidFill>
                            <a:srgbClr val="000000"/>
                          </a:solidFill>
                          <a:effectLst/>
                          <a:latin typeface="Calibri" panose="020F0502020204030204" pitchFamily="34" charset="0"/>
                        </a:rPr>
                        <a:t>South East</a:t>
                      </a:r>
                    </a:p>
                  </a:txBody>
                  <a:tcPr marL="72000" marR="72000" marT="36000" marB="7200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spcBef>
                          <a:spcPts val="600"/>
                        </a:spcBef>
                        <a:spcAft>
                          <a:spcPts val="600"/>
                        </a:spcAft>
                      </a:pPr>
                      <a:r>
                        <a:rPr lang="en-GB" sz="1200" b="0" i="0" u="none" strike="noStrike" dirty="0">
                          <a:solidFill>
                            <a:srgbClr val="000000"/>
                          </a:solidFill>
                          <a:effectLst/>
                          <a:latin typeface="Calibri" panose="020F0502020204030204" pitchFamily="34" charset="0"/>
                        </a:rPr>
                        <a:t>244</a:t>
                      </a:r>
                    </a:p>
                  </a:txBody>
                  <a:tcPr marL="72000" marR="72000" marT="36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spcBef>
                          <a:spcPts val="600"/>
                        </a:spcBef>
                        <a:spcAft>
                          <a:spcPts val="600"/>
                        </a:spcAft>
                      </a:pPr>
                      <a:r>
                        <a:rPr lang="en-GB" sz="1200" b="0" i="0" u="none" strike="noStrike" dirty="0">
                          <a:solidFill>
                            <a:srgbClr val="000000"/>
                          </a:solidFill>
                          <a:effectLst/>
                          <a:latin typeface="Arial" panose="020B0604020202020204" pitchFamily="34" charset="0"/>
                        </a:rPr>
                        <a:t>-4%</a:t>
                      </a:r>
                    </a:p>
                  </a:txBody>
                  <a:tcPr marL="72000" marR="72000" marT="36000" marB="7200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spcBef>
                          <a:spcPts val="600"/>
                        </a:spcBef>
                        <a:spcAft>
                          <a:spcPts val="600"/>
                        </a:spcAft>
                      </a:pPr>
                      <a:r>
                        <a:rPr lang="en-GB" sz="1200" b="0" i="0" u="none" strike="noStrike" dirty="0">
                          <a:solidFill>
                            <a:srgbClr val="000000"/>
                          </a:solidFill>
                          <a:effectLst/>
                          <a:latin typeface="Calibri" panose="020F0502020204030204" pitchFamily="34" charset="0"/>
                        </a:rPr>
                        <a:t>400</a:t>
                      </a:r>
                    </a:p>
                  </a:txBody>
                  <a:tcPr marL="72000" marR="72000" marT="36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881778196"/>
                  </a:ext>
                </a:extLst>
              </a:tr>
              <a:tr h="269732">
                <a:tc>
                  <a:txBody>
                    <a:bodyPr/>
                    <a:lstStyle/>
                    <a:p>
                      <a:pPr algn="l" fontAlgn="b">
                        <a:spcBef>
                          <a:spcPts val="600"/>
                        </a:spcBef>
                        <a:spcAft>
                          <a:spcPts val="600"/>
                        </a:spcAft>
                      </a:pPr>
                      <a:r>
                        <a:rPr lang="en-GB" sz="1400" b="0" i="0" u="none" strike="noStrike">
                          <a:solidFill>
                            <a:srgbClr val="000000"/>
                          </a:solidFill>
                          <a:effectLst/>
                          <a:latin typeface="Calibri" panose="020F0502020204030204" pitchFamily="34" charset="0"/>
                        </a:rPr>
                        <a:t>North East and Yorkshire</a:t>
                      </a:r>
                    </a:p>
                  </a:txBody>
                  <a:tcPr marL="72000" marR="72000" marT="36000" marB="7200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spcBef>
                          <a:spcPts val="600"/>
                        </a:spcBef>
                        <a:spcAft>
                          <a:spcPts val="600"/>
                        </a:spcAft>
                      </a:pPr>
                      <a:r>
                        <a:rPr lang="en-GB" sz="1200" b="0" i="0" u="none" strike="noStrike" dirty="0">
                          <a:solidFill>
                            <a:srgbClr val="000000"/>
                          </a:solidFill>
                          <a:effectLst/>
                          <a:latin typeface="Calibri" panose="020F0502020204030204" pitchFamily="34" charset="0"/>
                        </a:rPr>
                        <a:t>152</a:t>
                      </a:r>
                    </a:p>
                  </a:txBody>
                  <a:tcPr marL="72000" marR="72000" marT="36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spcBef>
                          <a:spcPts val="600"/>
                        </a:spcBef>
                        <a:spcAft>
                          <a:spcPts val="600"/>
                        </a:spcAft>
                      </a:pPr>
                      <a:r>
                        <a:rPr lang="en-GB" sz="1200" b="0" i="0" u="none" strike="noStrike" dirty="0">
                          <a:solidFill>
                            <a:srgbClr val="000000"/>
                          </a:solidFill>
                          <a:effectLst/>
                          <a:latin typeface="Arial" panose="020B0604020202020204" pitchFamily="34" charset="0"/>
                        </a:rPr>
                        <a:t>-16%</a:t>
                      </a:r>
                    </a:p>
                  </a:txBody>
                  <a:tcPr marL="72000" marR="72000" marT="36000" marB="3600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spcBef>
                          <a:spcPts val="600"/>
                        </a:spcBef>
                        <a:spcAft>
                          <a:spcPts val="600"/>
                        </a:spcAft>
                      </a:pPr>
                      <a:r>
                        <a:rPr lang="en-GB" sz="1200" b="0" i="0" u="none" strike="noStrike" dirty="0">
                          <a:solidFill>
                            <a:srgbClr val="000000"/>
                          </a:solidFill>
                          <a:effectLst/>
                          <a:latin typeface="Calibri" panose="020F0502020204030204" pitchFamily="34" charset="0"/>
                        </a:rPr>
                        <a:t>387</a:t>
                      </a:r>
                    </a:p>
                  </a:txBody>
                  <a:tcPr marL="72000" marR="72000" marT="36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356233620"/>
                  </a:ext>
                </a:extLst>
              </a:tr>
              <a:tr h="269732">
                <a:tc>
                  <a:txBody>
                    <a:bodyPr/>
                    <a:lstStyle/>
                    <a:p>
                      <a:pPr algn="l" fontAlgn="b">
                        <a:spcBef>
                          <a:spcPts val="600"/>
                        </a:spcBef>
                        <a:spcAft>
                          <a:spcPts val="600"/>
                        </a:spcAft>
                      </a:pPr>
                      <a:r>
                        <a:rPr lang="en-GB" sz="1400" b="0" i="0" u="none" strike="noStrike">
                          <a:solidFill>
                            <a:srgbClr val="000000"/>
                          </a:solidFill>
                          <a:effectLst/>
                          <a:latin typeface="Calibri" panose="020F0502020204030204" pitchFamily="34" charset="0"/>
                        </a:rPr>
                        <a:t>East of England</a:t>
                      </a:r>
                    </a:p>
                  </a:txBody>
                  <a:tcPr marL="72000" marR="72000" marT="36000" marB="7200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spcBef>
                          <a:spcPts val="600"/>
                        </a:spcBef>
                        <a:spcAft>
                          <a:spcPts val="600"/>
                        </a:spcAft>
                      </a:pPr>
                      <a:r>
                        <a:rPr lang="en-GB" sz="1200" b="0" i="0" u="none" strike="noStrike" dirty="0">
                          <a:solidFill>
                            <a:srgbClr val="000000"/>
                          </a:solidFill>
                          <a:effectLst/>
                          <a:latin typeface="Calibri" panose="020F0502020204030204" pitchFamily="34" charset="0"/>
                        </a:rPr>
                        <a:t>59</a:t>
                      </a:r>
                    </a:p>
                  </a:txBody>
                  <a:tcPr marL="72000" marR="72000" marT="36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spcBef>
                          <a:spcPts val="600"/>
                        </a:spcBef>
                        <a:spcAft>
                          <a:spcPts val="600"/>
                        </a:spcAft>
                      </a:pPr>
                      <a:r>
                        <a:rPr lang="en-GB" sz="1200" b="0" i="0" u="none" strike="noStrike" dirty="0">
                          <a:solidFill>
                            <a:srgbClr val="000000"/>
                          </a:solidFill>
                          <a:effectLst/>
                          <a:latin typeface="Arial" panose="020B0604020202020204" pitchFamily="34" charset="0"/>
                        </a:rPr>
                        <a:t>-5%</a:t>
                      </a:r>
                    </a:p>
                  </a:txBody>
                  <a:tcPr marL="72000" marR="72000" marT="36000" marB="7200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spcBef>
                          <a:spcPts val="600"/>
                        </a:spcBef>
                        <a:spcAft>
                          <a:spcPts val="600"/>
                        </a:spcAft>
                      </a:pPr>
                      <a:r>
                        <a:rPr lang="en-GB" sz="1200" b="0" i="0" u="none" strike="noStrike" dirty="0">
                          <a:solidFill>
                            <a:srgbClr val="000000"/>
                          </a:solidFill>
                          <a:effectLst/>
                          <a:latin typeface="Calibri" panose="020F0502020204030204" pitchFamily="34" charset="0"/>
                        </a:rPr>
                        <a:t>167</a:t>
                      </a:r>
                    </a:p>
                  </a:txBody>
                  <a:tcPr marL="72000" marR="72000" marT="36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732560553"/>
                  </a:ext>
                </a:extLst>
              </a:tr>
              <a:tr h="269732">
                <a:tc>
                  <a:txBody>
                    <a:bodyPr/>
                    <a:lstStyle/>
                    <a:p>
                      <a:pPr algn="l" fontAlgn="b">
                        <a:spcBef>
                          <a:spcPts val="600"/>
                        </a:spcBef>
                        <a:spcAft>
                          <a:spcPts val="600"/>
                        </a:spcAft>
                      </a:pPr>
                      <a:r>
                        <a:rPr lang="en-GB" sz="1400" b="0" i="0" u="none" strike="noStrike" dirty="0">
                          <a:solidFill>
                            <a:srgbClr val="000000"/>
                          </a:solidFill>
                          <a:effectLst/>
                          <a:latin typeface="Calibri" panose="020F0502020204030204" pitchFamily="34" charset="0"/>
                        </a:rPr>
                        <a:t>South West</a:t>
                      </a:r>
                    </a:p>
                  </a:txBody>
                  <a:tcPr marL="72000" marR="72000" marT="36000" marB="7200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spcBef>
                          <a:spcPts val="600"/>
                        </a:spcBef>
                        <a:spcAft>
                          <a:spcPts val="600"/>
                        </a:spcAft>
                      </a:pPr>
                      <a:r>
                        <a:rPr lang="en-GB" sz="1200" b="0" i="0" u="none" strike="noStrike" dirty="0">
                          <a:solidFill>
                            <a:srgbClr val="000000"/>
                          </a:solidFill>
                          <a:effectLst/>
                          <a:latin typeface="Calibri" panose="020F0502020204030204" pitchFamily="34" charset="0"/>
                        </a:rPr>
                        <a:t>56</a:t>
                      </a:r>
                    </a:p>
                  </a:txBody>
                  <a:tcPr marL="72000" marR="72000" marT="36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spcBef>
                          <a:spcPts val="600"/>
                        </a:spcBef>
                        <a:spcAft>
                          <a:spcPts val="600"/>
                        </a:spcAft>
                      </a:pPr>
                      <a:r>
                        <a:rPr lang="en-GB" sz="1200" b="0" i="0" u="none" strike="noStrike" dirty="0">
                          <a:solidFill>
                            <a:srgbClr val="000000"/>
                          </a:solidFill>
                          <a:effectLst/>
                          <a:latin typeface="Arial" panose="020B0604020202020204" pitchFamily="34" charset="0"/>
                        </a:rPr>
                        <a:t>-20%</a:t>
                      </a:r>
                    </a:p>
                  </a:txBody>
                  <a:tcPr marL="72000" marR="72000" marT="36000" marB="7200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spcBef>
                          <a:spcPts val="600"/>
                        </a:spcBef>
                        <a:spcAft>
                          <a:spcPts val="600"/>
                        </a:spcAft>
                      </a:pPr>
                      <a:r>
                        <a:rPr lang="en-GB" sz="1200" b="0" i="0" u="none" strike="noStrike" dirty="0">
                          <a:solidFill>
                            <a:srgbClr val="000000"/>
                          </a:solidFill>
                          <a:effectLst/>
                          <a:latin typeface="Calibri" panose="020F0502020204030204" pitchFamily="34" charset="0"/>
                        </a:rPr>
                        <a:t>249</a:t>
                      </a:r>
                    </a:p>
                  </a:txBody>
                  <a:tcPr marL="72000" marR="72000" marT="36000" marB="72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62371090"/>
                  </a:ext>
                </a:extLst>
              </a:tr>
            </a:tbl>
          </a:graphicData>
        </a:graphic>
      </p:graphicFrame>
      <p:graphicFrame>
        <p:nvGraphicFramePr>
          <p:cNvPr id="4" name="Object 3">
            <a:extLst>
              <a:ext uri="{FF2B5EF4-FFF2-40B4-BE49-F238E27FC236}">
                <a16:creationId xmlns:a16="http://schemas.microsoft.com/office/drawing/2014/main" id="{EEC06CD9-3582-4BA1-BEF3-6088AF87D50D}"/>
              </a:ext>
            </a:extLst>
          </p:cNvPr>
          <p:cNvGraphicFramePr>
            <a:graphicFrameLocks noChangeAspect="1"/>
          </p:cNvGraphicFramePr>
          <p:nvPr>
            <p:extLst>
              <p:ext uri="{D42A27DB-BD31-4B8C-83A1-F6EECF244321}">
                <p14:modId xmlns:p14="http://schemas.microsoft.com/office/powerpoint/2010/main" val="2573403226"/>
              </p:ext>
            </p:extLst>
          </p:nvPr>
        </p:nvGraphicFramePr>
        <p:xfrm>
          <a:off x="10341046" y="3619120"/>
          <a:ext cx="914400" cy="792163"/>
        </p:xfrm>
        <a:graphic>
          <a:graphicData uri="http://schemas.openxmlformats.org/presentationml/2006/ole">
            <mc:AlternateContent xmlns:mc="http://schemas.openxmlformats.org/markup-compatibility/2006">
              <mc:Choice xmlns:v="urn:schemas-microsoft-com:vml" Requires="v">
                <p:oleObj spid="_x0000_s35847" name="Worksheet" showAsIcon="1" r:id="rId3" imgW="914400" imgH="792360" progId="Excel.Sheet.12">
                  <p:embed/>
                </p:oleObj>
              </mc:Choice>
              <mc:Fallback>
                <p:oleObj name="Worksheet" showAsIcon="1" r:id="rId3" imgW="914400" imgH="792360" progId="Excel.Sheet.12">
                  <p:embed/>
                  <p:pic>
                    <p:nvPicPr>
                      <p:cNvPr id="0" name=""/>
                      <p:cNvPicPr/>
                      <p:nvPr/>
                    </p:nvPicPr>
                    <p:blipFill>
                      <a:blip r:embed="rId4"/>
                      <a:stretch>
                        <a:fillRect/>
                      </a:stretch>
                    </p:blipFill>
                    <p:spPr>
                      <a:xfrm>
                        <a:off x="10341046" y="3619120"/>
                        <a:ext cx="914400" cy="792163"/>
                      </a:xfrm>
                      <a:prstGeom prst="rect">
                        <a:avLst/>
                      </a:prstGeom>
                    </p:spPr>
                  </p:pic>
                </p:oleObj>
              </mc:Fallback>
            </mc:AlternateContent>
          </a:graphicData>
        </a:graphic>
      </p:graphicFrame>
    </p:spTree>
    <p:extLst>
      <p:ext uri="{BB962C8B-B14F-4D97-AF65-F5344CB8AC3E}">
        <p14:creationId xmlns:p14="http://schemas.microsoft.com/office/powerpoint/2010/main" val="15384202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00.xml><?xml version="1.0" encoding="utf-8"?>
<p:tagLst xmlns:a="http://schemas.openxmlformats.org/drawingml/2006/main" xmlns:r="http://schemas.openxmlformats.org/officeDocument/2006/relationships" xmlns:p="http://schemas.openxmlformats.org/presentationml/2006/main">
  <p:tag name="SHAPENAME" val="5. Sourc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xNguF4Gw2mJIhuiFXm5tKQ"/>
</p:tagLst>
</file>

<file path=ppt/tags/tag103.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04.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05.xml><?xml version="1.0" encoding="utf-8"?>
<p:tagLst xmlns:a="http://schemas.openxmlformats.org/drawingml/2006/main" xmlns:r="http://schemas.openxmlformats.org/officeDocument/2006/relationships" xmlns:p="http://schemas.openxmlformats.org/presentationml/2006/main">
  <p:tag name="SHAPENAME" val="5. Source"/>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7.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08.xml><?xml version="1.0" encoding="utf-8"?>
<p:tagLst xmlns:a="http://schemas.openxmlformats.org/drawingml/2006/main" xmlns:r="http://schemas.openxmlformats.org/officeDocument/2006/relationships" xmlns:p="http://schemas.openxmlformats.org/presentationml/2006/main">
  <p:tag name="SHAPENAME" val="5. Source"/>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SHAPENAME" val="3. Subtitle"/>
</p:tagLst>
</file>

<file path=ppt/tags/tag110.xml><?xml version="1.0" encoding="utf-8"?>
<p:tagLst xmlns:a="http://schemas.openxmlformats.org/drawingml/2006/main" xmlns:r="http://schemas.openxmlformats.org/officeDocument/2006/relationships" xmlns:p="http://schemas.openxmlformats.org/presentationml/2006/main">
  <p:tag name="SHAPENAME" val="5. Source"/>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3.xml><?xml version="1.0" encoding="utf-8"?>
<p:tagLst xmlns:a="http://schemas.openxmlformats.org/drawingml/2006/main" xmlns:r="http://schemas.openxmlformats.org/officeDocument/2006/relationships" xmlns:p="http://schemas.openxmlformats.org/presentationml/2006/main">
  <p:tag name="SHAPENAME" val="5. Sourc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xcgoWEzLgA0_64VDvMxGGg"/>
</p:tagLst>
</file>

<file path=ppt/tags/tag16.xml><?xml version="1.0" encoding="utf-8"?>
<p:tagLst xmlns:a="http://schemas.openxmlformats.org/drawingml/2006/main" xmlns:r="http://schemas.openxmlformats.org/officeDocument/2006/relationships" xmlns:p="http://schemas.openxmlformats.org/presentationml/2006/main">
  <p:tag name="SHAPENAME" val="4. Footnote"/>
</p:tagLst>
</file>

<file path=ppt/tags/tag17.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8.xml><?xml version="1.0" encoding="utf-8"?>
<p:tagLst xmlns:a="http://schemas.openxmlformats.org/drawingml/2006/main" xmlns:r="http://schemas.openxmlformats.org/officeDocument/2006/relationships" xmlns:p="http://schemas.openxmlformats.org/presentationml/2006/main">
  <p:tag name="NAME" val="ACET"/>
</p:tagLst>
</file>

<file path=ppt/tags/tag19.xml><?xml version="1.0" encoding="utf-8"?>
<p:tagLst xmlns:a="http://schemas.openxmlformats.org/drawingml/2006/main" xmlns:r="http://schemas.openxmlformats.org/officeDocument/2006/relationships" xmlns:p="http://schemas.openxmlformats.org/presentationml/2006/main">
  <p:tag name="NAME" val="Moon"/>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YG_9mniplMrafceMpP.Qwg"/>
</p:tagLst>
</file>

<file path=ppt/tags/tag20.xml><?xml version="1.0" encoding="utf-8"?>
<p:tagLst xmlns:a="http://schemas.openxmlformats.org/drawingml/2006/main" xmlns:r="http://schemas.openxmlformats.org/officeDocument/2006/relationships" xmlns:p="http://schemas.openxmlformats.org/presentationml/2006/main">
  <p:tag name="NAME" val="Moon"/>
</p:tagLst>
</file>

<file path=ppt/tags/tag21.xml><?xml version="1.0" encoding="utf-8"?>
<p:tagLst xmlns:a="http://schemas.openxmlformats.org/drawingml/2006/main" xmlns:r="http://schemas.openxmlformats.org/officeDocument/2006/relationships" xmlns:p="http://schemas.openxmlformats.org/presentationml/2006/main">
  <p:tag name="NAME" val="Moon"/>
</p:tagLst>
</file>

<file path=ppt/tags/tag22.xml><?xml version="1.0" encoding="utf-8"?>
<p:tagLst xmlns:a="http://schemas.openxmlformats.org/drawingml/2006/main" xmlns:r="http://schemas.openxmlformats.org/officeDocument/2006/relationships" xmlns:p="http://schemas.openxmlformats.org/presentationml/2006/main">
  <p:tag name="NAME" val="Moon"/>
</p:tagLst>
</file>

<file path=ppt/tags/tag23.xml><?xml version="1.0" encoding="utf-8"?>
<p:tagLst xmlns:a="http://schemas.openxmlformats.org/drawingml/2006/main" xmlns:r="http://schemas.openxmlformats.org/officeDocument/2006/relationships" xmlns:p="http://schemas.openxmlformats.org/presentationml/2006/main">
  <p:tag name="NAME" val="Moon"/>
</p:tagLst>
</file>

<file path=ppt/tags/tag24.xml><?xml version="1.0" encoding="utf-8"?>
<p:tagLst xmlns:a="http://schemas.openxmlformats.org/drawingml/2006/main" xmlns:r="http://schemas.openxmlformats.org/officeDocument/2006/relationships" xmlns:p="http://schemas.openxmlformats.org/presentationml/2006/main">
  <p:tag name="ANGLE" val="5"/>
</p:tagLst>
</file>

<file path=ppt/tags/tag25.xml><?xml version="1.0" encoding="utf-8"?>
<p:tagLst xmlns:a="http://schemas.openxmlformats.org/drawingml/2006/main" xmlns:r="http://schemas.openxmlformats.org/officeDocument/2006/relationships" xmlns:p="http://schemas.openxmlformats.org/presentationml/2006/main">
  <p:tag name="ANGLE" val="5"/>
</p:tagLst>
</file>

<file path=ppt/tags/tag26.xml><?xml version="1.0" encoding="utf-8"?>
<p:tagLst xmlns:a="http://schemas.openxmlformats.org/drawingml/2006/main" xmlns:r="http://schemas.openxmlformats.org/officeDocument/2006/relationships" xmlns:p="http://schemas.openxmlformats.org/presentationml/2006/main">
  <p:tag name="ANGLE" val="4"/>
</p:tagLst>
</file>

<file path=ppt/tags/tag27.xml><?xml version="1.0" encoding="utf-8"?>
<p:tagLst xmlns:a="http://schemas.openxmlformats.org/drawingml/2006/main" xmlns:r="http://schemas.openxmlformats.org/officeDocument/2006/relationships" xmlns:p="http://schemas.openxmlformats.org/presentationml/2006/main">
  <p:tag name="ANGLE" val="4"/>
</p:tagLst>
</file>

<file path=ppt/tags/tag28.xml><?xml version="1.0" encoding="utf-8"?>
<p:tagLst xmlns:a="http://schemas.openxmlformats.org/drawingml/2006/main" xmlns:r="http://schemas.openxmlformats.org/officeDocument/2006/relationships" xmlns:p="http://schemas.openxmlformats.org/presentationml/2006/main">
  <p:tag name="ANGLE" val="3"/>
</p:tagLst>
</file>

<file path=ppt/tags/tag29.xml><?xml version="1.0" encoding="utf-8"?>
<p:tagLst xmlns:a="http://schemas.openxmlformats.org/drawingml/2006/main" xmlns:r="http://schemas.openxmlformats.org/officeDocument/2006/relationships" xmlns:p="http://schemas.openxmlformats.org/presentationml/2006/main">
  <p:tag name="ANGLE" val="3"/>
</p:tagLst>
</file>

<file path=ppt/tags/tag3.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30.xml><?xml version="1.0" encoding="utf-8"?>
<p:tagLst xmlns:a="http://schemas.openxmlformats.org/drawingml/2006/main" xmlns:r="http://schemas.openxmlformats.org/officeDocument/2006/relationships" xmlns:p="http://schemas.openxmlformats.org/presentationml/2006/main">
  <p:tag name="ANGLE" val="2"/>
</p:tagLst>
</file>

<file path=ppt/tags/tag31.xml><?xml version="1.0" encoding="utf-8"?>
<p:tagLst xmlns:a="http://schemas.openxmlformats.org/drawingml/2006/main" xmlns:r="http://schemas.openxmlformats.org/officeDocument/2006/relationships" xmlns:p="http://schemas.openxmlformats.org/presentationml/2006/main">
  <p:tag name="ANGLE" val="2"/>
</p:tagLst>
</file>

<file path=ppt/tags/tag32.xml><?xml version="1.0" encoding="utf-8"?>
<p:tagLst xmlns:a="http://schemas.openxmlformats.org/drawingml/2006/main" xmlns:r="http://schemas.openxmlformats.org/officeDocument/2006/relationships" xmlns:p="http://schemas.openxmlformats.org/presentationml/2006/main">
  <p:tag name="ANGLE" val="1"/>
</p:tagLst>
</file>

<file path=ppt/tags/tag33.xml><?xml version="1.0" encoding="utf-8"?>
<p:tagLst xmlns:a="http://schemas.openxmlformats.org/drawingml/2006/main" xmlns:r="http://schemas.openxmlformats.org/officeDocument/2006/relationships" xmlns:p="http://schemas.openxmlformats.org/presentationml/2006/main">
  <p:tag name="ANGLE" val="1"/>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Wz9_f.d6YGbJCbK0.Pg2_A"/>
</p:tagLst>
</file>

<file path=ppt/tags/tag36.xml><?xml version="1.0" encoding="utf-8"?>
<p:tagLst xmlns:a="http://schemas.openxmlformats.org/drawingml/2006/main" xmlns:r="http://schemas.openxmlformats.org/officeDocument/2006/relationships" xmlns:p="http://schemas.openxmlformats.org/presentationml/2006/main">
  <p:tag name="SHAPENAME" val="Documenttype"/>
</p:tagLst>
</file>

<file path=ppt/tags/tag37.xml><?xml version="1.0" encoding="utf-8"?>
<p:tagLst xmlns:a="http://schemas.openxmlformats.org/drawingml/2006/main" xmlns:r="http://schemas.openxmlformats.org/officeDocument/2006/relationships" xmlns:p="http://schemas.openxmlformats.org/presentationml/2006/main">
  <p:tag name="SHAPENAME" val="Subtitle"/>
</p:tagLst>
</file>

<file path=ppt/tags/tag38.xml><?xml version="1.0" encoding="utf-8"?>
<p:tagLst xmlns:a="http://schemas.openxmlformats.org/drawingml/2006/main" xmlns:r="http://schemas.openxmlformats.org/officeDocument/2006/relationships" xmlns:p="http://schemas.openxmlformats.org/presentationml/2006/main">
  <p:tag name="SHAPENAME" val="Titl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4.oZbb0sXNdu8BCibsgsUw"/>
</p:tagLst>
</file>

<file path=ppt/tags/tag41.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2.xml><?xml version="1.0" encoding="utf-8"?>
<p:tagLst xmlns:a="http://schemas.openxmlformats.org/drawingml/2006/main" xmlns:r="http://schemas.openxmlformats.org/officeDocument/2006/relationships" xmlns:p="http://schemas.openxmlformats.org/presentationml/2006/main">
  <p:tag name="SHAPENAME" val="3. Subtitle"/>
</p:tagLst>
</file>

<file path=ppt/tags/tag43.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44.xml><?xml version="1.0" encoding="utf-8"?>
<p:tagLst xmlns:a="http://schemas.openxmlformats.org/drawingml/2006/main" xmlns:r="http://schemas.openxmlformats.org/officeDocument/2006/relationships" xmlns:p="http://schemas.openxmlformats.org/presentationml/2006/main">
  <p:tag name="SHAPENAME" val="5. Sourc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rZ96ctUUqJsGDCugslwBCg"/>
</p:tagLst>
</file>

<file path=ppt/tags/tag47.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8.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49.xml><?xml version="1.0" encoding="utf-8"?>
<p:tagLst xmlns:a="http://schemas.openxmlformats.org/drawingml/2006/main" xmlns:r="http://schemas.openxmlformats.org/officeDocument/2006/relationships" xmlns:p="http://schemas.openxmlformats.org/presentationml/2006/main">
  <p:tag name="SHAPENAME" val="5. Source"/>
</p:tagLst>
</file>

<file path=ppt/tags/tag5.xml><?xml version="1.0" encoding="utf-8"?>
<p:tagLst xmlns:a="http://schemas.openxmlformats.org/drawingml/2006/main" xmlns:r="http://schemas.openxmlformats.org/officeDocument/2006/relationships" xmlns:p="http://schemas.openxmlformats.org/presentationml/2006/main">
  <p:tag name="SHAPENAME" val="3. Subtitl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AvhTnprpZIIVVQCOTQtpLw"/>
</p:tagLst>
</file>

<file path=ppt/tags/tag52.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53.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54.xml><?xml version="1.0" encoding="utf-8"?>
<p:tagLst xmlns:a="http://schemas.openxmlformats.org/drawingml/2006/main" xmlns:r="http://schemas.openxmlformats.org/officeDocument/2006/relationships" xmlns:p="http://schemas.openxmlformats.org/presentationml/2006/main">
  <p:tag name="SHAPENAME" val="5. Sourc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Vvs3CU0mhZ0iF9VK3Gc_gQ"/>
</p:tagLst>
</file>

<file path=ppt/tags/tag57.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58.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59.xml><?xml version="1.0" encoding="utf-8"?>
<p:tagLst xmlns:a="http://schemas.openxmlformats.org/drawingml/2006/main" xmlns:r="http://schemas.openxmlformats.org/officeDocument/2006/relationships" xmlns:p="http://schemas.openxmlformats.org/presentationml/2006/main">
  <p:tag name="SHAPENAME" val="5. Source"/>
</p:tagLst>
</file>

<file path=ppt/tags/tag6.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NrcAbB4u0quRffFN3bn3Xw"/>
</p:tagLst>
</file>

<file path=ppt/tags/tag62.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63.xml><?xml version="1.0" encoding="utf-8"?>
<p:tagLst xmlns:a="http://schemas.openxmlformats.org/drawingml/2006/main" xmlns:r="http://schemas.openxmlformats.org/officeDocument/2006/relationships" xmlns:p="http://schemas.openxmlformats.org/presentationml/2006/main">
  <p:tag name="SHAPENAME" val="3. Subtitle"/>
</p:tagLst>
</file>

<file path=ppt/tags/tag64.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65.xml><?xml version="1.0" encoding="utf-8"?>
<p:tagLst xmlns:a="http://schemas.openxmlformats.org/drawingml/2006/main" xmlns:r="http://schemas.openxmlformats.org/officeDocument/2006/relationships" xmlns:p="http://schemas.openxmlformats.org/presentationml/2006/main">
  <p:tag name="SHAPENAME" val="5. Sourc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YG_9mniplMrafceMpP.Qwg"/>
</p:tagLst>
</file>

<file path=ppt/tags/tag68.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69.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7.xml><?xml version="1.0" encoding="utf-8"?>
<p:tagLst xmlns:a="http://schemas.openxmlformats.org/drawingml/2006/main" xmlns:r="http://schemas.openxmlformats.org/officeDocument/2006/relationships" xmlns:p="http://schemas.openxmlformats.org/presentationml/2006/main">
  <p:tag name="SHAPENAME" val="5. Source"/>
</p:tagLst>
</file>

<file path=ppt/tags/tag70.xml><?xml version="1.0" encoding="utf-8"?>
<p:tagLst xmlns:a="http://schemas.openxmlformats.org/drawingml/2006/main" xmlns:r="http://schemas.openxmlformats.org/officeDocument/2006/relationships" xmlns:p="http://schemas.openxmlformats.org/presentationml/2006/main">
  <p:tag name="SHAPENAME" val="3. Subtitle"/>
</p:tagLst>
</file>

<file path=ppt/tags/tag71.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72.xml><?xml version="1.0" encoding="utf-8"?>
<p:tagLst xmlns:a="http://schemas.openxmlformats.org/drawingml/2006/main" xmlns:r="http://schemas.openxmlformats.org/officeDocument/2006/relationships" xmlns:p="http://schemas.openxmlformats.org/presentationml/2006/main">
  <p:tag name="SHAPENAME" val="5. Sourc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bEQ8aI7AKzsdxigcAG3ZA"/>
</p:tagLst>
</file>

<file path=ppt/tags/tag75.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76.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77.xml><?xml version="1.0" encoding="utf-8"?>
<p:tagLst xmlns:a="http://schemas.openxmlformats.org/drawingml/2006/main" xmlns:r="http://schemas.openxmlformats.org/officeDocument/2006/relationships" xmlns:p="http://schemas.openxmlformats.org/presentationml/2006/main">
  <p:tag name="SHAPENAME" val="3. Subtitle"/>
</p:tagLst>
</file>

<file path=ppt/tags/tag78.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79.xml><?xml version="1.0" encoding="utf-8"?>
<p:tagLst xmlns:a="http://schemas.openxmlformats.org/drawingml/2006/main" xmlns:r="http://schemas.openxmlformats.org/officeDocument/2006/relationships" xmlns:p="http://schemas.openxmlformats.org/presentationml/2006/main">
  <p:tag name="SHAPENAME" val="5. Sourc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BLvs1S2qnQw1aA01IUaglg"/>
</p:tagLst>
</file>

<file path=ppt/tags/tag82.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83.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84.xml><?xml version="1.0" encoding="utf-8"?>
<p:tagLst xmlns:a="http://schemas.openxmlformats.org/drawingml/2006/main" xmlns:r="http://schemas.openxmlformats.org/officeDocument/2006/relationships" xmlns:p="http://schemas.openxmlformats.org/presentationml/2006/main">
  <p:tag name="SHAPENAME" val="3. Subtitle"/>
</p:tagLst>
</file>

<file path=ppt/tags/tag85.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86.xml><?xml version="1.0" encoding="utf-8"?>
<p:tagLst xmlns:a="http://schemas.openxmlformats.org/drawingml/2006/main" xmlns:r="http://schemas.openxmlformats.org/officeDocument/2006/relationships" xmlns:p="http://schemas.openxmlformats.org/presentationml/2006/main">
  <p:tag name="SHAPENAME" val="5. Sourc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qUyDlDqWonv3hoAx.p9Rsw"/>
</p:tagLst>
</file>

<file path=ppt/tags/tag89.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4.oZbb0sXNdu8BCibsgsUw"/>
</p:tagLst>
</file>

<file path=ppt/tags/tag90.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91.xml><?xml version="1.0" encoding="utf-8"?>
<p:tagLst xmlns:a="http://schemas.openxmlformats.org/drawingml/2006/main" xmlns:r="http://schemas.openxmlformats.org/officeDocument/2006/relationships" xmlns:p="http://schemas.openxmlformats.org/presentationml/2006/main">
  <p:tag name="SHAPENAME" val="3. Subtitle"/>
</p:tagLst>
</file>

<file path=ppt/tags/tag92.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93.xml><?xml version="1.0" encoding="utf-8"?>
<p:tagLst xmlns:a="http://schemas.openxmlformats.org/drawingml/2006/main" xmlns:r="http://schemas.openxmlformats.org/officeDocument/2006/relationships" xmlns:p="http://schemas.openxmlformats.org/presentationml/2006/main">
  <p:tag name="SHAPENAME" val="5. Source"/>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o9xgrPArEB1mEiMOhB5KGA"/>
</p:tagLst>
</file>

<file path=ppt/tags/tag96.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97.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98.xml><?xml version="1.0" encoding="utf-8"?>
<p:tagLst xmlns:a="http://schemas.openxmlformats.org/drawingml/2006/main" xmlns:r="http://schemas.openxmlformats.org/officeDocument/2006/relationships" xmlns:p="http://schemas.openxmlformats.org/presentationml/2006/main">
  <p:tag name="SHAPENAME" val="3. Subtitle"/>
</p:tagLst>
</file>

<file path=ppt/tags/tag99.xml><?xml version="1.0" encoding="utf-8"?>
<p:tagLst xmlns:a="http://schemas.openxmlformats.org/drawingml/2006/main" xmlns:r="http://schemas.openxmlformats.org/officeDocument/2006/relationships" xmlns:p="http://schemas.openxmlformats.org/presentationml/2006/main">
  <p:tag name="SHAPENAME" val="1. On-page tracker"/>
</p:tagLst>
</file>

<file path=ppt/theme/theme1.xml><?xml version="1.0" encoding="utf-8"?>
<a:theme xmlns:a="http://schemas.openxmlformats.org/drawingml/2006/main" name="3_Custom Design">
  <a:themeElements>
    <a:clrScheme name="Custom 1">
      <a:dk1>
        <a:srgbClr val="000000"/>
      </a:dk1>
      <a:lt1>
        <a:srgbClr val="FFFFFF"/>
      </a:lt1>
      <a:dk2>
        <a:srgbClr val="005EB8"/>
      </a:dk2>
      <a:lt2>
        <a:srgbClr val="FFFFFF"/>
      </a:lt2>
      <a:accent1>
        <a:srgbClr val="003087"/>
      </a:accent1>
      <a:accent2>
        <a:srgbClr val="433087"/>
      </a:accent2>
      <a:accent3>
        <a:srgbClr val="41B6E6"/>
      </a:accent3>
      <a:accent4>
        <a:srgbClr val="00A9CE"/>
      </a:accent4>
      <a:accent5>
        <a:srgbClr val="330071"/>
      </a:accent5>
      <a:accent6>
        <a:srgbClr val="009638"/>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C5F70B48-B37E-4E44-AAB8-947CE17CD674}" vid="{C259F8FF-3860-6B4E-AC17-CEBC1C5CE82E}"/>
    </a:ext>
  </a:extLst>
</a:theme>
</file>

<file path=ppt/theme/theme2.xml><?xml version="1.0" encoding="utf-8"?>
<a:theme xmlns:a="http://schemas.openxmlformats.org/drawingml/2006/main" name="White">
  <a:themeElements>
    <a:clrScheme name="Scheme1">
      <a:dk1>
        <a:srgbClr val="000000"/>
      </a:dk1>
      <a:lt1>
        <a:srgbClr val="FFFFFF"/>
      </a:lt1>
      <a:dk2>
        <a:srgbClr val="005EB8"/>
      </a:dk2>
      <a:lt2>
        <a:srgbClr val="FFFFFF"/>
      </a:lt2>
      <a:accent1>
        <a:srgbClr val="003087"/>
      </a:accent1>
      <a:accent2>
        <a:srgbClr val="433087"/>
      </a:accent2>
      <a:accent3>
        <a:srgbClr val="41B6E6"/>
      </a:accent3>
      <a:accent4>
        <a:srgbClr val="005EB8"/>
      </a:accent4>
      <a:accent5>
        <a:srgbClr val="330071"/>
      </a:accent5>
      <a:accent6>
        <a:srgbClr val="009638"/>
      </a:accent6>
      <a:hlink>
        <a:srgbClr val="0000FF"/>
      </a:hlink>
      <a:folHlink>
        <a:srgbClr val="800080"/>
      </a:folHlink>
    </a:clrScheme>
    <a:fontScheme name="Custo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6350" cap="sq">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spcBef>
            <a:spcPts val="300"/>
          </a:spcBef>
          <a:spcAft>
            <a:spcPts val="300"/>
          </a:spcAft>
          <a:defRPr sz="1600" dirty="0" err="1">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cap="flat">
          <a:solidFill>
            <a:schemeClr val="tx1"/>
          </a:solidFill>
          <a:miter lim="800000"/>
          <a:tailEnd type="none"/>
        </a:ln>
      </a:spPr>
      <a:bodyPr/>
      <a:lstStyle/>
      <a:style>
        <a:lnRef idx="1">
          <a:schemeClr val="accent1"/>
        </a:lnRef>
        <a:fillRef idx="0">
          <a:schemeClr val="accent1"/>
        </a:fillRef>
        <a:effectRef idx="0">
          <a:schemeClr val="accent1"/>
        </a:effectRef>
        <a:fontRef idx="minor">
          <a:schemeClr val="tx1"/>
        </a:fontRef>
      </a:style>
    </a:lnDef>
    <a:txDef>
      <a:spPr>
        <a:ln w="6350">
          <a:noFill/>
          <a:miter lim="800000"/>
        </a:ln>
      </a:spPr>
      <a:bodyPr vert="horz" wrap="square" lIns="0" tIns="0" rIns="0" bIns="0" rtlCol="0">
        <a:noAutofit/>
      </a:bodyPr>
      <a:lstStyle>
        <a:defPPr algn="l">
          <a:spcBef>
            <a:spcPts val="300"/>
          </a:spcBef>
          <a:spcAft>
            <a:spcPts val="300"/>
          </a:spcAft>
          <a:buNone/>
          <a:defRPr sz="1600" dirty="0" smtClean="0"/>
        </a:defPPr>
      </a:lstStyle>
    </a:txDef>
  </a:objectDefaults>
  <a:extraClrSchemeLst>
    <a:extraClrScheme>
      <a:clrScheme name="Scheme1">
        <a:dk1>
          <a:srgbClr val="000000"/>
        </a:dk1>
        <a:lt1>
          <a:srgbClr val="FFFFFF"/>
        </a:lt1>
        <a:dk2>
          <a:srgbClr val="005EB8"/>
        </a:dk2>
        <a:lt2>
          <a:srgbClr val="FFFFFF"/>
        </a:lt2>
        <a:accent1>
          <a:srgbClr val="003087"/>
        </a:accent1>
        <a:accent2>
          <a:srgbClr val="433087"/>
        </a:accent2>
        <a:accent3>
          <a:srgbClr val="41B6E6"/>
        </a:accent3>
        <a:accent4>
          <a:srgbClr val="005EB8"/>
        </a:accent4>
        <a:accent5>
          <a:srgbClr val="330071"/>
        </a:accent5>
        <a:accent6>
          <a:srgbClr val="009638"/>
        </a:accent6>
        <a:hlink>
          <a:srgbClr val="0000FF"/>
        </a:hlink>
        <a:folHlink>
          <a:srgbClr val="800080"/>
        </a:folHlink>
      </a:clrScheme>
    </a:extraClrScheme>
  </a:extraClrSchemeLst>
  <a:custClrLst>
    <a:custClr name="Dark Gray">
      <a:srgbClr val="4D4D4D"/>
    </a:custClr>
    <a:custClr name="Mid Gray">
      <a:srgbClr val="7F7F7F"/>
    </a:custClr>
    <a:custClr name="Light Gray">
      <a:srgbClr val="B3B3B3"/>
    </a:custClr>
    <a:custClr name="Super Light Gray">
      <a:srgbClr val="D0D0D0"/>
    </a:custClr>
    <a:custClr name="Pale Gray">
      <a:srgbClr val="E6E6E6"/>
    </a:custClr>
  </a:custClrLst>
  <a:extLst>
    <a:ext uri="{05A4C25C-085E-4340-85A3-A5531E510DB2}">
      <thm15:themeFamily xmlns:thm15="http://schemas.microsoft.com/office/thememl/2012/main" name="NHS Template.potx" id="{8A941708-AC89-4D20-8110-DE96E0F02DFB}" vid="{5F25CF2C-7BF4-4C23-B01E-4BB876D6AA4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BB920597C5EA743967D5FA5CDB18C82" ma:contentTypeVersion="12" ma:contentTypeDescription="Create a new document." ma:contentTypeScope="" ma:versionID="14301b72de0abe64302a1983f8edaf65">
  <xsd:schema xmlns:xsd="http://www.w3.org/2001/XMLSchema" xmlns:xs="http://www.w3.org/2001/XMLSchema" xmlns:p="http://schemas.microsoft.com/office/2006/metadata/properties" xmlns:ns2="4f79d112-a084-45e5-9a8a-859c4dbce8f5" xmlns:ns3="6071fb66-352f-4e39-8447-c091857a73e2" targetNamespace="http://schemas.microsoft.com/office/2006/metadata/properties" ma:root="true" ma:fieldsID="3fe5f0ca86ec5e533f1ad1016bf1e2fb" ns2:_="" ns3:_="">
    <xsd:import namespace="4f79d112-a084-45e5-9a8a-859c4dbce8f5"/>
    <xsd:import namespace="6071fb66-352f-4e39-8447-c091857a73e2"/>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LengthInSeconds"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79d112-a084-45e5-9a8a-859c4dbce8f5"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071fb66-352f-4e39-8447-c091857a73e2"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Length (seconds)" ma:internalName="MediaLengthInSeconds" ma:readOnly="true">
      <xsd:simpleType>
        <xsd:restriction base="dms:Unknow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C1B62D5-9020-44C5-ADC2-BF364E13CFCF}">
  <ds:schemaRefs>
    <ds:schemaRef ds:uri="http://schemas.microsoft.com/sharepoint/v3/contenttype/forms"/>
  </ds:schemaRefs>
</ds:datastoreItem>
</file>

<file path=customXml/itemProps2.xml><?xml version="1.0" encoding="utf-8"?>
<ds:datastoreItem xmlns:ds="http://schemas.openxmlformats.org/officeDocument/2006/customXml" ds:itemID="{0160A178-9868-4C30-A187-15DA7E117059}"/>
</file>

<file path=customXml/itemProps3.xml><?xml version="1.0" encoding="utf-8"?>
<ds:datastoreItem xmlns:ds="http://schemas.openxmlformats.org/officeDocument/2006/customXml" ds:itemID="{D3C11462-16C9-4105-A0BE-70B3BD269BB9}">
  <ds:schemaRefs>
    <ds:schemaRef ds:uri="http://schemas.microsoft.com/office/2006/metadata/properties"/>
    <ds:schemaRef ds:uri="http://schemas.openxmlformats.org/package/2006/metadata/core-properties"/>
    <ds:schemaRef ds:uri="http://schemas.microsoft.com/sharepoint/v3"/>
    <ds:schemaRef ds:uri="http://purl.org/dc/terms/"/>
    <ds:schemaRef ds:uri="a3ce3955-bc9f-4925-bf57-b50d5bba92c8"/>
    <ds:schemaRef ds:uri="http://schemas.microsoft.com/office/2006/documentManagement/types"/>
    <ds:schemaRef ds:uri="http://schemas.microsoft.com/office/infopath/2007/PartnerControls"/>
    <ds:schemaRef ds:uri="http://purl.org/dc/elements/1.1/"/>
    <ds:schemaRef ds:uri="51ca0567-cb81-40b2-ae3e-094a7fc5057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1944</TotalTime>
  <Words>2093</Words>
  <Application>Microsoft Office PowerPoint</Application>
  <PresentationFormat>Widescreen</PresentationFormat>
  <Paragraphs>523</Paragraphs>
  <Slides>8</Slides>
  <Notes>0</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2</vt:i4>
      </vt:variant>
      <vt:variant>
        <vt:lpstr>Slide Titles</vt:lpstr>
      </vt:variant>
      <vt:variant>
        <vt:i4>8</vt:i4>
      </vt:variant>
    </vt:vector>
  </HeadingPairs>
  <TitlesOfParts>
    <vt:vector size="17" baseType="lpstr">
      <vt:lpstr>Arial</vt:lpstr>
      <vt:lpstr>Calibri</vt:lpstr>
      <vt:lpstr>Segoe UI</vt:lpstr>
      <vt:lpstr>Symbol</vt:lpstr>
      <vt:lpstr>Wingdings</vt:lpstr>
      <vt:lpstr>3_Custom Design</vt:lpstr>
      <vt:lpstr>White</vt:lpstr>
      <vt:lpstr>think-cell Slide</vt:lpstr>
      <vt:lpstr>Worksheet</vt:lpstr>
      <vt:lpstr>Vaccination of patients eligible for a 3rd dose as part of their primary course and subsequent booster – supporting information</vt:lpstr>
      <vt:lpstr>Reference documents</vt:lpstr>
      <vt:lpstr>Access to Foundry data on the vaccination of the Severely Immunosuppressed</vt:lpstr>
      <vt:lpstr>National: Immunosuppressed Uptake</vt:lpstr>
      <vt:lpstr>National: Severely Immunosuppressed ICS Uptake</vt:lpstr>
      <vt:lpstr>How the GP COVID-19 Vaccine Dashboard can help</vt:lpstr>
      <vt:lpstr>Dashboard usage by practice code </vt:lpstr>
      <vt:lpstr>GP Covid-19 Vaccine Dashboard site data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 Amaladoss</dc:creator>
  <cp:lastModifiedBy>Libby Pink</cp:lastModifiedBy>
  <cp:revision>24</cp:revision>
  <dcterms:created xsi:type="dcterms:W3CDTF">2021-03-26T12:06:04Z</dcterms:created>
  <dcterms:modified xsi:type="dcterms:W3CDTF">2022-01-11T14:18:29Z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0x010100FBB920597C5EA743967D5FA5CDB18C82</vt:lpwstr>
  </property>
</Properties>
</file>