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F0E3C-9CAB-465D-962C-E999ACBB11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24DE0C-5323-48F7-9AEF-F7040C21A7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6492F-E16F-4506-A853-947E74328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EFF50-1A59-4457-87B3-6DFFBEF32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7DC26-BA96-4428-A8CB-66D5D906A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80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82D6E-7CC2-437B-AB18-D8C1C2C40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AAFFC0-21EC-476D-A855-26D07A8867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9AAED-D553-4C84-98F7-91B0AC03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F3211B-B2B5-4E5D-8DB9-90FDABF51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14A4B-FE70-4F8B-8BAB-101C95E83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93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5E3AF0-8A4E-41ED-B634-A2723127C8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15E297-188D-44F1-9D57-D38C4A5D08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55BC2-CE1B-4B71-AFE3-6C1CCE756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2DF2AF-DFF8-4185-B330-4A787E7D7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B86FB-7ADA-4EE9-9714-F3C778523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003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23C8F-E20D-4719-9CDB-175330AF7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5EAF9-6579-4163-91D2-6636F10448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56F2B-CE33-45CC-8D06-82CEAC1A8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27544-4B1E-4FB9-8358-8F29E17AE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9363D-1B78-4F4B-BCF7-54B319A42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955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6E05B-CB4F-4E1F-859A-70B471CEF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F73D5-7F2C-4FF6-96B9-46E34EFA3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9BF3E-339C-4941-A900-4954ECC58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745B4-9D6C-4C09-A11E-C456E97D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0452E-7CD7-4630-A9F4-4D9AA5C3D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286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727E4-C68D-4046-B93C-C3EDBBB52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AD9EF-D1DE-4600-8D36-C3A00943D5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37A4C-A879-4493-8A00-30B69F6B7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3636FD-2ECD-4F37-9CA0-A966CE9E4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6E4EB1-A3ED-4371-A760-59154E591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FBC6E2-8E73-456F-B909-0C38AAB20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971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138DF-9710-417C-8496-2ED2D2F38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43A31-6B1C-4C59-8FEE-85567B45B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74FF1C-0FB8-4536-9B70-BF4277D8B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489DD9-06E9-42D5-8E5E-1530024FB3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2D9E7C-A23A-446A-93DB-C5DF890A5F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04EADC-8E6B-4941-8EDB-A053C6CCD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32E244-B8BD-4857-BBC5-91489CE4A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0F853E-12E1-4D44-B938-F400BF63B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564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5E665-643B-4355-9E2E-F5409FDFD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2CEABD-68D5-417D-986B-E1D7B5A8C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ABDA14-72AE-43C8-B294-8E96755DC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A35B8D-FA54-4DF4-9B2C-ECE29E77E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634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B72FA1-E417-412D-A5C3-5DE83E9AB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4FDAAA-A462-4413-81F7-89E60E03F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30816F-734F-472D-B0B8-ABB00E9D3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445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D4E5E-4D17-4123-B482-C639DA519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EAFFB-C62C-4E71-BF64-7A4944D75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76CBA0-19B7-429E-A408-5376851165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F2AFA5-1AC1-410B-88DC-C6E6DDE91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CD386D-6B79-4549-8670-36DB24E07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C2BA9E-3CB5-4E75-A8CA-9156FF757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3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947C8-4EEC-473F-9806-20DA7BDDE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F24179-83F1-42AF-B071-952A10DE99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A5B8C2-E9B0-4A3F-9847-47AD7826F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4D244E-1306-4675-AAB6-778F27AA6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564B25-CBD2-4127-9D5B-897BA0105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43FCC5-E76B-4472-8ACF-A04BF2B9E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122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D9C8F2-39EE-417B-8D30-B30CB980F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F12692-6214-4A96-A10B-AC75A2CCD3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F5713-6FE8-4F67-9F1F-57680EA128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0A364-02F3-434B-BFFD-38E5913D41C1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1BB29-4661-4428-9798-67997C58A7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5ACEE-5309-4B48-9FCA-1F01EDD0CC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D4F79-B54E-4D1D-8A89-836155A42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67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www.england.nhs.uk/coronavirus/primary-care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ov.uk/government/publications/wuhan-novel-coronavirus-infection-prevention-and-control" TargetMode="External"/><Relationship Id="rId5" Type="http://schemas.openxmlformats.org/officeDocument/2006/relationships/hyperlink" Target="https://www.gov.uk/government/collections/coronavirus-covid-19-list-of-guidance" TargetMode="External"/><Relationship Id="rId4" Type="http://schemas.openxmlformats.org/officeDocument/2006/relationships/hyperlink" Target="mailto:frimleyccg.ipcteam@nhs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7EA4E72-20E0-46AD-B53E-DCF1707CA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708" y="1993391"/>
            <a:ext cx="5258297" cy="35042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6744FB-22F4-4DFE-8A22-0959319E8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4816" y="313954"/>
            <a:ext cx="1881189" cy="7750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01B841-5AED-4113-B2E1-0FEB931220F8}"/>
              </a:ext>
            </a:extLst>
          </p:cNvPr>
          <p:cNvSpPr txBox="1"/>
          <p:nvPr/>
        </p:nvSpPr>
        <p:spPr>
          <a:xfrm>
            <a:off x="8738357" y="5497642"/>
            <a:ext cx="34536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Infographic Tweeted by Susan Hopkins 31 December 2021 </a:t>
            </a:r>
            <a:endParaRPr lang="en-GB" sz="9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C8B779-5FAD-4D53-8A32-6A64D2B6BA8B}"/>
              </a:ext>
            </a:extLst>
          </p:cNvPr>
          <p:cNvSpPr txBox="1"/>
          <p:nvPr/>
        </p:nvSpPr>
        <p:spPr>
          <a:xfrm>
            <a:off x="676656" y="544786"/>
            <a:ext cx="415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Infection Prevention and Control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B6FFE7-F98B-4305-9482-9FA7F72876D3}"/>
              </a:ext>
            </a:extLst>
          </p:cNvPr>
          <p:cNvSpPr txBox="1"/>
          <p:nvPr/>
        </p:nvSpPr>
        <p:spPr>
          <a:xfrm>
            <a:off x="676656" y="1207008"/>
            <a:ext cx="44531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If you have any queries or require support with a possible outbreak please contact the IPC team:</a:t>
            </a:r>
          </a:p>
          <a:p>
            <a:endParaRPr lang="en-GB" sz="1400" dirty="0"/>
          </a:p>
          <a:p>
            <a:r>
              <a:rPr lang="en-GB" sz="1400" dirty="0"/>
              <a:t>Vanessa Seeboruth:        07785469880</a:t>
            </a:r>
          </a:p>
          <a:p>
            <a:r>
              <a:rPr lang="en-GB" sz="1400" dirty="0"/>
              <a:t>Summer Kanyepi:            07503304071</a:t>
            </a:r>
          </a:p>
          <a:p>
            <a:endParaRPr lang="en-GB" sz="1400" dirty="0"/>
          </a:p>
          <a:p>
            <a:r>
              <a:rPr lang="en-GB" sz="1400" dirty="0"/>
              <a:t>IPC Email:  </a:t>
            </a:r>
            <a:r>
              <a:rPr lang="en-GB" sz="1400" dirty="0">
                <a:hlinkClick r:id="rId4"/>
              </a:rPr>
              <a:t>frimleyccg.ipcteam@nhs.net</a:t>
            </a:r>
            <a:r>
              <a:rPr lang="en-GB" sz="1400" dirty="0"/>
              <a:t> 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>
                <a:hlinkClick r:id="rId5"/>
              </a:rPr>
              <a:t>Coronavirus (COVID-19): guidance - GOV.UK (www.gov.uk)</a:t>
            </a:r>
            <a:endParaRPr lang="en-GB" sz="1400" dirty="0"/>
          </a:p>
          <a:p>
            <a:endParaRPr lang="en-GB" sz="1400" dirty="0"/>
          </a:p>
          <a:p>
            <a:r>
              <a:rPr lang="en-GB" sz="1400" dirty="0">
                <a:hlinkClick r:id="rId6"/>
              </a:rPr>
              <a:t>COVID-19: infection prevention and control (IPC) - GOV.UK (www.gov.uk)</a:t>
            </a:r>
            <a:endParaRPr lang="en-GB" sz="1400" dirty="0"/>
          </a:p>
          <a:p>
            <a:endParaRPr lang="en-GB" sz="1400" dirty="0"/>
          </a:p>
          <a:p>
            <a:r>
              <a:rPr lang="en-GB" sz="1400" dirty="0">
                <a:hlinkClick r:id="rId7"/>
              </a:rPr>
              <a:t>Coronavirus » Primary care (england.nhs.uk)</a:t>
            </a:r>
            <a:endParaRPr lang="en-GB" sz="1400" dirty="0"/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2A2C55-0513-41EA-9B30-A9EBF9902922}"/>
              </a:ext>
            </a:extLst>
          </p:cNvPr>
          <p:cNvSpPr txBox="1"/>
          <p:nvPr/>
        </p:nvSpPr>
        <p:spPr>
          <a:xfrm>
            <a:off x="502920" y="6501384"/>
            <a:ext cx="115214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Infection Prevention and Control Team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January 2022</a:t>
            </a:r>
          </a:p>
        </p:txBody>
      </p:sp>
    </p:spTree>
    <p:extLst>
      <p:ext uri="{BB962C8B-B14F-4D97-AF65-F5344CB8AC3E}">
        <p14:creationId xmlns:p14="http://schemas.microsoft.com/office/powerpoint/2010/main" val="3971675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103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SEEBORUTH, Vanessa (NHS FRIMLEY CCG)</dc:creator>
  <cp:lastModifiedBy>SEEBORUTH, Vanessa (NHS FRIMLEY CCG)</cp:lastModifiedBy>
  <cp:revision>1</cp:revision>
  <dcterms:created xsi:type="dcterms:W3CDTF">2022-01-10T13:40:07Z</dcterms:created>
  <dcterms:modified xsi:type="dcterms:W3CDTF">2022-01-10T14:27:38Z</dcterms:modified>
</cp:coreProperties>
</file>