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AE3482-DE62-4C15-92CE-B1724D6F74E1}" v="36" dt="2021-12-23T13:01:51.7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otte Fox" userId="632ae54c-2b5d-495c-aad1-9c5f67f9e3cd" providerId="ADAL" clId="{4CAE3482-DE62-4C15-92CE-B1724D6F74E1}"/>
    <pc:docChg chg="undo custSel addSld delSld modSld sldOrd">
      <pc:chgData name="Charlotte Fox" userId="632ae54c-2b5d-495c-aad1-9c5f67f9e3cd" providerId="ADAL" clId="{4CAE3482-DE62-4C15-92CE-B1724D6F74E1}" dt="2021-12-24T13:04:37.143" v="2946" actId="20577"/>
      <pc:docMkLst>
        <pc:docMk/>
      </pc:docMkLst>
      <pc:sldChg chg="modSp mod">
        <pc:chgData name="Charlotte Fox" userId="632ae54c-2b5d-495c-aad1-9c5f67f9e3cd" providerId="ADAL" clId="{4CAE3482-DE62-4C15-92CE-B1724D6F74E1}" dt="2021-12-24T12:23:30.847" v="2910" actId="1076"/>
        <pc:sldMkLst>
          <pc:docMk/>
          <pc:sldMk cId="1098864985" sldId="256"/>
        </pc:sldMkLst>
        <pc:spChg chg="mod">
          <ac:chgData name="Charlotte Fox" userId="632ae54c-2b5d-495c-aad1-9c5f67f9e3cd" providerId="ADAL" clId="{4CAE3482-DE62-4C15-92CE-B1724D6F74E1}" dt="2021-12-21T12:34:28.023" v="1924" actId="1076"/>
          <ac:spMkLst>
            <pc:docMk/>
            <pc:sldMk cId="1098864985" sldId="256"/>
            <ac:spMk id="3" creationId="{10CCDFE0-F667-42D5-8D1E-901D6F6D18CF}"/>
          </ac:spMkLst>
        </pc:spChg>
        <pc:spChg chg="mod">
          <ac:chgData name="Charlotte Fox" userId="632ae54c-2b5d-495c-aad1-9c5f67f9e3cd" providerId="ADAL" clId="{4CAE3482-DE62-4C15-92CE-B1724D6F74E1}" dt="2021-12-24T12:23:30.847" v="2910" actId="1076"/>
          <ac:spMkLst>
            <pc:docMk/>
            <pc:sldMk cId="1098864985" sldId="256"/>
            <ac:spMk id="6" creationId="{CCC0BF5E-3D86-4237-8A55-CC7110B194B1}"/>
          </ac:spMkLst>
        </pc:spChg>
        <pc:picChg chg="mod">
          <ac:chgData name="Charlotte Fox" userId="632ae54c-2b5d-495c-aad1-9c5f67f9e3cd" providerId="ADAL" clId="{4CAE3482-DE62-4C15-92CE-B1724D6F74E1}" dt="2021-12-21T12:56:32.202" v="2265" actId="1076"/>
          <ac:picMkLst>
            <pc:docMk/>
            <pc:sldMk cId="1098864985" sldId="256"/>
            <ac:picMk id="5" creationId="{046B4056-EFC4-410C-A3B0-E0982BD088DA}"/>
          </ac:picMkLst>
        </pc:picChg>
      </pc:sldChg>
      <pc:sldChg chg="modSp mod">
        <pc:chgData name="Charlotte Fox" userId="632ae54c-2b5d-495c-aad1-9c5f67f9e3cd" providerId="ADAL" clId="{4CAE3482-DE62-4C15-92CE-B1724D6F74E1}" dt="2021-12-22T14:45:29.828" v="2574" actId="113"/>
        <pc:sldMkLst>
          <pc:docMk/>
          <pc:sldMk cId="675699810" sldId="257"/>
        </pc:sldMkLst>
        <pc:spChg chg="mod">
          <ac:chgData name="Charlotte Fox" userId="632ae54c-2b5d-495c-aad1-9c5f67f9e3cd" providerId="ADAL" clId="{4CAE3482-DE62-4C15-92CE-B1724D6F74E1}" dt="2021-12-22T14:42:44.522" v="2526" actId="20577"/>
          <ac:spMkLst>
            <pc:docMk/>
            <pc:sldMk cId="675699810" sldId="257"/>
            <ac:spMk id="2" creationId="{A61E7E10-3D65-48E3-A994-19A04E6272B8}"/>
          </ac:spMkLst>
        </pc:spChg>
        <pc:spChg chg="mod">
          <ac:chgData name="Charlotte Fox" userId="632ae54c-2b5d-495c-aad1-9c5f67f9e3cd" providerId="ADAL" clId="{4CAE3482-DE62-4C15-92CE-B1724D6F74E1}" dt="2021-12-22T14:45:29.828" v="2574" actId="113"/>
          <ac:spMkLst>
            <pc:docMk/>
            <pc:sldMk cId="675699810" sldId="257"/>
            <ac:spMk id="3" creationId="{D2B7B9D5-3BEF-4CAE-B605-5B9E7B890FA1}"/>
          </ac:spMkLst>
        </pc:spChg>
        <pc:spChg chg="mod">
          <ac:chgData name="Charlotte Fox" userId="632ae54c-2b5d-495c-aad1-9c5f67f9e3cd" providerId="ADAL" clId="{4CAE3482-DE62-4C15-92CE-B1724D6F74E1}" dt="2021-12-22T14:40:07.354" v="2495" actId="20577"/>
          <ac:spMkLst>
            <pc:docMk/>
            <pc:sldMk cId="675699810" sldId="257"/>
            <ac:spMk id="7" creationId="{B4DEE7F9-28C5-4D5A-9AE5-2F5E145EF281}"/>
          </ac:spMkLst>
        </pc:spChg>
        <pc:spChg chg="mod">
          <ac:chgData name="Charlotte Fox" userId="632ae54c-2b5d-495c-aad1-9c5f67f9e3cd" providerId="ADAL" clId="{4CAE3482-DE62-4C15-92CE-B1724D6F74E1}" dt="2021-12-22T14:39:54.496" v="2481" actId="20577"/>
          <ac:spMkLst>
            <pc:docMk/>
            <pc:sldMk cId="675699810" sldId="257"/>
            <ac:spMk id="8" creationId="{FCF15357-E5AB-4107-AB8F-13E584402EE4}"/>
          </ac:spMkLst>
        </pc:spChg>
        <pc:picChg chg="mod">
          <ac:chgData name="Charlotte Fox" userId="632ae54c-2b5d-495c-aad1-9c5f67f9e3cd" providerId="ADAL" clId="{4CAE3482-DE62-4C15-92CE-B1724D6F74E1}" dt="2021-12-21T12:42:26.725" v="1998" actId="14100"/>
          <ac:picMkLst>
            <pc:docMk/>
            <pc:sldMk cId="675699810" sldId="257"/>
            <ac:picMk id="5" creationId="{38935B8E-2A0A-40B4-96B1-B16E3BE70E98}"/>
          </ac:picMkLst>
        </pc:picChg>
      </pc:sldChg>
      <pc:sldChg chg="addSp delSp modSp mod">
        <pc:chgData name="Charlotte Fox" userId="632ae54c-2b5d-495c-aad1-9c5f67f9e3cd" providerId="ADAL" clId="{4CAE3482-DE62-4C15-92CE-B1724D6F74E1}" dt="2021-12-22T14:45:38.748" v="2576" actId="113"/>
        <pc:sldMkLst>
          <pc:docMk/>
          <pc:sldMk cId="3047832914" sldId="258"/>
        </pc:sldMkLst>
        <pc:spChg chg="del mod">
          <ac:chgData name="Charlotte Fox" userId="632ae54c-2b5d-495c-aad1-9c5f67f9e3cd" providerId="ADAL" clId="{4CAE3482-DE62-4C15-92CE-B1724D6F74E1}" dt="2021-12-16T16:10:51.603" v="843" actId="478"/>
          <ac:spMkLst>
            <pc:docMk/>
            <pc:sldMk cId="3047832914" sldId="258"/>
            <ac:spMk id="2" creationId="{D687C4D2-F407-4E0B-9D5E-650D10C81067}"/>
          </ac:spMkLst>
        </pc:spChg>
        <pc:spChg chg="mod">
          <ac:chgData name="Charlotte Fox" userId="632ae54c-2b5d-495c-aad1-9c5f67f9e3cd" providerId="ADAL" clId="{4CAE3482-DE62-4C15-92CE-B1724D6F74E1}" dt="2021-12-22T14:45:38.748" v="2576" actId="113"/>
          <ac:spMkLst>
            <pc:docMk/>
            <pc:sldMk cId="3047832914" sldId="258"/>
            <ac:spMk id="3" creationId="{AA1DC31B-DB66-451A-8DAB-963DD5EA1806}"/>
          </ac:spMkLst>
        </pc:spChg>
        <pc:spChg chg="add mod">
          <ac:chgData name="Charlotte Fox" userId="632ae54c-2b5d-495c-aad1-9c5f67f9e3cd" providerId="ADAL" clId="{4CAE3482-DE62-4C15-92CE-B1724D6F74E1}" dt="2021-12-22T14:40:36.159" v="2517" actId="20577"/>
          <ac:spMkLst>
            <pc:docMk/>
            <pc:sldMk cId="3047832914" sldId="258"/>
            <ac:spMk id="5" creationId="{5C8C66DD-CE5E-4DE9-BF32-00789D2B1FE2}"/>
          </ac:spMkLst>
        </pc:spChg>
        <pc:spChg chg="add mod">
          <ac:chgData name="Charlotte Fox" userId="632ae54c-2b5d-495c-aad1-9c5f67f9e3cd" providerId="ADAL" clId="{4CAE3482-DE62-4C15-92CE-B1724D6F74E1}" dt="2021-12-22T14:40:20.059" v="2503" actId="20577"/>
          <ac:spMkLst>
            <pc:docMk/>
            <pc:sldMk cId="3047832914" sldId="258"/>
            <ac:spMk id="8" creationId="{9F044198-854A-4D1C-BF1F-3D55474AE98D}"/>
          </ac:spMkLst>
        </pc:spChg>
        <pc:spChg chg="add del mod">
          <ac:chgData name="Charlotte Fox" userId="632ae54c-2b5d-495c-aad1-9c5f67f9e3cd" providerId="ADAL" clId="{4CAE3482-DE62-4C15-92CE-B1724D6F74E1}" dt="2021-12-16T16:11:27.266" v="855" actId="478"/>
          <ac:spMkLst>
            <pc:docMk/>
            <pc:sldMk cId="3047832914" sldId="258"/>
            <ac:spMk id="10" creationId="{A0C64FFB-56A1-49DA-B6E3-DF36AA955B9E}"/>
          </ac:spMkLst>
        </pc:spChg>
        <pc:spChg chg="add mod">
          <ac:chgData name="Charlotte Fox" userId="632ae54c-2b5d-495c-aad1-9c5f67f9e3cd" providerId="ADAL" clId="{4CAE3482-DE62-4C15-92CE-B1724D6F74E1}" dt="2021-12-21T12:45:29.995" v="2078" actId="1076"/>
          <ac:spMkLst>
            <pc:docMk/>
            <pc:sldMk cId="3047832914" sldId="258"/>
            <ac:spMk id="13" creationId="{C2F74BEC-0F2B-4FBF-ABD2-42DBB2FF035E}"/>
          </ac:spMkLst>
        </pc:spChg>
        <pc:picChg chg="add mod">
          <ac:chgData name="Charlotte Fox" userId="632ae54c-2b5d-495c-aad1-9c5f67f9e3cd" providerId="ADAL" clId="{4CAE3482-DE62-4C15-92CE-B1724D6F74E1}" dt="2021-12-16T16:15:15.284" v="917" actId="1076"/>
          <ac:picMkLst>
            <pc:docMk/>
            <pc:sldMk cId="3047832914" sldId="258"/>
            <ac:picMk id="7" creationId="{E6A41EE3-B70D-4E2F-9E7A-9AA445C2D026}"/>
          </ac:picMkLst>
        </pc:picChg>
        <pc:picChg chg="add mod">
          <ac:chgData name="Charlotte Fox" userId="632ae54c-2b5d-495c-aad1-9c5f67f9e3cd" providerId="ADAL" clId="{4CAE3482-DE62-4C15-92CE-B1724D6F74E1}" dt="2021-12-16T16:15:04.594" v="913" actId="1076"/>
          <ac:picMkLst>
            <pc:docMk/>
            <pc:sldMk cId="3047832914" sldId="258"/>
            <ac:picMk id="12" creationId="{C7172A23-1D4E-405B-B140-BC31A810B6AA}"/>
          </ac:picMkLst>
        </pc:picChg>
      </pc:sldChg>
      <pc:sldChg chg="addSp delSp modSp mod">
        <pc:chgData name="Charlotte Fox" userId="632ae54c-2b5d-495c-aad1-9c5f67f9e3cd" providerId="ADAL" clId="{4CAE3482-DE62-4C15-92CE-B1724D6F74E1}" dt="2021-12-22T14:45:42.155" v="2577" actId="113"/>
        <pc:sldMkLst>
          <pc:docMk/>
          <pc:sldMk cId="3139087195" sldId="259"/>
        </pc:sldMkLst>
        <pc:spChg chg="mod">
          <ac:chgData name="Charlotte Fox" userId="632ae54c-2b5d-495c-aad1-9c5f67f9e3cd" providerId="ADAL" clId="{4CAE3482-DE62-4C15-92CE-B1724D6F74E1}" dt="2021-12-21T12:37:00.814" v="1948" actId="255"/>
          <ac:spMkLst>
            <pc:docMk/>
            <pc:sldMk cId="3139087195" sldId="259"/>
            <ac:spMk id="2" creationId="{37C45E74-8F51-4FA1-8AD5-B1152292AF20}"/>
          </ac:spMkLst>
        </pc:spChg>
        <pc:spChg chg="del">
          <ac:chgData name="Charlotte Fox" userId="632ae54c-2b5d-495c-aad1-9c5f67f9e3cd" providerId="ADAL" clId="{4CAE3482-DE62-4C15-92CE-B1724D6F74E1}" dt="2021-12-16T15:41:14.358" v="476" actId="478"/>
          <ac:spMkLst>
            <pc:docMk/>
            <pc:sldMk cId="3139087195" sldId="259"/>
            <ac:spMk id="3" creationId="{345B313F-DC9A-4D4B-A6A4-A0244449B57B}"/>
          </ac:spMkLst>
        </pc:spChg>
        <pc:spChg chg="add mod">
          <ac:chgData name="Charlotte Fox" userId="632ae54c-2b5d-495c-aad1-9c5f67f9e3cd" providerId="ADAL" clId="{4CAE3482-DE62-4C15-92CE-B1724D6F74E1}" dt="2021-12-22T14:45:42.155" v="2577" actId="113"/>
          <ac:spMkLst>
            <pc:docMk/>
            <pc:sldMk cId="3139087195" sldId="259"/>
            <ac:spMk id="5" creationId="{EC64C7C7-9A6E-4065-A79C-FBD2B8F15461}"/>
          </ac:spMkLst>
        </pc:spChg>
        <pc:spChg chg="add mod">
          <ac:chgData name="Charlotte Fox" userId="632ae54c-2b5d-495c-aad1-9c5f67f9e3cd" providerId="ADAL" clId="{4CAE3482-DE62-4C15-92CE-B1724D6F74E1}" dt="2021-12-21T12:47:40.795" v="2096" actId="1076"/>
          <ac:spMkLst>
            <pc:docMk/>
            <pc:sldMk cId="3139087195" sldId="259"/>
            <ac:spMk id="8" creationId="{DC0CBD8F-A403-4393-BD19-547A76BD0811}"/>
          </ac:spMkLst>
        </pc:spChg>
        <pc:spChg chg="add mod">
          <ac:chgData name="Charlotte Fox" userId="632ae54c-2b5d-495c-aad1-9c5f67f9e3cd" providerId="ADAL" clId="{4CAE3482-DE62-4C15-92CE-B1724D6F74E1}" dt="2021-12-22T14:44:37.574" v="2573" actId="1076"/>
          <ac:spMkLst>
            <pc:docMk/>
            <pc:sldMk cId="3139087195" sldId="259"/>
            <ac:spMk id="9" creationId="{3275E1BD-2C08-4593-856A-02BA60ADA60C}"/>
          </ac:spMkLst>
        </pc:spChg>
        <pc:spChg chg="add mod">
          <ac:chgData name="Charlotte Fox" userId="632ae54c-2b5d-495c-aad1-9c5f67f9e3cd" providerId="ADAL" clId="{4CAE3482-DE62-4C15-92CE-B1724D6F74E1}" dt="2021-12-22T14:44:34.416" v="2572" actId="1076"/>
          <ac:spMkLst>
            <pc:docMk/>
            <pc:sldMk cId="3139087195" sldId="259"/>
            <ac:spMk id="10" creationId="{D574D14D-AEB0-4A8D-A1AA-F09BFAF6A643}"/>
          </ac:spMkLst>
        </pc:spChg>
        <pc:picChg chg="add mod">
          <ac:chgData name="Charlotte Fox" userId="632ae54c-2b5d-495c-aad1-9c5f67f9e3cd" providerId="ADAL" clId="{4CAE3482-DE62-4C15-92CE-B1724D6F74E1}" dt="2021-12-22T14:44:30.453" v="2571" actId="1076"/>
          <ac:picMkLst>
            <pc:docMk/>
            <pc:sldMk cId="3139087195" sldId="259"/>
            <ac:picMk id="7" creationId="{E2E786E0-F1C4-4868-B8BF-20577D28CD70}"/>
          </ac:picMkLst>
        </pc:picChg>
      </pc:sldChg>
      <pc:sldChg chg="addSp delSp modSp mod">
        <pc:chgData name="Charlotte Fox" userId="632ae54c-2b5d-495c-aad1-9c5f67f9e3cd" providerId="ADAL" clId="{4CAE3482-DE62-4C15-92CE-B1724D6F74E1}" dt="2021-12-23T13:02:01.490" v="2834" actId="20577"/>
        <pc:sldMkLst>
          <pc:docMk/>
          <pc:sldMk cId="3256465926" sldId="260"/>
        </pc:sldMkLst>
        <pc:spChg chg="mod">
          <ac:chgData name="Charlotte Fox" userId="632ae54c-2b5d-495c-aad1-9c5f67f9e3cd" providerId="ADAL" clId="{4CAE3482-DE62-4C15-92CE-B1724D6F74E1}" dt="2021-12-22T12:31:02.773" v="2455" actId="20577"/>
          <ac:spMkLst>
            <pc:docMk/>
            <pc:sldMk cId="3256465926" sldId="260"/>
            <ac:spMk id="2" creationId="{7775ED2D-BB42-4910-AB98-6086CDE03196}"/>
          </ac:spMkLst>
        </pc:spChg>
        <pc:spChg chg="del mod">
          <ac:chgData name="Charlotte Fox" userId="632ae54c-2b5d-495c-aad1-9c5f67f9e3cd" providerId="ADAL" clId="{4CAE3482-DE62-4C15-92CE-B1724D6F74E1}" dt="2021-12-16T15:37:41.964" v="177" actId="478"/>
          <ac:spMkLst>
            <pc:docMk/>
            <pc:sldMk cId="3256465926" sldId="260"/>
            <ac:spMk id="3" creationId="{DAD74C88-9620-42B4-BFC1-A2E14158546C}"/>
          </ac:spMkLst>
        </pc:spChg>
        <pc:spChg chg="add mod">
          <ac:chgData name="Charlotte Fox" userId="632ae54c-2b5d-495c-aad1-9c5f67f9e3cd" providerId="ADAL" clId="{4CAE3482-DE62-4C15-92CE-B1724D6F74E1}" dt="2021-12-23T13:02:01.490" v="2834" actId="20577"/>
          <ac:spMkLst>
            <pc:docMk/>
            <pc:sldMk cId="3256465926" sldId="260"/>
            <ac:spMk id="5" creationId="{EC90A7F2-B871-44F6-A74D-4B65975AEA1B}"/>
          </ac:spMkLst>
        </pc:spChg>
        <pc:spChg chg="add del mod">
          <ac:chgData name="Charlotte Fox" userId="632ae54c-2b5d-495c-aad1-9c5f67f9e3cd" providerId="ADAL" clId="{4CAE3482-DE62-4C15-92CE-B1724D6F74E1}" dt="2021-12-16T15:37:44.118" v="178" actId="478"/>
          <ac:spMkLst>
            <pc:docMk/>
            <pc:sldMk cId="3256465926" sldId="260"/>
            <ac:spMk id="7" creationId="{DD89DFF0-46D5-4DE1-9F6A-DFE6002AE15C}"/>
          </ac:spMkLst>
        </pc:spChg>
        <pc:spChg chg="add del mod">
          <ac:chgData name="Charlotte Fox" userId="632ae54c-2b5d-495c-aad1-9c5f67f9e3cd" providerId="ADAL" clId="{4CAE3482-DE62-4C15-92CE-B1724D6F74E1}" dt="2021-12-16T16:19:11.717" v="945" actId="478"/>
          <ac:spMkLst>
            <pc:docMk/>
            <pc:sldMk cId="3256465926" sldId="260"/>
            <ac:spMk id="10" creationId="{0A51FA4E-A790-4623-AFC2-EC9108031C4D}"/>
          </ac:spMkLst>
        </pc:spChg>
        <pc:picChg chg="add mod">
          <ac:chgData name="Charlotte Fox" userId="632ae54c-2b5d-495c-aad1-9c5f67f9e3cd" providerId="ADAL" clId="{4CAE3482-DE62-4C15-92CE-B1724D6F74E1}" dt="2021-12-16T16:46:51.451" v="1189" actId="1076"/>
          <ac:picMkLst>
            <pc:docMk/>
            <pc:sldMk cId="3256465926" sldId="260"/>
            <ac:picMk id="6" creationId="{19CC8CF6-8CF3-4F00-BFB1-1B77013F4421}"/>
          </ac:picMkLst>
        </pc:picChg>
        <pc:picChg chg="add mod">
          <ac:chgData name="Charlotte Fox" userId="632ae54c-2b5d-495c-aad1-9c5f67f9e3cd" providerId="ADAL" clId="{4CAE3482-DE62-4C15-92CE-B1724D6F74E1}" dt="2021-12-16T16:46:34.619" v="1186" actId="14100"/>
          <ac:picMkLst>
            <pc:docMk/>
            <pc:sldMk cId="3256465926" sldId="260"/>
            <ac:picMk id="7" creationId="{F5A0B0F7-ED8E-40D4-A889-D563D5EF830F}"/>
          </ac:picMkLst>
        </pc:picChg>
        <pc:picChg chg="add mod">
          <ac:chgData name="Charlotte Fox" userId="632ae54c-2b5d-495c-aad1-9c5f67f9e3cd" providerId="ADAL" clId="{4CAE3482-DE62-4C15-92CE-B1724D6F74E1}" dt="2021-12-21T11:56:35.531" v="1316" actId="571"/>
          <ac:picMkLst>
            <pc:docMk/>
            <pc:sldMk cId="3256465926" sldId="260"/>
            <ac:picMk id="8" creationId="{49B90E12-0B6A-4AE5-B63E-A13435A96074}"/>
          </ac:picMkLst>
        </pc:picChg>
        <pc:picChg chg="add del mod">
          <ac:chgData name="Charlotte Fox" userId="632ae54c-2b5d-495c-aad1-9c5f67f9e3cd" providerId="ADAL" clId="{4CAE3482-DE62-4C15-92CE-B1724D6F74E1}" dt="2021-12-16T16:45:36.063" v="1174" actId="478"/>
          <ac:picMkLst>
            <pc:docMk/>
            <pc:sldMk cId="3256465926" sldId="260"/>
            <ac:picMk id="8" creationId="{662E55C2-A582-4AFD-9978-88306C02D23C}"/>
          </ac:picMkLst>
        </pc:picChg>
        <pc:picChg chg="add mod">
          <ac:chgData name="Charlotte Fox" userId="632ae54c-2b5d-495c-aad1-9c5f67f9e3cd" providerId="ADAL" clId="{4CAE3482-DE62-4C15-92CE-B1724D6F74E1}" dt="2021-12-16T16:46:38.777" v="1187" actId="14100"/>
          <ac:picMkLst>
            <pc:docMk/>
            <pc:sldMk cId="3256465926" sldId="260"/>
            <ac:picMk id="9" creationId="{495EA82F-20B3-410B-9DB0-A868641FA8D0}"/>
          </ac:picMkLst>
        </pc:picChg>
      </pc:sldChg>
      <pc:sldChg chg="addSp delSp modSp new mod">
        <pc:chgData name="Charlotte Fox" userId="632ae54c-2b5d-495c-aad1-9c5f67f9e3cd" providerId="ADAL" clId="{4CAE3482-DE62-4C15-92CE-B1724D6F74E1}" dt="2021-12-24T13:04:37.143" v="2946" actId="20577"/>
        <pc:sldMkLst>
          <pc:docMk/>
          <pc:sldMk cId="338021687" sldId="261"/>
        </pc:sldMkLst>
        <pc:spChg chg="del">
          <ac:chgData name="Charlotte Fox" userId="632ae54c-2b5d-495c-aad1-9c5f67f9e3cd" providerId="ADAL" clId="{4CAE3482-DE62-4C15-92CE-B1724D6F74E1}" dt="2021-12-16T16:20:11.986" v="949" actId="478"/>
          <ac:spMkLst>
            <pc:docMk/>
            <pc:sldMk cId="338021687" sldId="261"/>
            <ac:spMk id="2" creationId="{04581DD1-8DAC-4AC1-82C0-87AD62B3623D}"/>
          </ac:spMkLst>
        </pc:spChg>
        <pc:spChg chg="del">
          <ac:chgData name="Charlotte Fox" userId="632ae54c-2b5d-495c-aad1-9c5f67f9e3cd" providerId="ADAL" clId="{4CAE3482-DE62-4C15-92CE-B1724D6F74E1}" dt="2021-12-16T16:20:13.112" v="950" actId="478"/>
          <ac:spMkLst>
            <pc:docMk/>
            <pc:sldMk cId="338021687" sldId="261"/>
            <ac:spMk id="3" creationId="{B2CC2B02-9DC6-402D-9FE6-42102DF6C3B4}"/>
          </ac:spMkLst>
        </pc:spChg>
        <pc:spChg chg="add mod">
          <ac:chgData name="Charlotte Fox" userId="632ae54c-2b5d-495c-aad1-9c5f67f9e3cd" providerId="ADAL" clId="{4CAE3482-DE62-4C15-92CE-B1724D6F74E1}" dt="2021-12-24T13:04:37.143" v="2946" actId="20577"/>
          <ac:spMkLst>
            <pc:docMk/>
            <pc:sldMk cId="338021687" sldId="261"/>
            <ac:spMk id="14" creationId="{9E2AB372-1B8C-4DB0-9989-F0D9B33B31E3}"/>
          </ac:spMkLst>
        </pc:spChg>
        <pc:picChg chg="add mod">
          <ac:chgData name="Charlotte Fox" userId="632ae54c-2b5d-495c-aad1-9c5f67f9e3cd" providerId="ADAL" clId="{4CAE3482-DE62-4C15-92CE-B1724D6F74E1}" dt="2021-12-16T16:23:11.467" v="998" actId="1076"/>
          <ac:picMkLst>
            <pc:docMk/>
            <pc:sldMk cId="338021687" sldId="261"/>
            <ac:picMk id="5" creationId="{3885B254-1DBF-48D3-B379-0FC7ECBCE919}"/>
          </ac:picMkLst>
        </pc:picChg>
        <pc:picChg chg="add mod">
          <ac:chgData name="Charlotte Fox" userId="632ae54c-2b5d-495c-aad1-9c5f67f9e3cd" providerId="ADAL" clId="{4CAE3482-DE62-4C15-92CE-B1724D6F74E1}" dt="2021-12-16T16:23:09.431" v="997" actId="1076"/>
          <ac:picMkLst>
            <pc:docMk/>
            <pc:sldMk cId="338021687" sldId="261"/>
            <ac:picMk id="7" creationId="{3AB0991A-0842-4237-AD01-F39092D4C07E}"/>
          </ac:picMkLst>
        </pc:picChg>
        <pc:picChg chg="add mod">
          <ac:chgData name="Charlotte Fox" userId="632ae54c-2b5d-495c-aad1-9c5f67f9e3cd" providerId="ADAL" clId="{4CAE3482-DE62-4C15-92CE-B1724D6F74E1}" dt="2021-12-16T16:23:07.425" v="996" actId="1076"/>
          <ac:picMkLst>
            <pc:docMk/>
            <pc:sldMk cId="338021687" sldId="261"/>
            <ac:picMk id="9" creationId="{6583D11A-E6A6-4328-BC59-01F7BFFF10BC}"/>
          </ac:picMkLst>
        </pc:picChg>
        <pc:picChg chg="add mod">
          <ac:chgData name="Charlotte Fox" userId="632ae54c-2b5d-495c-aad1-9c5f67f9e3cd" providerId="ADAL" clId="{4CAE3482-DE62-4C15-92CE-B1724D6F74E1}" dt="2021-12-16T16:22:46.693" v="990" actId="1076"/>
          <ac:picMkLst>
            <pc:docMk/>
            <pc:sldMk cId="338021687" sldId="261"/>
            <ac:picMk id="11" creationId="{72148A32-5094-4298-AD06-56F49692673F}"/>
          </ac:picMkLst>
        </pc:picChg>
        <pc:picChg chg="add mod">
          <ac:chgData name="Charlotte Fox" userId="632ae54c-2b5d-495c-aad1-9c5f67f9e3cd" providerId="ADAL" clId="{4CAE3482-DE62-4C15-92CE-B1724D6F74E1}" dt="2021-12-16T16:23:03.772" v="995" actId="1076"/>
          <ac:picMkLst>
            <pc:docMk/>
            <pc:sldMk cId="338021687" sldId="261"/>
            <ac:picMk id="13" creationId="{F21F0848-32D6-4036-81B3-D83ED37D306D}"/>
          </ac:picMkLst>
        </pc:picChg>
      </pc:sldChg>
      <pc:sldChg chg="addSp delSp modSp new mod ord">
        <pc:chgData name="Charlotte Fox" userId="632ae54c-2b5d-495c-aad1-9c5f67f9e3cd" providerId="ADAL" clId="{4CAE3482-DE62-4C15-92CE-B1724D6F74E1}" dt="2021-12-21T16:51:09.762" v="2301"/>
        <pc:sldMkLst>
          <pc:docMk/>
          <pc:sldMk cId="1459584969" sldId="262"/>
        </pc:sldMkLst>
        <pc:spChg chg="mod">
          <ac:chgData name="Charlotte Fox" userId="632ae54c-2b5d-495c-aad1-9c5f67f9e3cd" providerId="ADAL" clId="{4CAE3482-DE62-4C15-92CE-B1724D6F74E1}" dt="2021-12-21T11:57:01.579" v="1319" actId="1076"/>
          <ac:spMkLst>
            <pc:docMk/>
            <pc:sldMk cId="1459584969" sldId="262"/>
            <ac:spMk id="2" creationId="{CBF54CE3-BB59-4110-B671-9B328EC5CF5E}"/>
          </ac:spMkLst>
        </pc:spChg>
        <pc:spChg chg="mod">
          <ac:chgData name="Charlotte Fox" userId="632ae54c-2b5d-495c-aad1-9c5f67f9e3cd" providerId="ADAL" clId="{4CAE3482-DE62-4C15-92CE-B1724D6F74E1}" dt="2021-12-21T12:24:45.095" v="1583" actId="1076"/>
          <ac:spMkLst>
            <pc:docMk/>
            <pc:sldMk cId="1459584969" sldId="262"/>
            <ac:spMk id="3" creationId="{2A4DFD06-787F-4845-B188-E056E63FAEE2}"/>
          </ac:spMkLst>
        </pc:spChg>
        <pc:spChg chg="add del mod">
          <ac:chgData name="Charlotte Fox" userId="632ae54c-2b5d-495c-aad1-9c5f67f9e3cd" providerId="ADAL" clId="{4CAE3482-DE62-4C15-92CE-B1724D6F74E1}" dt="2021-12-21T12:00:29.177" v="1335"/>
          <ac:spMkLst>
            <pc:docMk/>
            <pc:sldMk cId="1459584969" sldId="262"/>
            <ac:spMk id="7" creationId="{B699609A-E15B-4772-927B-E11883AC2A60}"/>
          </ac:spMkLst>
        </pc:spChg>
        <pc:spChg chg="add mod">
          <ac:chgData name="Charlotte Fox" userId="632ae54c-2b5d-495c-aad1-9c5f67f9e3cd" providerId="ADAL" clId="{4CAE3482-DE62-4C15-92CE-B1724D6F74E1}" dt="2021-12-21T12:24:49.215" v="1584" actId="1076"/>
          <ac:spMkLst>
            <pc:docMk/>
            <pc:sldMk cId="1459584969" sldId="262"/>
            <ac:spMk id="10" creationId="{82D096E5-729F-47AA-B63C-62FFACD20552}"/>
          </ac:spMkLst>
        </pc:spChg>
        <pc:picChg chg="add mod">
          <ac:chgData name="Charlotte Fox" userId="632ae54c-2b5d-495c-aad1-9c5f67f9e3cd" providerId="ADAL" clId="{4CAE3482-DE62-4C15-92CE-B1724D6F74E1}" dt="2021-12-21T11:56:48.692" v="1317"/>
          <ac:picMkLst>
            <pc:docMk/>
            <pc:sldMk cId="1459584969" sldId="262"/>
            <ac:picMk id="4" creationId="{EC2F5BBD-FF74-41C8-B86A-28963308C7AD}"/>
          </ac:picMkLst>
        </pc:picChg>
        <pc:picChg chg="add mod">
          <ac:chgData name="Charlotte Fox" userId="632ae54c-2b5d-495c-aad1-9c5f67f9e3cd" providerId="ADAL" clId="{4CAE3482-DE62-4C15-92CE-B1724D6F74E1}" dt="2021-12-21T12:22:00.386" v="1561" actId="1076"/>
          <ac:picMkLst>
            <pc:docMk/>
            <pc:sldMk cId="1459584969" sldId="262"/>
            <ac:picMk id="6" creationId="{4ECC1D78-5B32-4C54-AF00-696B0F3F403C}"/>
          </ac:picMkLst>
        </pc:picChg>
        <pc:picChg chg="add mod">
          <ac:chgData name="Charlotte Fox" userId="632ae54c-2b5d-495c-aad1-9c5f67f9e3cd" providerId="ADAL" clId="{4CAE3482-DE62-4C15-92CE-B1724D6F74E1}" dt="2021-12-21T12:24:56.454" v="1585" actId="1076"/>
          <ac:picMkLst>
            <pc:docMk/>
            <pc:sldMk cId="1459584969" sldId="262"/>
            <ac:picMk id="9" creationId="{77B88E98-BF22-44FE-A44D-D0B0CE3727F9}"/>
          </ac:picMkLst>
        </pc:picChg>
      </pc:sldChg>
      <pc:sldChg chg="new del">
        <pc:chgData name="Charlotte Fox" userId="632ae54c-2b5d-495c-aad1-9c5f67f9e3cd" providerId="ADAL" clId="{4CAE3482-DE62-4C15-92CE-B1724D6F74E1}" dt="2021-12-22T09:59:04.666" v="2424" actId="680"/>
        <pc:sldMkLst>
          <pc:docMk/>
          <pc:sldMk cId="1972305491" sldId="263"/>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1931F-7FF3-4E91-AC1C-AAC9B751C2A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F516F33-9C0A-48B8-A457-F3CAA908FDB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0F352E4-392B-4E80-B64E-A31BFA25267D}"/>
              </a:ext>
            </a:extLst>
          </p:cNvPr>
          <p:cNvSpPr>
            <a:spLocks noGrp="1"/>
          </p:cNvSpPr>
          <p:nvPr>
            <p:ph type="dt" sz="half" idx="10"/>
          </p:nvPr>
        </p:nvSpPr>
        <p:spPr/>
        <p:txBody>
          <a:bodyPr/>
          <a:lstStyle/>
          <a:p>
            <a:fld id="{11579AAF-7DD0-48D1-AEDA-F2FB7539BF84}" type="datetimeFigureOut">
              <a:rPr lang="en-GB" smtClean="0"/>
              <a:t>24/12/2021</a:t>
            </a:fld>
            <a:endParaRPr lang="en-GB"/>
          </a:p>
        </p:txBody>
      </p:sp>
      <p:sp>
        <p:nvSpPr>
          <p:cNvPr id="5" name="Footer Placeholder 4">
            <a:extLst>
              <a:ext uri="{FF2B5EF4-FFF2-40B4-BE49-F238E27FC236}">
                <a16:creationId xmlns:a16="http://schemas.microsoft.com/office/drawing/2014/main" id="{15CA5075-E932-4561-ADC5-F0B5B77265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FAA21EC-23CE-465F-ABE8-35940F62F673}"/>
              </a:ext>
            </a:extLst>
          </p:cNvPr>
          <p:cNvSpPr>
            <a:spLocks noGrp="1"/>
          </p:cNvSpPr>
          <p:nvPr>
            <p:ph type="sldNum" sz="quarter" idx="12"/>
          </p:nvPr>
        </p:nvSpPr>
        <p:spPr/>
        <p:txBody>
          <a:bodyPr/>
          <a:lstStyle/>
          <a:p>
            <a:fld id="{36DADBC9-2DF4-421F-BDD3-E7296C43A034}" type="slidenum">
              <a:rPr lang="en-GB" smtClean="0"/>
              <a:t>‹#›</a:t>
            </a:fld>
            <a:endParaRPr lang="en-GB"/>
          </a:p>
        </p:txBody>
      </p:sp>
    </p:spTree>
    <p:extLst>
      <p:ext uri="{BB962C8B-B14F-4D97-AF65-F5344CB8AC3E}">
        <p14:creationId xmlns:p14="http://schemas.microsoft.com/office/powerpoint/2010/main" val="3825329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FB96F-D47B-4AD8-BB96-D7D78DF9D6D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C879BA1-AA3C-438E-A807-8D342EB94B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7DA0E1E-5BC8-4481-9B0D-3473B1FBD727}"/>
              </a:ext>
            </a:extLst>
          </p:cNvPr>
          <p:cNvSpPr>
            <a:spLocks noGrp="1"/>
          </p:cNvSpPr>
          <p:nvPr>
            <p:ph type="dt" sz="half" idx="10"/>
          </p:nvPr>
        </p:nvSpPr>
        <p:spPr/>
        <p:txBody>
          <a:bodyPr/>
          <a:lstStyle/>
          <a:p>
            <a:fld id="{11579AAF-7DD0-48D1-AEDA-F2FB7539BF84}" type="datetimeFigureOut">
              <a:rPr lang="en-GB" smtClean="0"/>
              <a:t>24/12/2021</a:t>
            </a:fld>
            <a:endParaRPr lang="en-GB"/>
          </a:p>
        </p:txBody>
      </p:sp>
      <p:sp>
        <p:nvSpPr>
          <p:cNvPr id="5" name="Footer Placeholder 4">
            <a:extLst>
              <a:ext uri="{FF2B5EF4-FFF2-40B4-BE49-F238E27FC236}">
                <a16:creationId xmlns:a16="http://schemas.microsoft.com/office/drawing/2014/main" id="{76F9A256-9CB8-43F6-80C0-B700A61BDE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4C9E850-1C5C-431E-B4E0-985D33C9FB43}"/>
              </a:ext>
            </a:extLst>
          </p:cNvPr>
          <p:cNvSpPr>
            <a:spLocks noGrp="1"/>
          </p:cNvSpPr>
          <p:nvPr>
            <p:ph type="sldNum" sz="quarter" idx="12"/>
          </p:nvPr>
        </p:nvSpPr>
        <p:spPr/>
        <p:txBody>
          <a:bodyPr/>
          <a:lstStyle/>
          <a:p>
            <a:fld id="{36DADBC9-2DF4-421F-BDD3-E7296C43A034}" type="slidenum">
              <a:rPr lang="en-GB" smtClean="0"/>
              <a:t>‹#›</a:t>
            </a:fld>
            <a:endParaRPr lang="en-GB"/>
          </a:p>
        </p:txBody>
      </p:sp>
    </p:spTree>
    <p:extLst>
      <p:ext uri="{BB962C8B-B14F-4D97-AF65-F5344CB8AC3E}">
        <p14:creationId xmlns:p14="http://schemas.microsoft.com/office/powerpoint/2010/main" val="2362548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6580EB-576E-4096-9DA9-61ABA52FC76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5FD755B-691D-46E5-A420-15E678ABDC7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C1AFF7A-8872-45E6-B5F0-7643E4426DD0}"/>
              </a:ext>
            </a:extLst>
          </p:cNvPr>
          <p:cNvSpPr>
            <a:spLocks noGrp="1"/>
          </p:cNvSpPr>
          <p:nvPr>
            <p:ph type="dt" sz="half" idx="10"/>
          </p:nvPr>
        </p:nvSpPr>
        <p:spPr/>
        <p:txBody>
          <a:bodyPr/>
          <a:lstStyle/>
          <a:p>
            <a:fld id="{11579AAF-7DD0-48D1-AEDA-F2FB7539BF84}" type="datetimeFigureOut">
              <a:rPr lang="en-GB" smtClean="0"/>
              <a:t>24/12/2021</a:t>
            </a:fld>
            <a:endParaRPr lang="en-GB"/>
          </a:p>
        </p:txBody>
      </p:sp>
      <p:sp>
        <p:nvSpPr>
          <p:cNvPr id="5" name="Footer Placeholder 4">
            <a:extLst>
              <a:ext uri="{FF2B5EF4-FFF2-40B4-BE49-F238E27FC236}">
                <a16:creationId xmlns:a16="http://schemas.microsoft.com/office/drawing/2014/main" id="{0682F6E6-A413-4958-9791-1DA6F789B97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ED04BB-317C-4DF9-89DF-84F39429DE5E}"/>
              </a:ext>
            </a:extLst>
          </p:cNvPr>
          <p:cNvSpPr>
            <a:spLocks noGrp="1"/>
          </p:cNvSpPr>
          <p:nvPr>
            <p:ph type="sldNum" sz="quarter" idx="12"/>
          </p:nvPr>
        </p:nvSpPr>
        <p:spPr/>
        <p:txBody>
          <a:bodyPr/>
          <a:lstStyle/>
          <a:p>
            <a:fld id="{36DADBC9-2DF4-421F-BDD3-E7296C43A034}" type="slidenum">
              <a:rPr lang="en-GB" smtClean="0"/>
              <a:t>‹#›</a:t>
            </a:fld>
            <a:endParaRPr lang="en-GB"/>
          </a:p>
        </p:txBody>
      </p:sp>
    </p:spTree>
    <p:extLst>
      <p:ext uri="{BB962C8B-B14F-4D97-AF65-F5344CB8AC3E}">
        <p14:creationId xmlns:p14="http://schemas.microsoft.com/office/powerpoint/2010/main" val="535235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19668-C1EB-4C05-A011-0A944CD56D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D6D776E-1750-4BDD-9E63-FBA1418B0C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54F0BDE-D617-4CFC-B646-C976A555B971}"/>
              </a:ext>
            </a:extLst>
          </p:cNvPr>
          <p:cNvSpPr>
            <a:spLocks noGrp="1"/>
          </p:cNvSpPr>
          <p:nvPr>
            <p:ph type="dt" sz="half" idx="10"/>
          </p:nvPr>
        </p:nvSpPr>
        <p:spPr/>
        <p:txBody>
          <a:bodyPr/>
          <a:lstStyle/>
          <a:p>
            <a:fld id="{11579AAF-7DD0-48D1-AEDA-F2FB7539BF84}" type="datetimeFigureOut">
              <a:rPr lang="en-GB" smtClean="0"/>
              <a:t>24/12/2021</a:t>
            </a:fld>
            <a:endParaRPr lang="en-GB"/>
          </a:p>
        </p:txBody>
      </p:sp>
      <p:sp>
        <p:nvSpPr>
          <p:cNvPr id="5" name="Footer Placeholder 4">
            <a:extLst>
              <a:ext uri="{FF2B5EF4-FFF2-40B4-BE49-F238E27FC236}">
                <a16:creationId xmlns:a16="http://schemas.microsoft.com/office/drawing/2014/main" id="{A62025E5-68A6-4769-AEBF-70E59F161B5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43E34B-821A-4E92-8BEB-5540AF838A10}"/>
              </a:ext>
            </a:extLst>
          </p:cNvPr>
          <p:cNvSpPr>
            <a:spLocks noGrp="1"/>
          </p:cNvSpPr>
          <p:nvPr>
            <p:ph type="sldNum" sz="quarter" idx="12"/>
          </p:nvPr>
        </p:nvSpPr>
        <p:spPr/>
        <p:txBody>
          <a:bodyPr/>
          <a:lstStyle/>
          <a:p>
            <a:fld id="{36DADBC9-2DF4-421F-BDD3-E7296C43A034}" type="slidenum">
              <a:rPr lang="en-GB" smtClean="0"/>
              <a:t>‹#›</a:t>
            </a:fld>
            <a:endParaRPr lang="en-GB"/>
          </a:p>
        </p:txBody>
      </p:sp>
    </p:spTree>
    <p:extLst>
      <p:ext uri="{BB962C8B-B14F-4D97-AF65-F5344CB8AC3E}">
        <p14:creationId xmlns:p14="http://schemas.microsoft.com/office/powerpoint/2010/main" val="1275501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3132E-4092-4CC1-A4E3-CFACC491349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B39347C-02C7-45E9-BD8E-C7DE922738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9AA4D50-4894-49D4-BA51-A7DC5AD4BCFD}"/>
              </a:ext>
            </a:extLst>
          </p:cNvPr>
          <p:cNvSpPr>
            <a:spLocks noGrp="1"/>
          </p:cNvSpPr>
          <p:nvPr>
            <p:ph type="dt" sz="half" idx="10"/>
          </p:nvPr>
        </p:nvSpPr>
        <p:spPr/>
        <p:txBody>
          <a:bodyPr/>
          <a:lstStyle/>
          <a:p>
            <a:fld id="{11579AAF-7DD0-48D1-AEDA-F2FB7539BF84}" type="datetimeFigureOut">
              <a:rPr lang="en-GB" smtClean="0"/>
              <a:t>24/12/2021</a:t>
            </a:fld>
            <a:endParaRPr lang="en-GB"/>
          </a:p>
        </p:txBody>
      </p:sp>
      <p:sp>
        <p:nvSpPr>
          <p:cNvPr id="5" name="Footer Placeholder 4">
            <a:extLst>
              <a:ext uri="{FF2B5EF4-FFF2-40B4-BE49-F238E27FC236}">
                <a16:creationId xmlns:a16="http://schemas.microsoft.com/office/drawing/2014/main" id="{4929B2B0-7571-48A7-BDE8-80969B4B01E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12CCA01-EF03-4A1E-BE87-B865EF8175CA}"/>
              </a:ext>
            </a:extLst>
          </p:cNvPr>
          <p:cNvSpPr>
            <a:spLocks noGrp="1"/>
          </p:cNvSpPr>
          <p:nvPr>
            <p:ph type="sldNum" sz="quarter" idx="12"/>
          </p:nvPr>
        </p:nvSpPr>
        <p:spPr/>
        <p:txBody>
          <a:bodyPr/>
          <a:lstStyle/>
          <a:p>
            <a:fld id="{36DADBC9-2DF4-421F-BDD3-E7296C43A034}" type="slidenum">
              <a:rPr lang="en-GB" smtClean="0"/>
              <a:t>‹#›</a:t>
            </a:fld>
            <a:endParaRPr lang="en-GB"/>
          </a:p>
        </p:txBody>
      </p:sp>
    </p:spTree>
    <p:extLst>
      <p:ext uri="{BB962C8B-B14F-4D97-AF65-F5344CB8AC3E}">
        <p14:creationId xmlns:p14="http://schemas.microsoft.com/office/powerpoint/2010/main" val="2595278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9829F-A505-4D2C-A2B8-E1E3216D920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1552C6E-2629-4AA6-8153-6617FE4A9E6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70ACBC8-7C29-4A2B-B503-B2BFF9EA8E9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953E29E-BCD9-4D96-A4C8-D112AF1E7AD1}"/>
              </a:ext>
            </a:extLst>
          </p:cNvPr>
          <p:cNvSpPr>
            <a:spLocks noGrp="1"/>
          </p:cNvSpPr>
          <p:nvPr>
            <p:ph type="dt" sz="half" idx="10"/>
          </p:nvPr>
        </p:nvSpPr>
        <p:spPr/>
        <p:txBody>
          <a:bodyPr/>
          <a:lstStyle/>
          <a:p>
            <a:fld id="{11579AAF-7DD0-48D1-AEDA-F2FB7539BF84}" type="datetimeFigureOut">
              <a:rPr lang="en-GB" smtClean="0"/>
              <a:t>24/12/2021</a:t>
            </a:fld>
            <a:endParaRPr lang="en-GB"/>
          </a:p>
        </p:txBody>
      </p:sp>
      <p:sp>
        <p:nvSpPr>
          <p:cNvPr id="6" name="Footer Placeholder 5">
            <a:extLst>
              <a:ext uri="{FF2B5EF4-FFF2-40B4-BE49-F238E27FC236}">
                <a16:creationId xmlns:a16="http://schemas.microsoft.com/office/drawing/2014/main" id="{2CC48523-BEB4-402E-8863-9A0606108E2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6497FEE-6259-4D64-A077-CEF4F9C94D6A}"/>
              </a:ext>
            </a:extLst>
          </p:cNvPr>
          <p:cNvSpPr>
            <a:spLocks noGrp="1"/>
          </p:cNvSpPr>
          <p:nvPr>
            <p:ph type="sldNum" sz="quarter" idx="12"/>
          </p:nvPr>
        </p:nvSpPr>
        <p:spPr/>
        <p:txBody>
          <a:bodyPr/>
          <a:lstStyle/>
          <a:p>
            <a:fld id="{36DADBC9-2DF4-421F-BDD3-E7296C43A034}" type="slidenum">
              <a:rPr lang="en-GB" smtClean="0"/>
              <a:t>‹#›</a:t>
            </a:fld>
            <a:endParaRPr lang="en-GB"/>
          </a:p>
        </p:txBody>
      </p:sp>
    </p:spTree>
    <p:extLst>
      <p:ext uri="{BB962C8B-B14F-4D97-AF65-F5344CB8AC3E}">
        <p14:creationId xmlns:p14="http://schemas.microsoft.com/office/powerpoint/2010/main" val="1398841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8CE78-7066-4280-A96D-B7D4656151D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10919EC-50EB-4825-95D3-52112E6979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34AB810-E551-481D-B814-37C65A27F01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F6883A1-2604-4AE8-8830-A2A51A3ABE7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2DDA11A-1980-40B3-983E-A0CD451EFAF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15CCEC7-4C95-4A5D-B37A-46CE047D3E56}"/>
              </a:ext>
            </a:extLst>
          </p:cNvPr>
          <p:cNvSpPr>
            <a:spLocks noGrp="1"/>
          </p:cNvSpPr>
          <p:nvPr>
            <p:ph type="dt" sz="half" idx="10"/>
          </p:nvPr>
        </p:nvSpPr>
        <p:spPr/>
        <p:txBody>
          <a:bodyPr/>
          <a:lstStyle/>
          <a:p>
            <a:fld id="{11579AAF-7DD0-48D1-AEDA-F2FB7539BF84}" type="datetimeFigureOut">
              <a:rPr lang="en-GB" smtClean="0"/>
              <a:t>24/12/2021</a:t>
            </a:fld>
            <a:endParaRPr lang="en-GB"/>
          </a:p>
        </p:txBody>
      </p:sp>
      <p:sp>
        <p:nvSpPr>
          <p:cNvPr id="8" name="Footer Placeholder 7">
            <a:extLst>
              <a:ext uri="{FF2B5EF4-FFF2-40B4-BE49-F238E27FC236}">
                <a16:creationId xmlns:a16="http://schemas.microsoft.com/office/drawing/2014/main" id="{359CBC94-0C31-4EEA-9075-788FBC061DB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7D933F3-C22D-4B01-89A3-CBF1633B06A4}"/>
              </a:ext>
            </a:extLst>
          </p:cNvPr>
          <p:cNvSpPr>
            <a:spLocks noGrp="1"/>
          </p:cNvSpPr>
          <p:nvPr>
            <p:ph type="sldNum" sz="quarter" idx="12"/>
          </p:nvPr>
        </p:nvSpPr>
        <p:spPr/>
        <p:txBody>
          <a:bodyPr/>
          <a:lstStyle/>
          <a:p>
            <a:fld id="{36DADBC9-2DF4-421F-BDD3-E7296C43A034}" type="slidenum">
              <a:rPr lang="en-GB" smtClean="0"/>
              <a:t>‹#›</a:t>
            </a:fld>
            <a:endParaRPr lang="en-GB"/>
          </a:p>
        </p:txBody>
      </p:sp>
    </p:spTree>
    <p:extLst>
      <p:ext uri="{BB962C8B-B14F-4D97-AF65-F5344CB8AC3E}">
        <p14:creationId xmlns:p14="http://schemas.microsoft.com/office/powerpoint/2010/main" val="2683069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91C01-11E3-4D57-A293-E9EBD67C3A5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DB20097-C867-4447-A68E-BCC45FA49B62}"/>
              </a:ext>
            </a:extLst>
          </p:cNvPr>
          <p:cNvSpPr>
            <a:spLocks noGrp="1"/>
          </p:cNvSpPr>
          <p:nvPr>
            <p:ph type="dt" sz="half" idx="10"/>
          </p:nvPr>
        </p:nvSpPr>
        <p:spPr/>
        <p:txBody>
          <a:bodyPr/>
          <a:lstStyle/>
          <a:p>
            <a:fld id="{11579AAF-7DD0-48D1-AEDA-F2FB7539BF84}" type="datetimeFigureOut">
              <a:rPr lang="en-GB" smtClean="0"/>
              <a:t>24/12/2021</a:t>
            </a:fld>
            <a:endParaRPr lang="en-GB"/>
          </a:p>
        </p:txBody>
      </p:sp>
      <p:sp>
        <p:nvSpPr>
          <p:cNvPr id="4" name="Footer Placeholder 3">
            <a:extLst>
              <a:ext uri="{FF2B5EF4-FFF2-40B4-BE49-F238E27FC236}">
                <a16:creationId xmlns:a16="http://schemas.microsoft.com/office/drawing/2014/main" id="{CAB8311F-C5F8-41AA-B313-7F4333B85DB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3AFA71A-466C-4826-B4FB-4C2D8E7D9D28}"/>
              </a:ext>
            </a:extLst>
          </p:cNvPr>
          <p:cNvSpPr>
            <a:spLocks noGrp="1"/>
          </p:cNvSpPr>
          <p:nvPr>
            <p:ph type="sldNum" sz="quarter" idx="12"/>
          </p:nvPr>
        </p:nvSpPr>
        <p:spPr/>
        <p:txBody>
          <a:bodyPr/>
          <a:lstStyle/>
          <a:p>
            <a:fld id="{36DADBC9-2DF4-421F-BDD3-E7296C43A034}" type="slidenum">
              <a:rPr lang="en-GB" smtClean="0"/>
              <a:t>‹#›</a:t>
            </a:fld>
            <a:endParaRPr lang="en-GB"/>
          </a:p>
        </p:txBody>
      </p:sp>
    </p:spTree>
    <p:extLst>
      <p:ext uri="{BB962C8B-B14F-4D97-AF65-F5344CB8AC3E}">
        <p14:creationId xmlns:p14="http://schemas.microsoft.com/office/powerpoint/2010/main" val="1489091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5CA8B7-3458-4AE2-85A4-1A5AF97DD2A3}"/>
              </a:ext>
            </a:extLst>
          </p:cNvPr>
          <p:cNvSpPr>
            <a:spLocks noGrp="1"/>
          </p:cNvSpPr>
          <p:nvPr>
            <p:ph type="dt" sz="half" idx="10"/>
          </p:nvPr>
        </p:nvSpPr>
        <p:spPr/>
        <p:txBody>
          <a:bodyPr/>
          <a:lstStyle/>
          <a:p>
            <a:fld id="{11579AAF-7DD0-48D1-AEDA-F2FB7539BF84}" type="datetimeFigureOut">
              <a:rPr lang="en-GB" smtClean="0"/>
              <a:t>24/12/2021</a:t>
            </a:fld>
            <a:endParaRPr lang="en-GB"/>
          </a:p>
        </p:txBody>
      </p:sp>
      <p:sp>
        <p:nvSpPr>
          <p:cNvPr id="3" name="Footer Placeholder 2">
            <a:extLst>
              <a:ext uri="{FF2B5EF4-FFF2-40B4-BE49-F238E27FC236}">
                <a16:creationId xmlns:a16="http://schemas.microsoft.com/office/drawing/2014/main" id="{FF25F06B-A8EF-4E74-BF0B-93F21334B73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83128E2-3E11-40CF-9D49-0E82946769F8}"/>
              </a:ext>
            </a:extLst>
          </p:cNvPr>
          <p:cNvSpPr>
            <a:spLocks noGrp="1"/>
          </p:cNvSpPr>
          <p:nvPr>
            <p:ph type="sldNum" sz="quarter" idx="12"/>
          </p:nvPr>
        </p:nvSpPr>
        <p:spPr/>
        <p:txBody>
          <a:bodyPr/>
          <a:lstStyle/>
          <a:p>
            <a:fld id="{36DADBC9-2DF4-421F-BDD3-E7296C43A034}" type="slidenum">
              <a:rPr lang="en-GB" smtClean="0"/>
              <a:t>‹#›</a:t>
            </a:fld>
            <a:endParaRPr lang="en-GB"/>
          </a:p>
        </p:txBody>
      </p:sp>
    </p:spTree>
    <p:extLst>
      <p:ext uri="{BB962C8B-B14F-4D97-AF65-F5344CB8AC3E}">
        <p14:creationId xmlns:p14="http://schemas.microsoft.com/office/powerpoint/2010/main" val="3529218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8FDCC-790F-4550-BB8F-F48EBBBBF4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F62A085-E360-4755-BF4F-051940026F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B968F9D-B614-417C-B302-1FE8032F29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0B8526-AB89-4F45-AFD1-965AFFD329DF}"/>
              </a:ext>
            </a:extLst>
          </p:cNvPr>
          <p:cNvSpPr>
            <a:spLocks noGrp="1"/>
          </p:cNvSpPr>
          <p:nvPr>
            <p:ph type="dt" sz="half" idx="10"/>
          </p:nvPr>
        </p:nvSpPr>
        <p:spPr/>
        <p:txBody>
          <a:bodyPr/>
          <a:lstStyle/>
          <a:p>
            <a:fld id="{11579AAF-7DD0-48D1-AEDA-F2FB7539BF84}" type="datetimeFigureOut">
              <a:rPr lang="en-GB" smtClean="0"/>
              <a:t>24/12/2021</a:t>
            </a:fld>
            <a:endParaRPr lang="en-GB"/>
          </a:p>
        </p:txBody>
      </p:sp>
      <p:sp>
        <p:nvSpPr>
          <p:cNvPr id="6" name="Footer Placeholder 5">
            <a:extLst>
              <a:ext uri="{FF2B5EF4-FFF2-40B4-BE49-F238E27FC236}">
                <a16:creationId xmlns:a16="http://schemas.microsoft.com/office/drawing/2014/main" id="{4051E88F-FDFB-4D6C-876F-22606E9E04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32EFC6E-69C6-4C15-A2D9-0C7EAB615797}"/>
              </a:ext>
            </a:extLst>
          </p:cNvPr>
          <p:cNvSpPr>
            <a:spLocks noGrp="1"/>
          </p:cNvSpPr>
          <p:nvPr>
            <p:ph type="sldNum" sz="quarter" idx="12"/>
          </p:nvPr>
        </p:nvSpPr>
        <p:spPr/>
        <p:txBody>
          <a:bodyPr/>
          <a:lstStyle/>
          <a:p>
            <a:fld id="{36DADBC9-2DF4-421F-BDD3-E7296C43A034}" type="slidenum">
              <a:rPr lang="en-GB" smtClean="0"/>
              <a:t>‹#›</a:t>
            </a:fld>
            <a:endParaRPr lang="en-GB"/>
          </a:p>
        </p:txBody>
      </p:sp>
    </p:spTree>
    <p:extLst>
      <p:ext uri="{BB962C8B-B14F-4D97-AF65-F5344CB8AC3E}">
        <p14:creationId xmlns:p14="http://schemas.microsoft.com/office/powerpoint/2010/main" val="3453898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3F879-76BA-4C7C-A27F-3218B11C9C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3A60E1B-A9FC-4919-8543-A706AABA1F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57F4FDA-6D30-4684-9A76-F33C257866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62DB84-BF43-4801-BDBC-DF8FFDFFACC9}"/>
              </a:ext>
            </a:extLst>
          </p:cNvPr>
          <p:cNvSpPr>
            <a:spLocks noGrp="1"/>
          </p:cNvSpPr>
          <p:nvPr>
            <p:ph type="dt" sz="half" idx="10"/>
          </p:nvPr>
        </p:nvSpPr>
        <p:spPr/>
        <p:txBody>
          <a:bodyPr/>
          <a:lstStyle/>
          <a:p>
            <a:fld id="{11579AAF-7DD0-48D1-AEDA-F2FB7539BF84}" type="datetimeFigureOut">
              <a:rPr lang="en-GB" smtClean="0"/>
              <a:t>24/12/2021</a:t>
            </a:fld>
            <a:endParaRPr lang="en-GB"/>
          </a:p>
        </p:txBody>
      </p:sp>
      <p:sp>
        <p:nvSpPr>
          <p:cNvPr id="6" name="Footer Placeholder 5">
            <a:extLst>
              <a:ext uri="{FF2B5EF4-FFF2-40B4-BE49-F238E27FC236}">
                <a16:creationId xmlns:a16="http://schemas.microsoft.com/office/drawing/2014/main" id="{582D068F-E892-4A93-AE0C-43F13512F31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921C3E1-74B3-4A27-8DD4-A87065188A0A}"/>
              </a:ext>
            </a:extLst>
          </p:cNvPr>
          <p:cNvSpPr>
            <a:spLocks noGrp="1"/>
          </p:cNvSpPr>
          <p:nvPr>
            <p:ph type="sldNum" sz="quarter" idx="12"/>
          </p:nvPr>
        </p:nvSpPr>
        <p:spPr/>
        <p:txBody>
          <a:bodyPr/>
          <a:lstStyle/>
          <a:p>
            <a:fld id="{36DADBC9-2DF4-421F-BDD3-E7296C43A034}" type="slidenum">
              <a:rPr lang="en-GB" smtClean="0"/>
              <a:t>‹#›</a:t>
            </a:fld>
            <a:endParaRPr lang="en-GB"/>
          </a:p>
        </p:txBody>
      </p:sp>
    </p:spTree>
    <p:extLst>
      <p:ext uri="{BB962C8B-B14F-4D97-AF65-F5344CB8AC3E}">
        <p14:creationId xmlns:p14="http://schemas.microsoft.com/office/powerpoint/2010/main" val="2281043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87E919-A4EA-4843-B961-7A873F1AE6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3580A76-F807-4899-B4C3-9671779086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13996DE-9D44-4546-B76E-A5DDC19BDAE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579AAF-7DD0-48D1-AEDA-F2FB7539BF84}" type="datetimeFigureOut">
              <a:rPr lang="en-GB" smtClean="0"/>
              <a:t>24/12/2021</a:t>
            </a:fld>
            <a:endParaRPr lang="en-GB"/>
          </a:p>
        </p:txBody>
      </p:sp>
      <p:sp>
        <p:nvSpPr>
          <p:cNvPr id="5" name="Footer Placeholder 4">
            <a:extLst>
              <a:ext uri="{FF2B5EF4-FFF2-40B4-BE49-F238E27FC236}">
                <a16:creationId xmlns:a16="http://schemas.microsoft.com/office/drawing/2014/main" id="{36034A27-8639-4CDA-9B5F-04D9A95ECF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D3C7CD8-7F28-4C89-9585-97C50EBCB4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DADBC9-2DF4-421F-BDD3-E7296C43A034}" type="slidenum">
              <a:rPr lang="en-GB" smtClean="0"/>
              <a:t>‹#›</a:t>
            </a:fld>
            <a:endParaRPr lang="en-GB"/>
          </a:p>
        </p:txBody>
      </p:sp>
    </p:spTree>
    <p:extLst>
      <p:ext uri="{BB962C8B-B14F-4D97-AF65-F5344CB8AC3E}">
        <p14:creationId xmlns:p14="http://schemas.microsoft.com/office/powerpoint/2010/main" val="31873699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manvfatfootball.org/maidenhead" TargetMode="External"/><Relationship Id="rId2" Type="http://schemas.openxmlformats.org/officeDocument/2006/relationships/hyperlink" Target="https://www.rbwm.gov.uk/home/community-and-living/public-health/healthy-weight"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gloji.co.uk/" TargetMode="External"/><Relationship Id="rId1" Type="http://schemas.openxmlformats.org/officeDocument/2006/relationships/slideLayout" Target="../slideLayouts/slideLayout2.xml"/><Relationship Id="rId6" Type="http://schemas.openxmlformats.org/officeDocument/2006/relationships/hyperlink" Target="https://www.rbwm.gov.uk/home/community-and-living/public-health/healthy-weight" TargetMode="Externa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hyperlink" Target="https://apps.apple.com/gb/app/lower-my-drinking/id1289594577" TargetMode="External"/><Relationship Id="rId3" Type="http://schemas.openxmlformats.org/officeDocument/2006/relationships/image" Target="../media/image2.png"/><Relationship Id="rId7" Type="http://schemas.openxmlformats.org/officeDocument/2006/relationships/hyperlink" Target="https://play.google.com/store/apps/details?id=com.LYD&amp;hl=en_GB&amp;gl=US" TargetMode="External"/><Relationship Id="rId2" Type="http://schemas.openxmlformats.org/officeDocument/2006/relationships/hyperlink" Target="https://www.rbwm.gov.uk/home/community-and-living/public-health/lower-my-drinking-app" TargetMode="External"/><Relationship Id="rId1" Type="http://schemas.openxmlformats.org/officeDocument/2006/relationships/slideLayout" Target="../slideLayouts/slideLayout2.xml"/><Relationship Id="rId6" Type="http://schemas.openxmlformats.org/officeDocument/2006/relationships/hyperlink" Target="mailto:charlotte.fox@rbwm.gov.uk" TargetMode="External"/><Relationship Id="rId5" Type="http://schemas.openxmlformats.org/officeDocument/2006/relationships/image" Target="../media/image6.png"/><Relationship Id="rId4" Type="http://schemas.openxmlformats.org/officeDocument/2006/relationships/hyperlink" Target="https://www.lowermydrinking.com/"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intranet.eastberkshireccg.nhs.uk/wp-content/uploads/2021/07/REFERRAL-FORM-SMOKING-CESSATION-SERVICE.docx" TargetMode="External"/><Relationship Id="rId7" Type="http://schemas.openxmlformats.org/officeDocument/2006/relationships/image" Target="../media/image9.jp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hyperlink" Target="mailto:admin@resilience-rbwm.org.uk.cjsm.ne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hyperlink" Target="mailto:charlotte.fox@rbwm.gov.uk" TargetMode="Externa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oxfordshiretraining.net/events/?tribe_paged=1&amp;tribe_event_display=list&amp;tribe-bar-date=2022-01-03&amp;tribe-bar-search=physical%20activity%20in%20clinical%20care" TargetMode="External"/><Relationship Id="rId1" Type="http://schemas.openxmlformats.org/officeDocument/2006/relationships/slideLayout" Target="../slideLayouts/slideLayout2.xml"/><Relationship Id="rId6" Type="http://schemas.openxmlformats.org/officeDocument/2006/relationships/hyperlink" Target="mailto:kirsty.heath@getberkshireactive.org" TargetMode="Externa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0CCDFE0-F667-42D5-8D1E-901D6F6D18CF}"/>
              </a:ext>
            </a:extLst>
          </p:cNvPr>
          <p:cNvSpPr>
            <a:spLocks noGrp="1"/>
          </p:cNvSpPr>
          <p:nvPr>
            <p:ph type="subTitle" idx="1"/>
          </p:nvPr>
        </p:nvSpPr>
        <p:spPr>
          <a:xfrm>
            <a:off x="1524000" y="654829"/>
            <a:ext cx="9144000" cy="685482"/>
          </a:xfrm>
        </p:spPr>
        <p:txBody>
          <a:bodyPr>
            <a:normAutofit/>
          </a:bodyPr>
          <a:lstStyle/>
          <a:p>
            <a:r>
              <a:rPr lang="en-GB" sz="4000" b="1" dirty="0">
                <a:solidFill>
                  <a:srgbClr val="7030A0"/>
                </a:solidFill>
                <a:latin typeface="+mj-lt"/>
              </a:rPr>
              <a:t>Information for Healthcare Professionals </a:t>
            </a:r>
          </a:p>
        </p:txBody>
      </p:sp>
      <p:pic>
        <p:nvPicPr>
          <p:cNvPr id="5" name="Picture 4" descr="Text&#10;&#10;Description automatically generated">
            <a:extLst>
              <a:ext uri="{FF2B5EF4-FFF2-40B4-BE49-F238E27FC236}">
                <a16:creationId xmlns:a16="http://schemas.microsoft.com/office/drawing/2014/main" id="{046B4056-EFC4-410C-A3B0-E0982BD088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0695" y="2007091"/>
            <a:ext cx="3811905" cy="3811905"/>
          </a:xfrm>
          <a:prstGeom prst="rect">
            <a:avLst/>
          </a:prstGeom>
        </p:spPr>
      </p:pic>
      <p:sp>
        <p:nvSpPr>
          <p:cNvPr id="6" name="TextBox 5">
            <a:extLst>
              <a:ext uri="{FF2B5EF4-FFF2-40B4-BE49-F238E27FC236}">
                <a16:creationId xmlns:a16="http://schemas.microsoft.com/office/drawing/2014/main" id="{CCC0BF5E-3D86-4237-8A55-CC7110B194B1}"/>
              </a:ext>
            </a:extLst>
          </p:cNvPr>
          <p:cNvSpPr txBox="1"/>
          <p:nvPr/>
        </p:nvSpPr>
        <p:spPr>
          <a:xfrm>
            <a:off x="5943600" y="2221701"/>
            <a:ext cx="6010273" cy="3693319"/>
          </a:xfrm>
          <a:prstGeom prst="rect">
            <a:avLst/>
          </a:prstGeom>
          <a:noFill/>
        </p:spPr>
        <p:txBody>
          <a:bodyPr wrap="square" rtlCol="0">
            <a:spAutoFit/>
          </a:bodyPr>
          <a:lstStyle/>
          <a:p>
            <a:r>
              <a:rPr lang="en-GB" dirty="0"/>
              <a:t>In January 2022, Public Health at RBWM are promoting </a:t>
            </a:r>
          </a:p>
          <a:p>
            <a:pPr marL="285750" indent="-285750">
              <a:buFont typeface="Arial" panose="020B0604020202020204" pitchFamily="34" charset="0"/>
              <a:buChar char="•"/>
            </a:pPr>
            <a:r>
              <a:rPr lang="en-GB" dirty="0"/>
              <a:t>MAN v FAT Football</a:t>
            </a:r>
          </a:p>
          <a:p>
            <a:pPr marL="285750" indent="-285750">
              <a:buFont typeface="Arial" panose="020B0604020202020204" pitchFamily="34" charset="0"/>
              <a:buChar char="•"/>
            </a:pPr>
            <a:r>
              <a:rPr lang="en-GB" dirty="0" err="1"/>
              <a:t>Gloji</a:t>
            </a:r>
            <a:endParaRPr lang="en-GB" dirty="0"/>
          </a:p>
          <a:p>
            <a:pPr marL="285750" indent="-285750">
              <a:buFont typeface="Arial" panose="020B0604020202020204" pitchFamily="34" charset="0"/>
              <a:buChar char="•"/>
            </a:pPr>
            <a:r>
              <a:rPr lang="en-GB" dirty="0"/>
              <a:t>Lower My Drinking</a:t>
            </a:r>
          </a:p>
          <a:p>
            <a:pPr marL="285750" indent="-285750">
              <a:buFont typeface="Arial" panose="020B0604020202020204" pitchFamily="34" charset="0"/>
              <a:buChar char="•"/>
            </a:pPr>
            <a:r>
              <a:rPr lang="en-GB" dirty="0"/>
              <a:t>RBWM’s Smoking Cessation Service</a:t>
            </a:r>
          </a:p>
          <a:p>
            <a:endParaRPr lang="en-GB" dirty="0"/>
          </a:p>
          <a:p>
            <a:r>
              <a:rPr lang="en-GB" dirty="0"/>
              <a:t>These services are free to those that meet the eligibility criteria.</a:t>
            </a:r>
          </a:p>
          <a:p>
            <a:endParaRPr lang="en-GB" dirty="0"/>
          </a:p>
          <a:p>
            <a:r>
              <a:rPr lang="en-GB" dirty="0"/>
              <a:t>This pack provides brief information on each service and how Healthcare Professionals can refer or signpost patients to each service. </a:t>
            </a:r>
          </a:p>
          <a:p>
            <a:endParaRPr lang="en-GB" dirty="0"/>
          </a:p>
        </p:txBody>
      </p:sp>
      <p:pic>
        <p:nvPicPr>
          <p:cNvPr id="7" name="Picture 6">
            <a:extLst>
              <a:ext uri="{FF2B5EF4-FFF2-40B4-BE49-F238E27FC236}">
                <a16:creationId xmlns:a16="http://schemas.microsoft.com/office/drawing/2014/main" id="{17813026-D7F7-43B8-9247-1E739B6B856B}"/>
              </a:ext>
            </a:extLst>
          </p:cNvPr>
          <p:cNvPicPr>
            <a:picLocks noChangeAspect="1"/>
          </p:cNvPicPr>
          <p:nvPr/>
        </p:nvPicPr>
        <p:blipFill rotWithShape="1">
          <a:blip r:embed="rId3"/>
          <a:srcRect l="87583" t="19037" r="8083" b="64074"/>
          <a:stretch/>
        </p:blipFill>
        <p:spPr>
          <a:xfrm>
            <a:off x="10969260" y="0"/>
            <a:ext cx="1222740" cy="1340311"/>
          </a:xfrm>
          <a:prstGeom prst="rect">
            <a:avLst/>
          </a:prstGeom>
        </p:spPr>
      </p:pic>
    </p:spTree>
    <p:extLst>
      <p:ext uri="{BB962C8B-B14F-4D97-AF65-F5344CB8AC3E}">
        <p14:creationId xmlns:p14="http://schemas.microsoft.com/office/powerpoint/2010/main" val="1098864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E7E10-3D65-48E3-A994-19A04E6272B8}"/>
              </a:ext>
            </a:extLst>
          </p:cNvPr>
          <p:cNvSpPr>
            <a:spLocks noGrp="1"/>
          </p:cNvSpPr>
          <p:nvPr>
            <p:ph type="title"/>
          </p:nvPr>
        </p:nvSpPr>
        <p:spPr>
          <a:xfrm>
            <a:off x="393609" y="85955"/>
            <a:ext cx="10966287" cy="1325563"/>
          </a:xfrm>
        </p:spPr>
        <p:txBody>
          <a:bodyPr/>
          <a:lstStyle/>
          <a:p>
            <a:r>
              <a:rPr lang="en-GB" b="1" dirty="0">
                <a:solidFill>
                  <a:srgbClr val="7030A0"/>
                </a:solidFill>
              </a:rPr>
              <a:t>MAN v FAT Football  </a:t>
            </a:r>
            <a:r>
              <a:rPr lang="en-GB" sz="1600" dirty="0">
                <a:hlinkClick r:id="rId2"/>
              </a:rPr>
              <a:t>Healthy weight | Royal Borough of Windsor and Maidenhead (rbwm.gov.uk)</a:t>
            </a:r>
            <a:endParaRPr lang="en-GB" sz="1600" b="1" dirty="0">
              <a:solidFill>
                <a:srgbClr val="7030A0"/>
              </a:solidFill>
            </a:endParaRPr>
          </a:p>
        </p:txBody>
      </p:sp>
      <p:sp>
        <p:nvSpPr>
          <p:cNvPr id="3" name="Content Placeholder 2">
            <a:extLst>
              <a:ext uri="{FF2B5EF4-FFF2-40B4-BE49-F238E27FC236}">
                <a16:creationId xmlns:a16="http://schemas.microsoft.com/office/drawing/2014/main" id="{D2B7B9D5-3BEF-4CAE-B605-5B9E7B890FA1}"/>
              </a:ext>
            </a:extLst>
          </p:cNvPr>
          <p:cNvSpPr>
            <a:spLocks noGrp="1"/>
          </p:cNvSpPr>
          <p:nvPr>
            <p:ph idx="1"/>
          </p:nvPr>
        </p:nvSpPr>
        <p:spPr>
          <a:xfrm>
            <a:off x="439036" y="1340312"/>
            <a:ext cx="11313929" cy="4540708"/>
          </a:xfrm>
        </p:spPr>
        <p:txBody>
          <a:bodyPr>
            <a:normAutofit/>
          </a:bodyPr>
          <a:lstStyle/>
          <a:p>
            <a:pPr marL="0" lvl="0" indent="0">
              <a:lnSpc>
                <a:spcPct val="107000"/>
              </a:lnSpc>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Men are put into teams and play in small-sided football games on a weekly basis. Weight loss is a core element of MAN v FAT Football. </a:t>
            </a:r>
            <a:r>
              <a:rPr lang="en-GB" sz="1600" dirty="0">
                <a:latin typeface="Calibri" panose="020F0502020204030204" pitchFamily="34" charset="0"/>
                <a:ea typeface="Calibri" panose="020F0502020204030204" pitchFamily="34" charset="0"/>
                <a:cs typeface="Times New Roman" panose="02020603050405020304" pitchFamily="18" charset="0"/>
              </a:rPr>
              <a:t>E</a:t>
            </a:r>
            <a:r>
              <a:rPr lang="en-GB" sz="1600" dirty="0">
                <a:effectLst/>
                <a:latin typeface="Calibri" panose="020F0502020204030204" pitchFamily="34" charset="0"/>
                <a:ea typeface="Calibri" panose="020F0502020204030204" pitchFamily="34" charset="0"/>
                <a:cs typeface="Times New Roman" panose="02020603050405020304" pitchFamily="18" charset="0"/>
              </a:rPr>
              <a:t>ach week football scores are combined with any weight loss successes to give teams an overall score. Men are also given nutrition and diet guidance to achieve targets. Men are supported by their teammates and league coach.</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A 14-week football league is launching in Maidenhead on 14</a:t>
            </a:r>
            <a:r>
              <a:rPr lang="en-GB" sz="16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GB" sz="1600" dirty="0">
                <a:effectLst/>
                <a:latin typeface="Calibri" panose="020F0502020204030204" pitchFamily="34" charset="0"/>
                <a:ea typeface="Calibri" panose="020F0502020204030204" pitchFamily="34" charset="0"/>
                <a:cs typeface="Times New Roman" panose="02020603050405020304" pitchFamily="18" charset="0"/>
              </a:rPr>
              <a:t> January 2022.</a:t>
            </a:r>
          </a:p>
          <a:p>
            <a:pPr marL="0" indent="0">
              <a:lnSpc>
                <a:spcPct val="107000"/>
              </a:lnSpc>
              <a:buNone/>
            </a:pPr>
            <a:r>
              <a:rPr lang="en-GB" sz="1600"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HCPs can signpost individuals to </a:t>
            </a:r>
            <a:r>
              <a:rPr lang="en-GB" sz="1600" b="1" u="sng" dirty="0">
                <a:solidFill>
                  <a:srgbClr val="0070C0"/>
                </a:solidFill>
                <a:latin typeface="Calibri" panose="020F050202020403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www.manvfatfootball.org/maidenhead</a:t>
            </a:r>
            <a:r>
              <a:rPr lang="en-GB" sz="16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 </a:t>
            </a:r>
            <a:r>
              <a:rPr lang="en-GB" sz="1600"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to sign-up using the code WMC. </a:t>
            </a:r>
            <a:endParaRPr lang="en-GB" sz="1600" dirty="0">
              <a:solidFill>
                <a:srgbClr val="00B050"/>
              </a:solidFill>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buNone/>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dirty="0"/>
          </a:p>
        </p:txBody>
      </p:sp>
      <p:pic>
        <p:nvPicPr>
          <p:cNvPr id="5" name="Picture 4" descr="Text&#10;&#10;Description automatically generated">
            <a:extLst>
              <a:ext uri="{FF2B5EF4-FFF2-40B4-BE49-F238E27FC236}">
                <a16:creationId xmlns:a16="http://schemas.microsoft.com/office/drawing/2014/main" id="{38935B8E-2A0A-40B4-96B1-B16E3BE70E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9035" y="3516048"/>
            <a:ext cx="5291909" cy="2976698"/>
          </a:xfrm>
          <a:prstGeom prst="rect">
            <a:avLst/>
          </a:prstGeom>
        </p:spPr>
      </p:pic>
      <p:pic>
        <p:nvPicPr>
          <p:cNvPr id="6" name="Picture 5">
            <a:extLst>
              <a:ext uri="{FF2B5EF4-FFF2-40B4-BE49-F238E27FC236}">
                <a16:creationId xmlns:a16="http://schemas.microsoft.com/office/drawing/2014/main" id="{8CFE56F9-5073-42AA-B6FB-8EDE7F90DA2F}"/>
              </a:ext>
            </a:extLst>
          </p:cNvPr>
          <p:cNvPicPr>
            <a:picLocks noChangeAspect="1"/>
          </p:cNvPicPr>
          <p:nvPr/>
        </p:nvPicPr>
        <p:blipFill rotWithShape="1">
          <a:blip r:embed="rId5"/>
          <a:srcRect l="87583" t="19037" r="8083" b="64074"/>
          <a:stretch/>
        </p:blipFill>
        <p:spPr>
          <a:xfrm>
            <a:off x="10969260" y="0"/>
            <a:ext cx="1222740" cy="1340311"/>
          </a:xfrm>
          <a:prstGeom prst="rect">
            <a:avLst/>
          </a:prstGeom>
        </p:spPr>
      </p:pic>
      <p:sp>
        <p:nvSpPr>
          <p:cNvPr id="7" name="TextBox 6">
            <a:extLst>
              <a:ext uri="{FF2B5EF4-FFF2-40B4-BE49-F238E27FC236}">
                <a16:creationId xmlns:a16="http://schemas.microsoft.com/office/drawing/2014/main" id="{B4DEE7F9-28C5-4D5A-9AE5-2F5E145EF281}"/>
              </a:ext>
            </a:extLst>
          </p:cNvPr>
          <p:cNvSpPr txBox="1"/>
          <p:nvPr/>
        </p:nvSpPr>
        <p:spPr>
          <a:xfrm>
            <a:off x="6461057" y="4736551"/>
            <a:ext cx="6002613" cy="1932901"/>
          </a:xfrm>
          <a:prstGeom prst="rect">
            <a:avLst/>
          </a:prstGeom>
          <a:noFill/>
        </p:spPr>
        <p:txBody>
          <a:bodyPr wrap="square" rtlCol="0">
            <a:spAutoFit/>
          </a:bodyPr>
          <a:lstStyle/>
          <a:p>
            <a:r>
              <a:rPr lang="en-GB" sz="1600" dirty="0">
                <a:effectLst/>
                <a:latin typeface="Calibri" panose="020F0502020204030204" pitchFamily="34" charset="0"/>
                <a:ea typeface="Calibri" panose="020F0502020204030204" pitchFamily="34" charset="0"/>
                <a:cs typeface="Times New Roman" panose="02020603050405020304" pitchFamily="18" charset="0"/>
              </a:rPr>
              <a:t>Exclusion criteria for MAN v FAT Football:</a:t>
            </a:r>
          </a:p>
          <a:p>
            <a:pPr marL="285750" lvl="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Have severe/moderate frailty as recorded on a frailty register </a:t>
            </a:r>
          </a:p>
          <a:p>
            <a:pPr marL="285750" lvl="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Are pregnant  </a:t>
            </a:r>
          </a:p>
          <a:p>
            <a:pPr marL="285750" lvl="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Have an eating disorder </a:t>
            </a:r>
          </a:p>
          <a:p>
            <a:pPr marL="285750" lvl="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Have a significant unmanaged co-morbidity</a:t>
            </a:r>
          </a:p>
          <a:p>
            <a:pPr marL="285750" lvl="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Have had bariatric surgery in the last two years</a:t>
            </a:r>
          </a:p>
          <a:p>
            <a:endParaRPr lang="en-GB" dirty="0"/>
          </a:p>
        </p:txBody>
      </p:sp>
      <p:sp>
        <p:nvSpPr>
          <p:cNvPr id="8" name="TextBox 7">
            <a:extLst>
              <a:ext uri="{FF2B5EF4-FFF2-40B4-BE49-F238E27FC236}">
                <a16:creationId xmlns:a16="http://schemas.microsoft.com/office/drawing/2014/main" id="{FCF15357-E5AB-4107-AB8F-13E584402EE4}"/>
              </a:ext>
            </a:extLst>
          </p:cNvPr>
          <p:cNvSpPr txBox="1"/>
          <p:nvPr/>
        </p:nvSpPr>
        <p:spPr>
          <a:xfrm>
            <a:off x="6461057" y="3320832"/>
            <a:ext cx="5739168" cy="1525802"/>
          </a:xfrm>
          <a:prstGeom prst="rect">
            <a:avLst/>
          </a:prstGeom>
          <a:noFill/>
        </p:spPr>
        <p:txBody>
          <a:bodyPr wrap="square" rtlCol="0">
            <a:spAutoFit/>
          </a:bodyPr>
          <a:lstStyle/>
          <a:p>
            <a:pPr marL="0" indent="0">
              <a:lnSpc>
                <a:spcPct val="107000"/>
              </a:lnSpc>
              <a:spcAft>
                <a:spcPts val="800"/>
              </a:spcAft>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Eligibility criteria for MAN v FAT Football:</a:t>
            </a:r>
          </a:p>
          <a:p>
            <a:pPr marL="285750" lvl="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Men with a Body Mass Index of 27.5+</a:t>
            </a:r>
          </a:p>
          <a:p>
            <a:pPr marL="285750" lvl="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Aged 18 years or over</a:t>
            </a:r>
          </a:p>
          <a:p>
            <a:pPr marL="285750" lvl="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Resident in the Royal Borough of Windsor and Maidenhead</a:t>
            </a:r>
          </a:p>
          <a:p>
            <a:endParaRPr lang="en-GB" dirty="0"/>
          </a:p>
        </p:txBody>
      </p:sp>
    </p:spTree>
    <p:extLst>
      <p:ext uri="{BB962C8B-B14F-4D97-AF65-F5344CB8AC3E}">
        <p14:creationId xmlns:p14="http://schemas.microsoft.com/office/powerpoint/2010/main" val="675699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1DC31B-DB66-451A-8DAB-963DD5EA1806}"/>
              </a:ext>
            </a:extLst>
          </p:cNvPr>
          <p:cNvSpPr>
            <a:spLocks noGrp="1"/>
          </p:cNvSpPr>
          <p:nvPr>
            <p:ph idx="1"/>
          </p:nvPr>
        </p:nvSpPr>
        <p:spPr>
          <a:xfrm>
            <a:off x="279400" y="1665509"/>
            <a:ext cx="7430661" cy="3017262"/>
          </a:xfrm>
        </p:spPr>
        <p:txBody>
          <a:bodyPr>
            <a:normAutofit/>
          </a:bodyPr>
          <a:lstStyle/>
          <a:p>
            <a:pPr marL="0" indent="0">
              <a:lnSpc>
                <a:spcPct val="107000"/>
              </a:lnSpc>
              <a:buNone/>
            </a:pPr>
            <a:r>
              <a:rPr lang="en-GB" sz="1600" dirty="0" err="1">
                <a:effectLst/>
                <a:latin typeface="Calibri" panose="020F0502020204030204" pitchFamily="34" charset="0"/>
                <a:ea typeface="Calibri" panose="020F0502020204030204" pitchFamily="34" charset="0"/>
                <a:cs typeface="Times New Roman" panose="02020603050405020304" pitchFamily="18" charset="0"/>
              </a:rPr>
              <a:t>Gloji</a:t>
            </a:r>
            <a:r>
              <a:rPr lang="en-GB" sz="1600" dirty="0">
                <a:effectLst/>
                <a:latin typeface="Calibri" panose="020F0502020204030204" pitchFamily="34" charset="0"/>
                <a:ea typeface="Calibri" panose="020F0502020204030204" pitchFamily="34" charset="0"/>
                <a:cs typeface="Times New Roman" panose="02020603050405020304" pitchFamily="18" charset="0"/>
              </a:rPr>
              <a:t> is a digital 12-week weight loss programme that takes a holistic approach to weight loss and incorporates nutrition, movement, alcohol, mental wellbeing, and sleep. </a:t>
            </a:r>
          </a:p>
          <a:p>
            <a:pPr marL="0" indent="0">
              <a:lnSpc>
                <a:spcPct val="107000"/>
              </a:lnSpc>
              <a:buNone/>
            </a:pPr>
            <a:r>
              <a:rPr lang="en-GB" sz="16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H</a:t>
            </a:r>
            <a:r>
              <a:rPr lang="en-GB" sz="1600"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CPs can refer patients to </a:t>
            </a:r>
            <a:r>
              <a:rPr lang="en-GB" sz="1600" b="1" dirty="0" err="1">
                <a:solidFill>
                  <a:srgbClr val="00B050"/>
                </a:solidFill>
                <a:latin typeface="Calibri" panose="020F0502020204030204" pitchFamily="34" charset="0"/>
                <a:ea typeface="Calibri" panose="020F0502020204030204" pitchFamily="34" charset="0"/>
                <a:cs typeface="Times New Roman" panose="02020603050405020304" pitchFamily="18" charset="0"/>
              </a:rPr>
              <a:t>Gloji</a:t>
            </a:r>
            <a:r>
              <a:rPr lang="en-GB" sz="1600"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 through DXS.</a:t>
            </a:r>
          </a:p>
          <a:p>
            <a:pPr>
              <a:lnSpc>
                <a:spcPct val="107000"/>
              </a:lnSpc>
            </a:pPr>
            <a:r>
              <a:rPr lang="en-GB" sz="1600" dirty="0">
                <a:effectLst/>
                <a:latin typeface="Calibri" panose="020F0502020204030204" pitchFamily="34" charset="0"/>
                <a:ea typeface="Calibri" panose="020F0502020204030204" pitchFamily="34" charset="0"/>
                <a:cs typeface="Times New Roman" panose="02020603050405020304" pitchFamily="18" charset="0"/>
              </a:rPr>
              <a:t>The </a:t>
            </a:r>
            <a:r>
              <a:rPr lang="en-GB" sz="1600" dirty="0" err="1">
                <a:latin typeface="Calibri" panose="020F0502020204030204" pitchFamily="34" charset="0"/>
                <a:ea typeface="Calibri" panose="020F0502020204030204" pitchFamily="34" charset="0"/>
                <a:cs typeface="Times New Roman" panose="02020603050405020304" pitchFamily="18" charset="0"/>
              </a:rPr>
              <a:t>G</a:t>
            </a:r>
            <a:r>
              <a:rPr lang="en-GB" sz="1600" dirty="0" err="1">
                <a:effectLst/>
                <a:latin typeface="Calibri" panose="020F0502020204030204" pitchFamily="34" charset="0"/>
                <a:ea typeface="Calibri" panose="020F0502020204030204" pitchFamily="34" charset="0"/>
                <a:cs typeface="Times New Roman" panose="02020603050405020304" pitchFamily="18" charset="0"/>
              </a:rPr>
              <a:t>loji</a:t>
            </a:r>
            <a:r>
              <a:rPr lang="en-GB" sz="1600" dirty="0">
                <a:effectLst/>
                <a:latin typeface="Calibri" panose="020F0502020204030204" pitchFamily="34" charset="0"/>
                <a:ea typeface="Calibri" panose="020F0502020204030204" pitchFamily="34" charset="0"/>
                <a:cs typeface="Times New Roman" panose="02020603050405020304" pitchFamily="18" charset="0"/>
              </a:rPr>
              <a:t> Referral Form </a:t>
            </a:r>
            <a:r>
              <a:rPr lang="en-GB" sz="1600" dirty="0">
                <a:effectLst/>
                <a:latin typeface="Calibri" panose="020F0502020204030204" pitchFamily="34" charset="0"/>
                <a:ea typeface="Calibri" panose="020F0502020204030204" pitchFamily="34" charset="0"/>
              </a:rPr>
              <a:t>is located within the </a:t>
            </a:r>
            <a:r>
              <a:rPr lang="en-GB" sz="1600" dirty="0">
                <a:effectLst/>
                <a:latin typeface="Calibri" panose="020F0502020204030204" pitchFamily="34" charset="0"/>
                <a:ea typeface="Calibri" panose="020F0502020204030204" pitchFamily="34" charset="0"/>
                <a:cs typeface="Times New Roman" panose="02020603050405020304" pitchFamily="18" charset="0"/>
              </a:rPr>
              <a:t>Frimley Health and Care / Dietetics / East Berkshire CCG / Referral folder. </a:t>
            </a:r>
          </a:p>
          <a:p>
            <a:pPr marL="0" indent="0">
              <a:lnSpc>
                <a:spcPct val="107000"/>
              </a:lnSpc>
              <a:buNone/>
            </a:pPr>
            <a:r>
              <a:rPr lang="en-GB" sz="1600"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To self-refer, individuals can visit </a:t>
            </a:r>
            <a:r>
              <a:rPr lang="en-GB" sz="1600" b="1" u="sng" dirty="0">
                <a:solidFill>
                  <a:srgbClr val="0070C0"/>
                </a:solidFill>
                <a:latin typeface="Calibri" panose="020F0502020204030204" pitchFamily="34"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https://www.gloji.co.uk/</a:t>
            </a:r>
            <a:r>
              <a:rPr lang="en-GB" sz="16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 </a:t>
            </a:r>
            <a:endParaRPr lang="en-GB"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4" name="Picture 3">
            <a:extLst>
              <a:ext uri="{FF2B5EF4-FFF2-40B4-BE49-F238E27FC236}">
                <a16:creationId xmlns:a16="http://schemas.microsoft.com/office/drawing/2014/main" id="{436977AD-A54C-4CD8-9142-29DA6EE653A7}"/>
              </a:ext>
            </a:extLst>
          </p:cNvPr>
          <p:cNvPicPr>
            <a:picLocks noChangeAspect="1"/>
          </p:cNvPicPr>
          <p:nvPr/>
        </p:nvPicPr>
        <p:blipFill rotWithShape="1">
          <a:blip r:embed="rId3"/>
          <a:srcRect l="87583" t="19037" r="8083" b="64074"/>
          <a:stretch/>
        </p:blipFill>
        <p:spPr>
          <a:xfrm>
            <a:off x="10969260" y="0"/>
            <a:ext cx="1222740" cy="1340311"/>
          </a:xfrm>
          <a:prstGeom prst="rect">
            <a:avLst/>
          </a:prstGeom>
        </p:spPr>
      </p:pic>
      <p:sp>
        <p:nvSpPr>
          <p:cNvPr id="5" name="TextBox 4">
            <a:extLst>
              <a:ext uri="{FF2B5EF4-FFF2-40B4-BE49-F238E27FC236}">
                <a16:creationId xmlns:a16="http://schemas.microsoft.com/office/drawing/2014/main" id="{5C8C66DD-CE5E-4DE9-BF32-00789D2B1FE2}"/>
              </a:ext>
            </a:extLst>
          </p:cNvPr>
          <p:cNvSpPr txBox="1"/>
          <p:nvPr/>
        </p:nvSpPr>
        <p:spPr>
          <a:xfrm>
            <a:off x="6415567" y="4559037"/>
            <a:ext cx="5850836" cy="1932901"/>
          </a:xfrm>
          <a:prstGeom prst="rect">
            <a:avLst/>
          </a:prstGeom>
          <a:noFill/>
        </p:spPr>
        <p:txBody>
          <a:bodyPr wrap="square" rtlCol="0">
            <a:spAutoFit/>
          </a:bodyPr>
          <a:lstStyle/>
          <a:p>
            <a:r>
              <a:rPr lang="en-GB" sz="1600" dirty="0">
                <a:effectLst/>
                <a:latin typeface="Calibri" panose="020F0502020204030204" pitchFamily="34" charset="0"/>
                <a:ea typeface="Calibri" panose="020F0502020204030204" pitchFamily="34" charset="0"/>
                <a:cs typeface="Times New Roman" panose="02020603050405020304" pitchFamily="18" charset="0"/>
              </a:rPr>
              <a:t>Exclusion criteria for </a:t>
            </a:r>
            <a:r>
              <a:rPr lang="en-GB" sz="1600" dirty="0" err="1">
                <a:effectLst/>
                <a:latin typeface="Calibri" panose="020F0502020204030204" pitchFamily="34" charset="0"/>
                <a:ea typeface="Calibri" panose="020F0502020204030204" pitchFamily="34" charset="0"/>
                <a:cs typeface="Times New Roman" panose="02020603050405020304" pitchFamily="18" charset="0"/>
              </a:rPr>
              <a:t>Gloji</a:t>
            </a:r>
            <a:r>
              <a:rPr lang="en-GB" sz="1600" dirty="0">
                <a:effectLst/>
                <a:latin typeface="Calibri" panose="020F0502020204030204" pitchFamily="34" charset="0"/>
                <a:ea typeface="Calibri" panose="020F0502020204030204" pitchFamily="34" charset="0"/>
                <a:cs typeface="Times New Roman" panose="02020603050405020304" pitchFamily="18" charset="0"/>
              </a:rPr>
              <a:t>:</a:t>
            </a:r>
          </a:p>
          <a:p>
            <a:pPr marL="285750" lvl="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Have severe/moderate frailty as recorded on a frailty register </a:t>
            </a:r>
          </a:p>
          <a:p>
            <a:pPr marL="285750" lvl="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Are pregnant  </a:t>
            </a:r>
          </a:p>
          <a:p>
            <a:pPr marL="285750" lvl="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Have an eating disorder </a:t>
            </a:r>
          </a:p>
          <a:p>
            <a:pPr marL="285750" lvl="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Have a significant unmanaged co-morbidity</a:t>
            </a:r>
          </a:p>
          <a:p>
            <a:pPr marL="285750" lvl="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Have had bariatric surgery in the last two years</a:t>
            </a:r>
          </a:p>
          <a:p>
            <a:endParaRPr lang="en-GB" dirty="0"/>
          </a:p>
        </p:txBody>
      </p:sp>
      <p:pic>
        <p:nvPicPr>
          <p:cNvPr id="7" name="Picture 6" descr="Logo&#10;&#10;Description automatically generated">
            <a:extLst>
              <a:ext uri="{FF2B5EF4-FFF2-40B4-BE49-F238E27FC236}">
                <a16:creationId xmlns:a16="http://schemas.microsoft.com/office/drawing/2014/main" id="{E6A41EE3-B70D-4E2F-9E7A-9AA445C2D0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16984" y="2571871"/>
            <a:ext cx="2194152" cy="1488367"/>
          </a:xfrm>
          <a:prstGeom prst="rect">
            <a:avLst/>
          </a:prstGeom>
        </p:spPr>
      </p:pic>
      <p:sp>
        <p:nvSpPr>
          <p:cNvPr id="8" name="TextBox 7">
            <a:extLst>
              <a:ext uri="{FF2B5EF4-FFF2-40B4-BE49-F238E27FC236}">
                <a16:creationId xmlns:a16="http://schemas.microsoft.com/office/drawing/2014/main" id="{9F044198-854A-4D1C-BF1F-3D55474AE98D}"/>
              </a:ext>
            </a:extLst>
          </p:cNvPr>
          <p:cNvSpPr txBox="1"/>
          <p:nvPr/>
        </p:nvSpPr>
        <p:spPr>
          <a:xfrm>
            <a:off x="422066" y="4559037"/>
            <a:ext cx="5850836" cy="1789272"/>
          </a:xfrm>
          <a:prstGeom prst="rect">
            <a:avLst/>
          </a:prstGeom>
          <a:noFill/>
        </p:spPr>
        <p:txBody>
          <a:bodyPr wrap="square" rtlCol="0">
            <a:spAutoFit/>
          </a:bodyPr>
          <a:lstStyle/>
          <a:p>
            <a:pPr marL="0" indent="0">
              <a:lnSpc>
                <a:spcPct val="107000"/>
              </a:lnSpc>
              <a:spcAft>
                <a:spcPts val="800"/>
              </a:spcAft>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Eligibility criteria for </a:t>
            </a:r>
            <a:r>
              <a:rPr lang="en-GB" sz="1600" dirty="0" err="1">
                <a:effectLst/>
                <a:latin typeface="Calibri" panose="020F0502020204030204" pitchFamily="34" charset="0"/>
                <a:ea typeface="Calibri" panose="020F0502020204030204" pitchFamily="34" charset="0"/>
                <a:cs typeface="Times New Roman" panose="02020603050405020304" pitchFamily="18" charset="0"/>
              </a:rPr>
              <a:t>Gloji</a:t>
            </a:r>
            <a:r>
              <a:rPr lang="en-GB" sz="1600" dirty="0">
                <a:effectLst/>
                <a:latin typeface="Calibri" panose="020F0502020204030204" pitchFamily="34" charset="0"/>
                <a:ea typeface="Calibri" panose="020F0502020204030204" pitchFamily="34" charset="0"/>
                <a:cs typeface="Times New Roman" panose="02020603050405020304" pitchFamily="18" charset="0"/>
              </a:rPr>
              <a:t>:</a:t>
            </a:r>
          </a:p>
          <a:p>
            <a:pPr marL="285750" lvl="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Men, women, or individuals with a Body Mass Index of 30+ (or 27+ for Black, Asian, and Minority Ethnic groups).</a:t>
            </a:r>
          </a:p>
          <a:p>
            <a:pPr marL="285750" lvl="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Aged 18 years or over.</a:t>
            </a:r>
          </a:p>
          <a:p>
            <a:pPr marL="285750" lvl="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Resident in the Royal Borough of Windsor and Maidenhead.</a:t>
            </a:r>
          </a:p>
          <a:p>
            <a:endParaRPr lang="en-GB" dirty="0"/>
          </a:p>
        </p:txBody>
      </p:sp>
      <p:pic>
        <p:nvPicPr>
          <p:cNvPr id="12" name="Picture 11" descr="A picture containing diagram&#10;&#10;Description automatically generated">
            <a:extLst>
              <a:ext uri="{FF2B5EF4-FFF2-40B4-BE49-F238E27FC236}">
                <a16:creationId xmlns:a16="http://schemas.microsoft.com/office/drawing/2014/main" id="{C7172A23-1D4E-405B-B140-BC31A810B6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4461" y="1213435"/>
            <a:ext cx="4139199" cy="1340312"/>
          </a:xfrm>
          <a:prstGeom prst="rect">
            <a:avLst/>
          </a:prstGeom>
        </p:spPr>
      </p:pic>
      <p:sp>
        <p:nvSpPr>
          <p:cNvPr id="13" name="TextBox 12">
            <a:extLst>
              <a:ext uri="{FF2B5EF4-FFF2-40B4-BE49-F238E27FC236}">
                <a16:creationId xmlns:a16="http://schemas.microsoft.com/office/drawing/2014/main" id="{C2F74BEC-0F2B-4FBF-ABD2-42DBB2FF035E}"/>
              </a:ext>
            </a:extLst>
          </p:cNvPr>
          <p:cNvSpPr txBox="1"/>
          <p:nvPr/>
        </p:nvSpPr>
        <p:spPr>
          <a:xfrm>
            <a:off x="279400" y="348073"/>
            <a:ext cx="10017539" cy="830997"/>
          </a:xfrm>
          <a:prstGeom prst="rect">
            <a:avLst/>
          </a:prstGeom>
          <a:noFill/>
        </p:spPr>
        <p:txBody>
          <a:bodyPr wrap="square" rtlCol="0">
            <a:spAutoFit/>
          </a:bodyPr>
          <a:lstStyle/>
          <a:p>
            <a:r>
              <a:rPr lang="en-GB" sz="4800" b="1" dirty="0" err="1">
                <a:solidFill>
                  <a:srgbClr val="7030A0"/>
                </a:solidFill>
                <a:latin typeface="+mj-lt"/>
              </a:rPr>
              <a:t>Gloji</a:t>
            </a:r>
            <a:r>
              <a:rPr lang="en-GB" dirty="0"/>
              <a:t>      </a:t>
            </a:r>
            <a:r>
              <a:rPr lang="en-GB" sz="1600" dirty="0">
                <a:latin typeface="+mj-lt"/>
                <a:hlinkClick r:id="rId6"/>
              </a:rPr>
              <a:t>Healthy weight | Royal Borough of Windsor and Maidenhead (rbwm.gov.uk)</a:t>
            </a:r>
            <a:endParaRPr lang="en-GB" sz="1600" dirty="0">
              <a:latin typeface="+mj-lt"/>
            </a:endParaRPr>
          </a:p>
        </p:txBody>
      </p:sp>
    </p:spTree>
    <p:extLst>
      <p:ext uri="{BB962C8B-B14F-4D97-AF65-F5344CB8AC3E}">
        <p14:creationId xmlns:p14="http://schemas.microsoft.com/office/powerpoint/2010/main" val="3047832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45E74-8F51-4FA1-8AD5-B1152292AF20}"/>
              </a:ext>
            </a:extLst>
          </p:cNvPr>
          <p:cNvSpPr>
            <a:spLocks noGrp="1"/>
          </p:cNvSpPr>
          <p:nvPr>
            <p:ph type="title"/>
          </p:nvPr>
        </p:nvSpPr>
        <p:spPr>
          <a:xfrm>
            <a:off x="337929" y="0"/>
            <a:ext cx="10515600" cy="1325563"/>
          </a:xfrm>
        </p:spPr>
        <p:txBody>
          <a:bodyPr>
            <a:normAutofit/>
          </a:bodyPr>
          <a:lstStyle/>
          <a:p>
            <a:r>
              <a:rPr lang="en-GB" b="1" dirty="0">
                <a:solidFill>
                  <a:srgbClr val="7030A0"/>
                </a:solidFill>
              </a:rPr>
              <a:t>Lower My Drinking </a:t>
            </a:r>
            <a:r>
              <a:rPr lang="en-GB" sz="1400" dirty="0">
                <a:hlinkClick r:id="rId2"/>
              </a:rPr>
              <a:t>Lower My Drinking App | Royal Borough of Windsor and Maidenhead (rbwm.gov.uk)</a:t>
            </a:r>
            <a:r>
              <a:rPr lang="en-GB" sz="1400" b="1" dirty="0">
                <a:solidFill>
                  <a:srgbClr val="7030A0"/>
                </a:solidFill>
              </a:rPr>
              <a:t> </a:t>
            </a:r>
          </a:p>
        </p:txBody>
      </p:sp>
      <p:pic>
        <p:nvPicPr>
          <p:cNvPr id="4" name="Picture 3">
            <a:extLst>
              <a:ext uri="{FF2B5EF4-FFF2-40B4-BE49-F238E27FC236}">
                <a16:creationId xmlns:a16="http://schemas.microsoft.com/office/drawing/2014/main" id="{3A6A6111-DCCC-4CBA-A92E-2776921F3390}"/>
              </a:ext>
            </a:extLst>
          </p:cNvPr>
          <p:cNvPicPr>
            <a:picLocks noChangeAspect="1"/>
          </p:cNvPicPr>
          <p:nvPr/>
        </p:nvPicPr>
        <p:blipFill rotWithShape="1">
          <a:blip r:embed="rId3"/>
          <a:srcRect l="87583" t="19037" r="8083" b="64074"/>
          <a:stretch/>
        </p:blipFill>
        <p:spPr>
          <a:xfrm>
            <a:off x="10969260" y="0"/>
            <a:ext cx="1222740" cy="1340311"/>
          </a:xfrm>
          <a:prstGeom prst="rect">
            <a:avLst/>
          </a:prstGeom>
        </p:spPr>
      </p:pic>
      <p:sp>
        <p:nvSpPr>
          <p:cNvPr id="5" name="TextBox 4">
            <a:extLst>
              <a:ext uri="{FF2B5EF4-FFF2-40B4-BE49-F238E27FC236}">
                <a16:creationId xmlns:a16="http://schemas.microsoft.com/office/drawing/2014/main" id="{EC64C7C7-9A6E-4065-A79C-FBD2B8F15461}"/>
              </a:ext>
            </a:extLst>
          </p:cNvPr>
          <p:cNvSpPr txBox="1"/>
          <p:nvPr/>
        </p:nvSpPr>
        <p:spPr>
          <a:xfrm>
            <a:off x="337929" y="1512109"/>
            <a:ext cx="7482096" cy="2369880"/>
          </a:xfrm>
          <a:prstGeom prst="rect">
            <a:avLst/>
          </a:prstGeom>
          <a:noFill/>
        </p:spPr>
        <p:txBody>
          <a:bodyPr wrap="square" rtlCol="0">
            <a:spAutoFit/>
          </a:bodyPr>
          <a:lstStyle/>
          <a:p>
            <a:r>
              <a:rPr lang="en-GB" sz="1600" b="1"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HCPs can signpost to Lower My Drinking. </a:t>
            </a:r>
          </a:p>
          <a:p>
            <a:endParaRPr lang="en-GB" sz="16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endParaRPr>
          </a:p>
          <a:p>
            <a:endParaRPr lang="en-GB" sz="1600" dirty="0">
              <a:latin typeface="Calibri" panose="020F0502020204030204" pitchFamily="34" charset="0"/>
              <a:ea typeface="Times New Roman" panose="02020603050405020304" pitchFamily="18" charset="0"/>
              <a:cs typeface="Calibri" panose="020F0502020204030204" pitchFamily="34" charset="0"/>
            </a:endParaRPr>
          </a:p>
          <a:p>
            <a:r>
              <a:rPr lang="en-GB" sz="1600" dirty="0">
                <a:effectLst/>
                <a:latin typeface="Calibri" panose="020F0502020204030204" pitchFamily="34" charset="0"/>
                <a:ea typeface="Times New Roman" panose="02020603050405020304" pitchFamily="18" charset="0"/>
                <a:cs typeface="Calibri" panose="020F0502020204030204" pitchFamily="34" charset="0"/>
              </a:rPr>
              <a:t>The </a:t>
            </a:r>
            <a:r>
              <a:rPr lang="en-GB" sz="1600" b="1" dirty="0">
                <a:effectLst/>
                <a:latin typeface="Calibri" panose="020F0502020204030204" pitchFamily="34" charset="0"/>
                <a:ea typeface="Times New Roman" panose="02020603050405020304" pitchFamily="18" charset="0"/>
                <a:cs typeface="Calibri" panose="020F0502020204030204" pitchFamily="34" charset="0"/>
              </a:rPr>
              <a:t>Lower My Drinking self-assessment website</a:t>
            </a:r>
            <a:r>
              <a:rPr lang="en-GB" sz="1600" dirty="0">
                <a:effectLst/>
                <a:latin typeface="Calibri" panose="020F0502020204030204" pitchFamily="34" charset="0"/>
                <a:ea typeface="Times New Roman" panose="02020603050405020304" pitchFamily="18" charset="0"/>
                <a:cs typeface="Calibri" panose="020F0502020204030204" pitchFamily="34" charset="0"/>
              </a:rPr>
              <a:t> </a:t>
            </a:r>
            <a:r>
              <a:rPr lang="en-GB" sz="16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https://www.lowermydrinking.com/</a:t>
            </a:r>
            <a:r>
              <a:rPr lang="en-GB" sz="1600" u="sng" dirty="0">
                <a:solidFill>
                  <a:srgbClr val="0000FF"/>
                </a:solidFill>
                <a:latin typeface="Calibri" panose="020F0502020204030204" pitchFamily="34" charset="0"/>
                <a:ea typeface="Calibri" panose="020F0502020204030204" pitchFamily="34" charset="0"/>
                <a:cs typeface="Times New Roman" panose="02020603050405020304" pitchFamily="18" charset="0"/>
              </a:rPr>
              <a: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1600" dirty="0">
                <a:latin typeface="Calibri" panose="020F0502020204030204" pitchFamily="34" charset="0"/>
                <a:ea typeface="Times New Roman" panose="02020603050405020304" pitchFamily="18" charset="0"/>
                <a:cs typeface="Calibri" panose="020F0502020204030204" pitchFamily="34" charset="0"/>
              </a:rPr>
              <a:t>H</a:t>
            </a:r>
            <a:r>
              <a:rPr lang="en-GB" sz="1600" dirty="0">
                <a:effectLst/>
                <a:latin typeface="Calibri" panose="020F0502020204030204" pitchFamily="34" charset="0"/>
                <a:ea typeface="Times New Roman" panose="02020603050405020304" pitchFamily="18" charset="0"/>
                <a:cs typeface="Calibri" panose="020F0502020204030204" pitchFamily="34" charset="0"/>
              </a:rPr>
              <a:t>elps people find out if their drinking could be affecting their health. </a:t>
            </a:r>
          </a:p>
          <a:p>
            <a:pPr marL="285750" indent="-285750">
              <a:buFont typeface="Arial" panose="020B0604020202020204" pitchFamily="34" charset="0"/>
              <a:buChar char="•"/>
            </a:pPr>
            <a:r>
              <a:rPr lang="en-GB" sz="160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In the self-assessment, individuals are asked some questions about their drinking habits and receive personalised guidance to help them cut down.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7" name="Picture 6" descr="A group of cell phones&#10;&#10;Description automatically generated with medium confidence">
            <a:extLst>
              <a:ext uri="{FF2B5EF4-FFF2-40B4-BE49-F238E27FC236}">
                <a16:creationId xmlns:a16="http://schemas.microsoft.com/office/drawing/2014/main" id="{E2E786E0-F1C4-4868-B8BF-20577D28CD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96998" y="1876977"/>
            <a:ext cx="3990229" cy="3990229"/>
          </a:xfrm>
          <a:prstGeom prst="rect">
            <a:avLst/>
          </a:prstGeom>
        </p:spPr>
      </p:pic>
      <p:sp>
        <p:nvSpPr>
          <p:cNvPr id="8" name="TextBox 7">
            <a:extLst>
              <a:ext uri="{FF2B5EF4-FFF2-40B4-BE49-F238E27FC236}">
                <a16:creationId xmlns:a16="http://schemas.microsoft.com/office/drawing/2014/main" id="{DC0CBD8F-A403-4393-BD19-547A76BD0811}"/>
              </a:ext>
            </a:extLst>
          </p:cNvPr>
          <p:cNvSpPr txBox="1"/>
          <p:nvPr/>
        </p:nvSpPr>
        <p:spPr>
          <a:xfrm>
            <a:off x="8096998" y="5979306"/>
            <a:ext cx="4171537" cy="800219"/>
          </a:xfrm>
          <a:prstGeom prst="rect">
            <a:avLst/>
          </a:prstGeom>
          <a:noFill/>
        </p:spPr>
        <p:txBody>
          <a:bodyPr wrap="square" rtlCol="0">
            <a:spAutoFit/>
          </a:bodyPr>
          <a:lstStyle/>
          <a:p>
            <a:r>
              <a:rPr lang="en-GB" sz="1400" dirty="0">
                <a:effectLst/>
                <a:latin typeface="Calibri" panose="020F0502020204030204" pitchFamily="34" charset="0"/>
                <a:ea typeface="Times New Roman" panose="02020603050405020304" pitchFamily="18" charset="0"/>
                <a:cs typeface="Calibri" panose="020F0502020204030204" pitchFamily="34" charset="0"/>
              </a:rPr>
              <a:t>To receive Lower My Drinking promotional resources, please contact </a:t>
            </a:r>
            <a:r>
              <a:rPr lang="en-GB" sz="1400" u="sng" dirty="0">
                <a:solidFill>
                  <a:srgbClr val="0000FF"/>
                </a:solidFill>
                <a:effectLst/>
                <a:latin typeface="Calibri" panose="020F0502020204030204" pitchFamily="34" charset="0"/>
                <a:ea typeface="Times New Roman" panose="02020603050405020304" pitchFamily="18" charset="0"/>
                <a:cs typeface="Calibri" panose="020F0502020204030204" pitchFamily="34" charset="0"/>
                <a:hlinkClick r:id="rId6"/>
              </a:rPr>
              <a:t>charlotte.fox@rbwm.gov.uk</a:t>
            </a:r>
            <a:r>
              <a:rPr lang="en-GB" sz="1400" dirty="0">
                <a:effectLst/>
                <a:latin typeface="Calibri" panose="020F0502020204030204" pitchFamily="34" charset="0"/>
                <a:ea typeface="Times New Roman" panose="02020603050405020304" pitchFamily="18" charset="0"/>
                <a:cs typeface="Calibri" panose="020F0502020204030204" pitchFamily="34" charset="0"/>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9" name="TextBox 8">
            <a:extLst>
              <a:ext uri="{FF2B5EF4-FFF2-40B4-BE49-F238E27FC236}">
                <a16:creationId xmlns:a16="http://schemas.microsoft.com/office/drawing/2014/main" id="{3275E1BD-2C08-4593-856A-02BA60ADA60C}"/>
              </a:ext>
            </a:extLst>
          </p:cNvPr>
          <p:cNvSpPr txBox="1"/>
          <p:nvPr/>
        </p:nvSpPr>
        <p:spPr>
          <a:xfrm>
            <a:off x="337929" y="3655593"/>
            <a:ext cx="7335078" cy="2154436"/>
          </a:xfrm>
          <a:prstGeom prst="rect">
            <a:avLst/>
          </a:prstGeom>
          <a:noFill/>
        </p:spPr>
        <p:txBody>
          <a:bodyPr wrap="square" rtlCol="0">
            <a:spAutoFit/>
          </a:bodyPr>
          <a:lstStyle/>
          <a:p>
            <a:r>
              <a:rPr lang="en-GB" sz="1600" dirty="0">
                <a:solidFill>
                  <a:srgbClr val="333333"/>
                </a:solidFill>
                <a:effectLst/>
                <a:latin typeface="Calibri" panose="020F0502020204030204" pitchFamily="34" charset="0"/>
                <a:ea typeface="Times New Roman" panose="02020603050405020304" pitchFamily="18" charset="0"/>
              </a:rPr>
              <a:t>The </a:t>
            </a:r>
            <a:r>
              <a:rPr lang="en-GB" sz="1600" b="1" dirty="0">
                <a:effectLst/>
                <a:latin typeface="Calibri" panose="020F0502020204030204" pitchFamily="34" charset="0"/>
                <a:ea typeface="Times New Roman" panose="02020603050405020304" pitchFamily="18" charset="0"/>
              </a:rPr>
              <a:t>Lower My Drinking app</a:t>
            </a:r>
            <a:r>
              <a:rPr lang="en-GB" sz="1600" dirty="0">
                <a:effectLst/>
                <a:latin typeface="Calibri" panose="020F0502020204030204" pitchFamily="34" charset="0"/>
                <a:ea typeface="Times New Roman" panose="02020603050405020304" pitchFamily="18" charset="0"/>
              </a:rPr>
              <a:t>:</a:t>
            </a:r>
            <a:endParaRPr lang="en-GB" sz="1600" b="1" dirty="0">
              <a:effectLst/>
              <a:latin typeface="Calibri" panose="020F0502020204030204" pitchFamily="34" charset="0"/>
              <a:ea typeface="Times New Roman" panose="02020603050405020304" pitchFamily="18" charset="0"/>
            </a:endParaRPr>
          </a:p>
          <a:p>
            <a:pPr marL="285750" indent="-285750">
              <a:spcAft>
                <a:spcPts val="750"/>
              </a:spcAft>
              <a:buFont typeface="Arial" panose="020B0604020202020204" pitchFamily="34" charset="0"/>
              <a:buChar char="•"/>
            </a:pPr>
            <a:r>
              <a:rPr lang="en-GB" sz="1600" dirty="0">
                <a:solidFill>
                  <a:srgbClr val="333333"/>
                </a:solidFill>
                <a:latin typeface="Calibri" panose="020F0502020204030204" pitchFamily="34" charset="0"/>
                <a:ea typeface="Times New Roman" panose="02020603050405020304" pitchFamily="18" charset="0"/>
              </a:rPr>
              <a:t>P</a:t>
            </a:r>
            <a:r>
              <a:rPr lang="en-GB" sz="1600" dirty="0">
                <a:solidFill>
                  <a:srgbClr val="333333"/>
                </a:solidFill>
                <a:effectLst/>
                <a:latin typeface="Calibri" panose="020F0502020204030204" pitchFamily="34" charset="0"/>
                <a:ea typeface="Times New Roman" panose="02020603050405020304" pitchFamily="18" charset="0"/>
              </a:rPr>
              <a:t>rovides further support for people whose drinking is putting their health at risk. </a:t>
            </a:r>
          </a:p>
          <a:p>
            <a:pPr marL="285750" indent="-285750">
              <a:spcAft>
                <a:spcPts val="750"/>
              </a:spcAft>
              <a:buFont typeface="Arial" panose="020B0604020202020204" pitchFamily="34" charset="0"/>
              <a:buChar char="•"/>
            </a:pPr>
            <a:r>
              <a:rPr lang="en-GB" sz="1600" dirty="0">
                <a:solidFill>
                  <a:srgbClr val="333333"/>
                </a:solidFill>
                <a:effectLst/>
                <a:latin typeface="Calibri" panose="020F0502020204030204" pitchFamily="34" charset="0"/>
                <a:ea typeface="Times New Roman" panose="02020603050405020304" pitchFamily="18" charset="0"/>
              </a:rPr>
              <a:t>This app is confidential and will let individuals track, self-assess, and understand their drinking habits. </a:t>
            </a:r>
          </a:p>
          <a:p>
            <a:pPr marL="285750" indent="-285750">
              <a:spcAft>
                <a:spcPts val="750"/>
              </a:spcAft>
              <a:buFont typeface="Arial" panose="020B0604020202020204" pitchFamily="34" charset="0"/>
              <a:buChar char="•"/>
            </a:pPr>
            <a:r>
              <a:rPr lang="en-GB" sz="1600" dirty="0">
                <a:solidFill>
                  <a:srgbClr val="333333"/>
                </a:solidFill>
                <a:effectLst/>
                <a:latin typeface="Calibri" panose="020F0502020204030204" pitchFamily="34" charset="0"/>
                <a:ea typeface="Times New Roman" panose="02020603050405020304" pitchFamily="18" charset="0"/>
              </a:rPr>
              <a:t>It also gives some proven techniques that can help people reduce their drinking.</a:t>
            </a:r>
            <a:r>
              <a:rPr lang="en-GB" sz="1600" dirty="0">
                <a:latin typeface="Times New Roman" panose="02020603050405020304" pitchFamily="18" charset="0"/>
                <a:ea typeface="Times New Roman" panose="02020603050405020304" pitchFamily="18" charset="0"/>
              </a:rPr>
              <a:t> </a:t>
            </a:r>
            <a:r>
              <a:rPr lang="en-GB" sz="1600" dirty="0">
                <a:solidFill>
                  <a:srgbClr val="333333"/>
                </a:solidFill>
                <a:effectLst/>
                <a:latin typeface="Calibri" panose="020F0502020204030204" pitchFamily="34" charset="0"/>
                <a:ea typeface="Times New Roman" panose="02020603050405020304" pitchFamily="18" charset="0"/>
              </a:rPr>
              <a:t>To download the app, visit </a:t>
            </a:r>
            <a:r>
              <a:rPr lang="en-GB" sz="1600" u="sng" dirty="0">
                <a:solidFill>
                  <a:srgbClr val="6D2077"/>
                </a:solidFill>
                <a:effectLst/>
                <a:latin typeface="Calibri" panose="020F0502020204030204" pitchFamily="34" charset="0"/>
                <a:ea typeface="Times New Roman" panose="02020603050405020304" pitchFamily="18" charset="0"/>
                <a:hlinkClick r:id="rId7" tooltip="Google play store"/>
              </a:rPr>
              <a:t>Google Play</a:t>
            </a:r>
            <a:r>
              <a:rPr lang="en-GB" sz="1600" dirty="0">
                <a:solidFill>
                  <a:srgbClr val="333333"/>
                </a:solidFill>
                <a:effectLst/>
                <a:latin typeface="Calibri" panose="020F0502020204030204" pitchFamily="34" charset="0"/>
                <a:ea typeface="Times New Roman" panose="02020603050405020304" pitchFamily="18" charset="0"/>
              </a:rPr>
              <a:t> or the </a:t>
            </a:r>
            <a:r>
              <a:rPr lang="en-GB" sz="1600" u="sng" dirty="0">
                <a:solidFill>
                  <a:srgbClr val="6D2077"/>
                </a:solidFill>
                <a:effectLst/>
                <a:latin typeface="Calibri" panose="020F0502020204030204" pitchFamily="34" charset="0"/>
                <a:ea typeface="Times New Roman" panose="02020603050405020304" pitchFamily="18" charset="0"/>
                <a:hlinkClick r:id="rId8" tooltip="App Store"/>
              </a:rPr>
              <a:t>App Store</a:t>
            </a:r>
            <a:r>
              <a:rPr lang="en-GB" sz="1600" dirty="0">
                <a:solidFill>
                  <a:srgbClr val="333333"/>
                </a:solidFill>
                <a:effectLst/>
                <a:latin typeface="Calibri" panose="020F0502020204030204" pitchFamily="34" charset="0"/>
                <a:ea typeface="Times New Roman" panose="02020603050405020304" pitchFamily="18" charset="0"/>
              </a:rPr>
              <a:t>. </a:t>
            </a:r>
          </a:p>
          <a:p>
            <a:endParaRPr lang="en-GB" dirty="0"/>
          </a:p>
        </p:txBody>
      </p:sp>
      <p:sp>
        <p:nvSpPr>
          <p:cNvPr id="10" name="TextBox 9">
            <a:extLst>
              <a:ext uri="{FF2B5EF4-FFF2-40B4-BE49-F238E27FC236}">
                <a16:creationId xmlns:a16="http://schemas.microsoft.com/office/drawing/2014/main" id="{D574D14D-AEB0-4A8D-A1AA-F09BFAF6A643}"/>
              </a:ext>
            </a:extLst>
          </p:cNvPr>
          <p:cNvSpPr txBox="1"/>
          <p:nvPr/>
        </p:nvSpPr>
        <p:spPr>
          <a:xfrm>
            <a:off x="185529" y="5640752"/>
            <a:ext cx="9474064" cy="338554"/>
          </a:xfrm>
          <a:prstGeom prst="rect">
            <a:avLst/>
          </a:prstGeom>
          <a:noFill/>
        </p:spPr>
        <p:txBody>
          <a:bodyPr wrap="square" rtlCol="0">
            <a:spAutoFit/>
          </a:bodyPr>
          <a:lstStyle/>
          <a:p>
            <a:pPr>
              <a:spcAft>
                <a:spcPts val="750"/>
              </a:spcAft>
            </a:pPr>
            <a:r>
              <a:rPr lang="en-GB" sz="1600" b="1" dirty="0">
                <a:effectLst/>
                <a:latin typeface="Calibri" panose="020F0502020204030204" pitchFamily="34" charset="0"/>
                <a:ea typeface="Times New Roman" panose="02020603050405020304" pitchFamily="18" charset="0"/>
              </a:rPr>
              <a:t>Lower My Drinking is free for people with a Royal Borough postcode at home and/or work.</a:t>
            </a:r>
            <a:endParaRPr lang="en-GB"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39087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5ED2D-BB42-4910-AB98-6086CDE03196}"/>
              </a:ext>
            </a:extLst>
          </p:cNvPr>
          <p:cNvSpPr>
            <a:spLocks noGrp="1"/>
          </p:cNvSpPr>
          <p:nvPr>
            <p:ph type="title"/>
          </p:nvPr>
        </p:nvSpPr>
        <p:spPr>
          <a:xfrm>
            <a:off x="453660" y="14748"/>
            <a:ext cx="10515600" cy="1325563"/>
          </a:xfrm>
        </p:spPr>
        <p:txBody>
          <a:bodyPr/>
          <a:lstStyle/>
          <a:p>
            <a:r>
              <a:rPr lang="en-GB" b="1" dirty="0">
                <a:solidFill>
                  <a:srgbClr val="7030A0"/>
                </a:solidFill>
              </a:rPr>
              <a:t>RBWM’s Smoking Cessation Service </a:t>
            </a:r>
          </a:p>
        </p:txBody>
      </p:sp>
      <p:pic>
        <p:nvPicPr>
          <p:cNvPr id="4" name="Picture 3">
            <a:extLst>
              <a:ext uri="{FF2B5EF4-FFF2-40B4-BE49-F238E27FC236}">
                <a16:creationId xmlns:a16="http://schemas.microsoft.com/office/drawing/2014/main" id="{91016526-3EDC-4D8E-9B5F-CEC56363A560}"/>
              </a:ext>
            </a:extLst>
          </p:cNvPr>
          <p:cNvPicPr>
            <a:picLocks noChangeAspect="1"/>
          </p:cNvPicPr>
          <p:nvPr/>
        </p:nvPicPr>
        <p:blipFill rotWithShape="1">
          <a:blip r:embed="rId2"/>
          <a:srcRect l="87583" t="19037" r="8083" b="64074"/>
          <a:stretch/>
        </p:blipFill>
        <p:spPr>
          <a:xfrm>
            <a:off x="10969260" y="0"/>
            <a:ext cx="1222740" cy="1340311"/>
          </a:xfrm>
          <a:prstGeom prst="rect">
            <a:avLst/>
          </a:prstGeom>
        </p:spPr>
      </p:pic>
      <p:sp>
        <p:nvSpPr>
          <p:cNvPr id="5" name="TextBox 4">
            <a:extLst>
              <a:ext uri="{FF2B5EF4-FFF2-40B4-BE49-F238E27FC236}">
                <a16:creationId xmlns:a16="http://schemas.microsoft.com/office/drawing/2014/main" id="{EC90A7F2-B871-44F6-A74D-4B65975AEA1B}"/>
              </a:ext>
            </a:extLst>
          </p:cNvPr>
          <p:cNvSpPr txBox="1"/>
          <p:nvPr/>
        </p:nvSpPr>
        <p:spPr>
          <a:xfrm>
            <a:off x="600075" y="974303"/>
            <a:ext cx="11430000" cy="3656450"/>
          </a:xfrm>
          <a:prstGeom prst="rect">
            <a:avLst/>
          </a:prstGeom>
          <a:noFill/>
        </p:spPr>
        <p:txBody>
          <a:bodyPr wrap="square" rtlCol="0">
            <a:spAutoFit/>
          </a:bodyPr>
          <a:lstStyle/>
          <a:p>
            <a:pPr fontAlgn="base"/>
            <a:endParaRPr lang="en-GB" sz="1600" dirty="0">
              <a:latin typeface="Calibri" panose="020F0502020204030204" pitchFamily="34" charset="0"/>
              <a:ea typeface="Times New Roman" panose="02020603050405020304" pitchFamily="18" charset="0"/>
            </a:endParaRPr>
          </a:p>
          <a:p>
            <a:pPr fontAlgn="base"/>
            <a:r>
              <a:rPr lang="en-GB" sz="1600" dirty="0">
                <a:effectLst/>
                <a:latin typeface="Calibri" panose="020F0502020204030204" pitchFamily="34" charset="0"/>
                <a:ea typeface="Times New Roman" panose="02020603050405020304" pitchFamily="18" charset="0"/>
              </a:rPr>
              <a:t>Patients can receive specialist, one-to-one advice, and support to help them stop smoking.</a:t>
            </a:r>
          </a:p>
          <a:p>
            <a:pPr>
              <a:lnSpc>
                <a:spcPct val="107000"/>
              </a:lnSpc>
            </a:pPr>
            <a:endParaRPr lang="en-GB" sz="1600" dirty="0">
              <a:solidFill>
                <a:srgbClr val="00B050"/>
              </a:solidFill>
              <a:latin typeface="Calibri" panose="020F0502020204030204" pitchFamily="34" charset="0"/>
              <a:ea typeface="Times New Roman" panose="02020603050405020304" pitchFamily="18" charset="0"/>
            </a:endParaRPr>
          </a:p>
          <a:p>
            <a:pPr>
              <a:lnSpc>
                <a:spcPct val="107000"/>
              </a:lnSpc>
            </a:pPr>
            <a:r>
              <a:rPr lang="en-GB" sz="1600" b="1" dirty="0">
                <a:solidFill>
                  <a:srgbClr val="00B050"/>
                </a:solidFill>
                <a:latin typeface="Calibri" panose="020F0502020204030204" pitchFamily="34" charset="0"/>
                <a:ea typeface="Times New Roman" panose="02020603050405020304" pitchFamily="18" charset="0"/>
              </a:rPr>
              <a:t>HCPs can refer patients to RBWM’s Smoking Cessation Service using the referral form.</a:t>
            </a:r>
          </a:p>
          <a:p>
            <a:pPr marL="28575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rPr>
              <a:t>The form can be found </a:t>
            </a:r>
            <a:r>
              <a:rPr lang="en-GB" sz="1600" b="1" u="sng" dirty="0">
                <a:solidFill>
                  <a:srgbClr val="337AB7"/>
                </a:solidFill>
                <a:latin typeface="Calibri" panose="020F0502020204030204" pitchFamily="34" charset="0"/>
                <a:ea typeface="Calibri" panose="020F0502020204030204" pitchFamily="34" charset="0"/>
                <a:cs typeface="Calibri" panose="020F0502020204030204" pitchFamily="34" charset="0"/>
                <a:hlinkClick r:id="rId3"/>
              </a:rPr>
              <a:t>HERE</a:t>
            </a:r>
            <a:endParaRPr lang="en-GB" sz="1600" dirty="0">
              <a:effectLst/>
              <a:latin typeface="Calibri" panose="020F0502020204030204" pitchFamily="34" charset="0"/>
              <a:ea typeface="Calibri" panose="020F0502020204030204" pitchFamily="34" charset="0"/>
            </a:endParaRPr>
          </a:p>
          <a:p>
            <a:pPr marL="285750" indent="-285750">
              <a:lnSpc>
                <a:spcPct val="107000"/>
              </a:lnSpc>
              <a:buFont typeface="Arial" panose="020B0604020202020204" pitchFamily="34" charset="0"/>
              <a:buChar char="•"/>
            </a:pPr>
            <a:r>
              <a:rPr lang="en-GB" sz="1600" dirty="0">
                <a:effectLst/>
                <a:latin typeface="Calibri" panose="020F0502020204030204" pitchFamily="34" charset="0"/>
                <a:ea typeface="Calibri" panose="020F0502020204030204" pitchFamily="34" charset="0"/>
              </a:rPr>
              <a:t>The RBWM Smoking Cessation Service Referral Form </a:t>
            </a:r>
            <a:r>
              <a:rPr lang="en-GB" sz="1600">
                <a:effectLst/>
                <a:latin typeface="Calibri" panose="020F0502020204030204" pitchFamily="34" charset="0"/>
                <a:ea typeface="Calibri" panose="020F0502020204030204" pitchFamily="34" charset="0"/>
              </a:rPr>
              <a:t>is also on </a:t>
            </a:r>
            <a:r>
              <a:rPr lang="en-GB" sz="1600" dirty="0">
                <a:effectLst/>
                <a:latin typeface="Calibri" panose="020F0502020204030204" pitchFamily="34" charset="0"/>
                <a:ea typeface="Calibri" panose="020F0502020204030204" pitchFamily="34" charset="0"/>
              </a:rPr>
              <a:t>DXS, located within the Frimley Health and Care / Community Services / East Berkshire CCG / Referral Forms folder.</a:t>
            </a:r>
          </a:p>
          <a:p>
            <a:pPr fontAlgn="base"/>
            <a:endParaRPr lang="en-GB" sz="1600" dirty="0">
              <a:effectLst/>
              <a:latin typeface="Calibri" panose="020F0502020204030204" pitchFamily="34" charset="0"/>
              <a:ea typeface="Times New Roman" panose="02020603050405020304" pitchFamily="18" charset="0"/>
            </a:endParaRPr>
          </a:p>
          <a:p>
            <a:pPr fontAlgn="base"/>
            <a:r>
              <a:rPr lang="en-GB" sz="1600" dirty="0">
                <a:latin typeface="Calibri" panose="020F0502020204030204" pitchFamily="34" charset="0"/>
                <a:ea typeface="Times New Roman" panose="02020603050405020304" pitchFamily="18" charset="0"/>
              </a:rPr>
              <a:t>To </a:t>
            </a:r>
            <a:r>
              <a:rPr lang="en-GB" sz="1600" b="1" dirty="0">
                <a:solidFill>
                  <a:srgbClr val="00B050"/>
                </a:solidFill>
                <a:latin typeface="Calibri" panose="020F0502020204030204" pitchFamily="34" charset="0"/>
                <a:ea typeface="Times New Roman" panose="02020603050405020304" pitchFamily="18" charset="0"/>
              </a:rPr>
              <a:t>self-refer</a:t>
            </a:r>
            <a:r>
              <a:rPr lang="en-GB" sz="1600" dirty="0">
                <a:latin typeface="Calibri" panose="020F0502020204030204" pitchFamily="34" charset="0"/>
                <a:ea typeface="Times New Roman" panose="02020603050405020304" pitchFamily="18" charset="0"/>
              </a:rPr>
              <a:t>, patients can:</a:t>
            </a:r>
            <a:endParaRPr lang="en-GB" sz="1600" dirty="0">
              <a:effectLst/>
              <a:latin typeface="Calibri" panose="020F0502020204030204" pitchFamily="34" charset="0"/>
              <a:ea typeface="Times New Roman" panose="02020603050405020304" pitchFamily="18" charset="0"/>
            </a:endParaRPr>
          </a:p>
          <a:p>
            <a:pPr marL="285750" indent="-285750" fontAlgn="base">
              <a:buFont typeface="Arial" panose="020B0604020202020204" pitchFamily="34" charset="0"/>
              <a:buChar char="•"/>
            </a:pPr>
            <a:r>
              <a:rPr lang="en-GB" sz="1600" dirty="0">
                <a:effectLst/>
                <a:latin typeface="Calibri" panose="020F0502020204030204" pitchFamily="34" charset="0"/>
                <a:ea typeface="Times New Roman" panose="02020603050405020304" pitchFamily="18" charset="0"/>
              </a:rPr>
              <a:t>Call or text: </a:t>
            </a:r>
            <a:r>
              <a:rPr lang="en-GB" sz="1600" dirty="0">
                <a:effectLst/>
                <a:latin typeface="Calibri" panose="020F0502020204030204" pitchFamily="34" charset="0"/>
                <a:ea typeface="Calibri" panose="020F0502020204030204" pitchFamily="34" charset="0"/>
              </a:rPr>
              <a:t>07936 360109</a:t>
            </a:r>
            <a:endParaRPr lang="en-GB" sz="1600" dirty="0">
              <a:latin typeface="Calibri" panose="020F0502020204030204" pitchFamily="34" charset="0"/>
              <a:ea typeface="Calibri" panose="020F0502020204030204" pitchFamily="34" charset="0"/>
            </a:endParaRPr>
          </a:p>
          <a:p>
            <a:pPr marL="285750" indent="-285750" fontAlgn="base">
              <a:buFont typeface="Arial" panose="020B0604020202020204" pitchFamily="34" charset="0"/>
              <a:buChar char="•"/>
            </a:pPr>
            <a:r>
              <a:rPr lang="en-GB" sz="1600" dirty="0">
                <a:effectLst/>
                <a:latin typeface="Calibri" panose="020F0502020204030204" pitchFamily="34" charset="0"/>
                <a:ea typeface="Times New Roman" panose="02020603050405020304" pitchFamily="18" charset="0"/>
              </a:rPr>
              <a:t>Email: </a:t>
            </a:r>
            <a:r>
              <a:rPr lang="en-GB" sz="1600" u="sng" dirty="0">
                <a:solidFill>
                  <a:srgbClr val="0000FF"/>
                </a:solidFill>
                <a:effectLst/>
                <a:latin typeface="Calibri" panose="020F0502020204030204" pitchFamily="34" charset="0"/>
                <a:ea typeface="Times New Roman" panose="02020603050405020304" pitchFamily="18" charset="0"/>
                <a:hlinkClick r:id="rId4"/>
              </a:rPr>
              <a:t>admin@resilience-rbwm.org.uk.cjsm.net</a:t>
            </a:r>
            <a:r>
              <a:rPr lang="en-GB" sz="1600" dirty="0">
                <a:effectLst/>
                <a:latin typeface="Calibri" panose="020F0502020204030204" pitchFamily="34" charset="0"/>
                <a:ea typeface="Times New Roman" panose="02020603050405020304" pitchFamily="18" charset="0"/>
              </a:rPr>
              <a:t>  </a:t>
            </a:r>
            <a:endParaRPr lang="en-GB" sz="1600" dirty="0">
              <a:effectLst/>
              <a:latin typeface="Calibri" panose="020F0502020204030204" pitchFamily="34" charset="0"/>
              <a:ea typeface="Calibri" panose="020F0502020204030204" pitchFamily="34" charset="0"/>
            </a:endParaRPr>
          </a:p>
          <a:p>
            <a:pPr marL="342900" lvl="0" indent="-342900" fontAlgn="base">
              <a:buFont typeface="Symbol" panose="05050102010706020507" pitchFamily="18" charset="2"/>
              <a:buChar char=""/>
            </a:pPr>
            <a:endParaRPr lang="en-GB" sz="1600" dirty="0">
              <a:effectLst/>
              <a:latin typeface="Calibri" panose="020F0502020204030204" pitchFamily="34" charset="0"/>
              <a:ea typeface="Times New Roman" panose="02020603050405020304" pitchFamily="18" charset="0"/>
            </a:endParaRPr>
          </a:p>
          <a:p>
            <a:pPr lvl="0" fontAlgn="base"/>
            <a:r>
              <a:rPr lang="en-GB" sz="1600" dirty="0">
                <a:latin typeface="Calibri" panose="020F0502020204030204" pitchFamily="34" charset="0"/>
                <a:ea typeface="Times New Roman" panose="02020603050405020304" pitchFamily="18" charset="0"/>
              </a:rPr>
              <a:t>To use this service, people </a:t>
            </a:r>
            <a:r>
              <a:rPr lang="en-GB" sz="1600" dirty="0">
                <a:effectLst/>
                <a:latin typeface="Calibri" panose="020F0502020204030204" pitchFamily="34" charset="0"/>
                <a:ea typeface="Times New Roman" panose="02020603050405020304" pitchFamily="18" charset="0"/>
              </a:rPr>
              <a:t>must be a RBWM resident.</a:t>
            </a:r>
            <a:endParaRPr lang="en-GB" sz="1600" dirty="0">
              <a:effectLst/>
              <a:latin typeface="Calibri" panose="020F0502020204030204" pitchFamily="34" charset="0"/>
              <a:ea typeface="Calibri" panose="020F0502020204030204" pitchFamily="34" charset="0"/>
            </a:endParaRPr>
          </a:p>
          <a:p>
            <a:endParaRPr lang="en-GB" dirty="0"/>
          </a:p>
        </p:txBody>
      </p:sp>
      <p:pic>
        <p:nvPicPr>
          <p:cNvPr id="6" name="Picture 5" descr="A person kissing a green balloon&#10;&#10;Description automatically generated with medium confidence">
            <a:extLst>
              <a:ext uri="{FF2B5EF4-FFF2-40B4-BE49-F238E27FC236}">
                <a16:creationId xmlns:a16="http://schemas.microsoft.com/office/drawing/2014/main" id="{19CC8CF6-8CF3-4F00-BFB1-1B77013F442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30552" y="4367283"/>
            <a:ext cx="2276476" cy="2276476"/>
          </a:xfrm>
          <a:prstGeom prst="rect">
            <a:avLst/>
          </a:prstGeom>
        </p:spPr>
      </p:pic>
      <p:pic>
        <p:nvPicPr>
          <p:cNvPr id="7" name="Picture 6" descr="A collage of a person kicking a football ball&#10;&#10;Description automatically generated with medium confidence">
            <a:extLst>
              <a:ext uri="{FF2B5EF4-FFF2-40B4-BE49-F238E27FC236}">
                <a16:creationId xmlns:a16="http://schemas.microsoft.com/office/drawing/2014/main" id="{F5A0B0F7-ED8E-40D4-A889-D563D5EF830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42707" y="4367283"/>
            <a:ext cx="2276476" cy="2276476"/>
          </a:xfrm>
          <a:prstGeom prst="rect">
            <a:avLst/>
          </a:prstGeom>
        </p:spPr>
      </p:pic>
      <p:pic>
        <p:nvPicPr>
          <p:cNvPr id="9" name="Picture 8" descr="A picture containing text, indoor&#10;&#10;Description automatically generated">
            <a:extLst>
              <a:ext uri="{FF2B5EF4-FFF2-40B4-BE49-F238E27FC236}">
                <a16:creationId xmlns:a16="http://schemas.microsoft.com/office/drawing/2014/main" id="{495EA82F-20B3-410B-9DB0-A868641FA8D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54862" y="4367283"/>
            <a:ext cx="2276476" cy="2276476"/>
          </a:xfrm>
          <a:prstGeom prst="rect">
            <a:avLst/>
          </a:prstGeom>
        </p:spPr>
      </p:pic>
      <p:pic>
        <p:nvPicPr>
          <p:cNvPr id="8" name="Picture 7">
            <a:extLst>
              <a:ext uri="{FF2B5EF4-FFF2-40B4-BE49-F238E27FC236}">
                <a16:creationId xmlns:a16="http://schemas.microsoft.com/office/drawing/2014/main" id="{49B90E12-0B6A-4AE5-B63E-A13435A96074}"/>
              </a:ext>
            </a:extLst>
          </p:cNvPr>
          <p:cNvPicPr>
            <a:picLocks noChangeAspect="1"/>
          </p:cNvPicPr>
          <p:nvPr/>
        </p:nvPicPr>
        <p:blipFill rotWithShape="1">
          <a:blip r:embed="rId2"/>
          <a:srcRect l="87583" t="19037" r="8083" b="64074"/>
          <a:stretch/>
        </p:blipFill>
        <p:spPr>
          <a:xfrm>
            <a:off x="10953750" y="0"/>
            <a:ext cx="1222740" cy="1340311"/>
          </a:xfrm>
          <a:prstGeom prst="rect">
            <a:avLst/>
          </a:prstGeom>
        </p:spPr>
      </p:pic>
    </p:spTree>
    <p:extLst>
      <p:ext uri="{BB962C8B-B14F-4D97-AF65-F5344CB8AC3E}">
        <p14:creationId xmlns:p14="http://schemas.microsoft.com/office/powerpoint/2010/main" val="3256465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10;&#10;Description automatically generated">
            <a:extLst>
              <a:ext uri="{FF2B5EF4-FFF2-40B4-BE49-F238E27FC236}">
                <a16:creationId xmlns:a16="http://schemas.microsoft.com/office/drawing/2014/main" id="{3885B254-1DBF-48D3-B379-0FC7ECBCE9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422" y="508000"/>
            <a:ext cx="3655233" cy="2057400"/>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3AB0991A-0842-4237-AD01-F39092D4C0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8383" y="508000"/>
            <a:ext cx="3655234" cy="2057400"/>
          </a:xfrm>
          <a:prstGeom prst="rect">
            <a:avLst/>
          </a:prstGeom>
        </p:spPr>
      </p:pic>
      <p:pic>
        <p:nvPicPr>
          <p:cNvPr id="9" name="Picture 8" descr="Diagram&#10;&#10;Description automatically generated">
            <a:extLst>
              <a:ext uri="{FF2B5EF4-FFF2-40B4-BE49-F238E27FC236}">
                <a16:creationId xmlns:a16="http://schemas.microsoft.com/office/drawing/2014/main" id="{6583D11A-E6A6-4328-BC59-01F7BFFF10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84345" y="508000"/>
            <a:ext cx="3655233" cy="205740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72148A32-5094-4298-AD06-56F49692673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53030" y="2895599"/>
            <a:ext cx="3655233" cy="2057400"/>
          </a:xfrm>
          <a:prstGeom prst="rect">
            <a:avLst/>
          </a:prstGeom>
        </p:spPr>
      </p:pic>
      <p:pic>
        <p:nvPicPr>
          <p:cNvPr id="13" name="Picture 12" descr="Graphical user interface, text, application&#10;&#10;Description automatically generated">
            <a:extLst>
              <a:ext uri="{FF2B5EF4-FFF2-40B4-BE49-F238E27FC236}">
                <a16:creationId xmlns:a16="http://schemas.microsoft.com/office/drawing/2014/main" id="{F21F0848-32D6-4036-81B3-D83ED37D306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04328" y="2895598"/>
            <a:ext cx="3655234" cy="2057401"/>
          </a:xfrm>
          <a:prstGeom prst="rect">
            <a:avLst/>
          </a:prstGeom>
        </p:spPr>
      </p:pic>
      <p:sp>
        <p:nvSpPr>
          <p:cNvPr id="14" name="TextBox 13">
            <a:extLst>
              <a:ext uri="{FF2B5EF4-FFF2-40B4-BE49-F238E27FC236}">
                <a16:creationId xmlns:a16="http://schemas.microsoft.com/office/drawing/2014/main" id="{9E2AB372-1B8C-4DB0-9989-F0D9B33B31E3}"/>
              </a:ext>
            </a:extLst>
          </p:cNvPr>
          <p:cNvSpPr txBox="1"/>
          <p:nvPr/>
        </p:nvSpPr>
        <p:spPr>
          <a:xfrm>
            <a:off x="2315522" y="5159134"/>
            <a:ext cx="7977611" cy="1846659"/>
          </a:xfrm>
          <a:prstGeom prst="rect">
            <a:avLst/>
          </a:prstGeom>
          <a:noFill/>
        </p:spPr>
        <p:txBody>
          <a:bodyPr wrap="square" rtlCol="0">
            <a:spAutoFit/>
          </a:bodyPr>
          <a:lstStyle/>
          <a:p>
            <a:r>
              <a:rPr lang="en-GB" sz="1600" dirty="0"/>
              <a:t>Public Health will be posting the above assets on RBWM’s Twitter, Facebook, and Next Door every Monday in January. </a:t>
            </a:r>
          </a:p>
          <a:p>
            <a:pPr marL="285750" indent="-285750">
              <a:buFont typeface="Arial" panose="020B0604020202020204" pitchFamily="34" charset="0"/>
              <a:buChar char="•"/>
            </a:pPr>
            <a:r>
              <a:rPr lang="en-GB" sz="1600" dirty="0"/>
              <a:t>Please feel free to use the assets and reshare the social </a:t>
            </a:r>
            <a:r>
              <a:rPr lang="en-GB" sz="1600"/>
              <a:t>media posts. </a:t>
            </a:r>
            <a:endParaRPr lang="en-GB" sz="1600" dirty="0"/>
          </a:p>
          <a:p>
            <a:pPr marL="285750" indent="-285750">
              <a:buFont typeface="Arial" panose="020B0604020202020204" pitchFamily="34" charset="0"/>
              <a:buChar char="•"/>
            </a:pPr>
            <a:r>
              <a:rPr lang="en-GB" sz="1600" dirty="0">
                <a:solidFill>
                  <a:srgbClr val="242424"/>
                </a:solidFill>
                <a:effectLst/>
                <a:ea typeface="Calibri" panose="020F0502020204030204" pitchFamily="34" charset="0"/>
              </a:rPr>
              <a:t>Please share this pack with your appropriate contact</a:t>
            </a:r>
            <a:r>
              <a:rPr lang="en-GB" sz="1600" dirty="0">
                <a:effectLst/>
              </a:rPr>
              <a:t>s.</a:t>
            </a:r>
            <a:endParaRPr lang="en-GB" sz="1600" dirty="0"/>
          </a:p>
          <a:p>
            <a:endParaRPr lang="en-GB" sz="1600" dirty="0"/>
          </a:p>
          <a:p>
            <a:pPr algn="ctr"/>
            <a:r>
              <a:rPr lang="en-GB" sz="1600" dirty="0"/>
              <a:t>Please contact </a:t>
            </a:r>
            <a:r>
              <a:rPr lang="en-GB" sz="1600" dirty="0">
                <a:hlinkClick r:id="rId7"/>
              </a:rPr>
              <a:t>charlotte.fox@rbwm.gov.uk</a:t>
            </a:r>
            <a:r>
              <a:rPr lang="en-GB" sz="1600" dirty="0"/>
              <a:t> with any questions.</a:t>
            </a:r>
          </a:p>
          <a:p>
            <a:r>
              <a:rPr lang="en-GB" dirty="0"/>
              <a:t> </a:t>
            </a:r>
          </a:p>
        </p:txBody>
      </p:sp>
    </p:spTree>
    <p:extLst>
      <p:ext uri="{BB962C8B-B14F-4D97-AF65-F5344CB8AC3E}">
        <p14:creationId xmlns:p14="http://schemas.microsoft.com/office/powerpoint/2010/main" val="338021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54CE3-BB59-4110-B671-9B328EC5CF5E}"/>
              </a:ext>
            </a:extLst>
          </p:cNvPr>
          <p:cNvSpPr>
            <a:spLocks noGrp="1"/>
          </p:cNvSpPr>
          <p:nvPr>
            <p:ph type="title"/>
          </p:nvPr>
        </p:nvSpPr>
        <p:spPr>
          <a:xfrm>
            <a:off x="742950" y="-10255"/>
            <a:ext cx="10515600" cy="1325563"/>
          </a:xfrm>
        </p:spPr>
        <p:txBody>
          <a:bodyPr>
            <a:normAutofit/>
          </a:bodyPr>
          <a:lstStyle/>
          <a:p>
            <a:r>
              <a:rPr lang="en-GB" b="1" dirty="0">
                <a:solidFill>
                  <a:srgbClr val="7030A0"/>
                </a:solidFill>
                <a:effectLst/>
                <a:ea typeface="Calibri" panose="020F0502020204030204" pitchFamily="34" charset="0"/>
              </a:rPr>
              <a:t>PHE Physical Activity in Clinical Care Training </a:t>
            </a:r>
            <a:endParaRPr lang="en-GB" b="1" dirty="0">
              <a:solidFill>
                <a:srgbClr val="7030A0"/>
              </a:solidFill>
            </a:endParaRPr>
          </a:p>
        </p:txBody>
      </p:sp>
      <p:sp>
        <p:nvSpPr>
          <p:cNvPr id="3" name="Content Placeholder 2">
            <a:extLst>
              <a:ext uri="{FF2B5EF4-FFF2-40B4-BE49-F238E27FC236}">
                <a16:creationId xmlns:a16="http://schemas.microsoft.com/office/drawing/2014/main" id="{2A4DFD06-787F-4845-B188-E056E63FAEE2}"/>
              </a:ext>
            </a:extLst>
          </p:cNvPr>
          <p:cNvSpPr>
            <a:spLocks noGrp="1"/>
          </p:cNvSpPr>
          <p:nvPr>
            <p:ph idx="1"/>
          </p:nvPr>
        </p:nvSpPr>
        <p:spPr>
          <a:xfrm>
            <a:off x="300378" y="1315308"/>
            <a:ext cx="6233769" cy="2447066"/>
          </a:xfrm>
          <a:ln w="28575">
            <a:solidFill>
              <a:srgbClr val="FFC000"/>
            </a:solidFill>
          </a:ln>
        </p:spPr>
        <p:txBody>
          <a:bodyPr>
            <a:normAutofit/>
          </a:bodyPr>
          <a:lstStyle/>
          <a:p>
            <a:pPr marL="0" indent="0">
              <a:buNone/>
            </a:pPr>
            <a:r>
              <a:rPr lang="en-GB" sz="1600" dirty="0">
                <a:effectLst/>
                <a:latin typeface="Calibri" panose="020F0502020204030204" pitchFamily="34" charset="0"/>
                <a:ea typeface="Calibri" panose="020F0502020204030204" pitchFamily="34" charset="0"/>
              </a:rPr>
              <a:t>The next </a:t>
            </a:r>
            <a:r>
              <a:rPr lang="en-GB" sz="1600" b="1" dirty="0">
                <a:effectLst/>
                <a:latin typeface="Calibri" panose="020F0502020204030204" pitchFamily="34" charset="0"/>
                <a:ea typeface="Calibri" panose="020F0502020204030204" pitchFamily="34" charset="0"/>
              </a:rPr>
              <a:t>free</a:t>
            </a:r>
            <a:r>
              <a:rPr lang="en-GB" sz="1600" dirty="0">
                <a:effectLst/>
                <a:latin typeface="Calibri" panose="020F0502020204030204" pitchFamily="34" charset="0"/>
                <a:ea typeface="Calibri" panose="020F0502020204030204" pitchFamily="34" charset="0"/>
              </a:rPr>
              <a:t> PHE Physical Activity in Clinical Care Trainings for Thames Valley are scheduled for </a:t>
            </a:r>
          </a:p>
          <a:p>
            <a:pPr marL="0" indent="0">
              <a:buNone/>
            </a:pPr>
            <a:r>
              <a:rPr lang="en-GB" sz="1600" b="1" dirty="0">
                <a:effectLst/>
                <a:latin typeface="Calibri" panose="020F0502020204030204" pitchFamily="34" charset="0"/>
                <a:ea typeface="Calibri" panose="020F0502020204030204" pitchFamily="34" charset="0"/>
              </a:rPr>
              <a:t>Tuesday 25</a:t>
            </a:r>
            <a:r>
              <a:rPr lang="en-GB" sz="1600" b="1" baseline="30000" dirty="0">
                <a:effectLst/>
                <a:latin typeface="Calibri" panose="020F0502020204030204" pitchFamily="34" charset="0"/>
                <a:ea typeface="Calibri" panose="020F0502020204030204" pitchFamily="34" charset="0"/>
              </a:rPr>
              <a:t>th</a:t>
            </a:r>
            <a:r>
              <a:rPr lang="en-GB" sz="1600" b="1" dirty="0">
                <a:effectLst/>
                <a:latin typeface="Calibri" panose="020F0502020204030204" pitchFamily="34" charset="0"/>
                <a:ea typeface="Calibri" panose="020F0502020204030204" pitchFamily="34" charset="0"/>
              </a:rPr>
              <a:t> January 2022 @ 1-2pm</a:t>
            </a:r>
            <a:endParaRPr lang="en-GB" sz="1600" dirty="0">
              <a:effectLst/>
              <a:latin typeface="Calibri" panose="020F0502020204030204" pitchFamily="34" charset="0"/>
              <a:ea typeface="Calibri" panose="020F0502020204030204" pitchFamily="34" charset="0"/>
            </a:endParaRPr>
          </a:p>
          <a:p>
            <a:pPr marL="0" indent="0">
              <a:buNone/>
            </a:pPr>
            <a:r>
              <a:rPr lang="en-GB" sz="1600" b="1" dirty="0">
                <a:effectLst/>
                <a:latin typeface="Calibri" panose="020F0502020204030204" pitchFamily="34" charset="0"/>
                <a:ea typeface="Calibri" panose="020F0502020204030204" pitchFamily="34" charset="0"/>
              </a:rPr>
              <a:t>Thursday 27</a:t>
            </a:r>
            <a:r>
              <a:rPr lang="en-GB" sz="1600" b="1" baseline="30000" dirty="0">
                <a:effectLst/>
                <a:latin typeface="Calibri" panose="020F0502020204030204" pitchFamily="34" charset="0"/>
                <a:ea typeface="Calibri" panose="020F0502020204030204" pitchFamily="34" charset="0"/>
              </a:rPr>
              <a:t>th</a:t>
            </a:r>
            <a:r>
              <a:rPr lang="en-GB" sz="1600" b="1" dirty="0">
                <a:effectLst/>
                <a:latin typeface="Calibri" panose="020F0502020204030204" pitchFamily="34" charset="0"/>
                <a:ea typeface="Calibri" panose="020F0502020204030204" pitchFamily="34" charset="0"/>
              </a:rPr>
              <a:t> January 2022 @ 1-2pm</a:t>
            </a:r>
            <a:endParaRPr lang="en-GB" sz="1600" dirty="0">
              <a:effectLst/>
              <a:latin typeface="Calibri" panose="020F0502020204030204" pitchFamily="34" charset="0"/>
              <a:ea typeface="Calibri" panose="020F0502020204030204" pitchFamily="34" charset="0"/>
            </a:endParaRPr>
          </a:p>
          <a:p>
            <a:r>
              <a:rPr lang="en-GB" sz="1600" dirty="0">
                <a:effectLst/>
                <a:latin typeface="Calibri" panose="020F0502020204030204" pitchFamily="34" charset="0"/>
                <a:ea typeface="Calibri" panose="020F0502020204030204" pitchFamily="34" charset="0"/>
              </a:rPr>
              <a:t>This online training is available for all registered healthcare professionals in Berkshire. </a:t>
            </a:r>
          </a:p>
          <a:p>
            <a:r>
              <a:rPr lang="en-GB" sz="1600" dirty="0">
                <a:effectLst/>
                <a:latin typeface="Calibri" panose="020F0502020204030204" pitchFamily="34" charset="0"/>
                <a:ea typeface="Calibri" panose="020F0502020204030204" pitchFamily="34" charset="0"/>
              </a:rPr>
              <a:t>For further information and to </a:t>
            </a:r>
            <a:r>
              <a:rPr lang="en-GB" sz="1600" b="1" dirty="0">
                <a:effectLst/>
                <a:latin typeface="Calibri" panose="020F0502020204030204" pitchFamily="34" charset="0"/>
                <a:ea typeface="Calibri" panose="020F0502020204030204" pitchFamily="34" charset="0"/>
              </a:rPr>
              <a:t>book a place</a:t>
            </a:r>
            <a:r>
              <a:rPr lang="en-GB" sz="1600" dirty="0">
                <a:effectLst/>
                <a:latin typeface="Calibri" panose="020F0502020204030204" pitchFamily="34" charset="0"/>
                <a:ea typeface="Calibri" panose="020F0502020204030204" pitchFamily="34" charset="0"/>
              </a:rPr>
              <a:t> go to the </a:t>
            </a:r>
            <a:r>
              <a:rPr lang="en-GB" sz="1600" u="sng" dirty="0">
                <a:solidFill>
                  <a:srgbClr val="2F5597"/>
                </a:solidFill>
                <a:effectLst/>
                <a:latin typeface="Calibri" panose="020F0502020204030204" pitchFamily="34" charset="0"/>
                <a:ea typeface="Calibri" panose="020F0502020204030204" pitchFamily="34" charset="0"/>
                <a:hlinkClick r:id="rId2"/>
              </a:rPr>
              <a:t>Oxfordshire Training Hub Events Calendar</a:t>
            </a:r>
            <a:r>
              <a:rPr lang="en-GB" sz="1600" u="sng" dirty="0">
                <a:solidFill>
                  <a:srgbClr val="2F5597"/>
                </a:solidFill>
                <a:latin typeface="Calibri" panose="020F0502020204030204" pitchFamily="34" charset="0"/>
                <a:ea typeface="Calibri" panose="020F0502020204030204" pitchFamily="34" charset="0"/>
              </a:rPr>
              <a:t>.</a:t>
            </a:r>
          </a:p>
          <a:p>
            <a:pPr marL="0" indent="0">
              <a:buNone/>
            </a:pPr>
            <a:endParaRPr lang="en-GB" sz="1800" dirty="0">
              <a:solidFill>
                <a:srgbClr val="000000"/>
              </a:solidFill>
              <a:effectLst/>
              <a:latin typeface="Calibri" panose="020F0502020204030204" pitchFamily="34" charset="0"/>
              <a:ea typeface="Calibri" panose="020F0502020204030204" pitchFamily="34" charset="0"/>
            </a:endParaRPr>
          </a:p>
          <a:p>
            <a:endParaRPr lang="en-GB" dirty="0"/>
          </a:p>
        </p:txBody>
      </p:sp>
      <p:pic>
        <p:nvPicPr>
          <p:cNvPr id="4" name="Picture 3">
            <a:extLst>
              <a:ext uri="{FF2B5EF4-FFF2-40B4-BE49-F238E27FC236}">
                <a16:creationId xmlns:a16="http://schemas.microsoft.com/office/drawing/2014/main" id="{EC2F5BBD-FF74-41C8-B86A-28963308C7AD}"/>
              </a:ext>
            </a:extLst>
          </p:cNvPr>
          <p:cNvPicPr>
            <a:picLocks noChangeAspect="1"/>
          </p:cNvPicPr>
          <p:nvPr/>
        </p:nvPicPr>
        <p:blipFill rotWithShape="1">
          <a:blip r:embed="rId3"/>
          <a:srcRect l="87583" t="19037" r="8083" b="64074"/>
          <a:stretch/>
        </p:blipFill>
        <p:spPr>
          <a:xfrm>
            <a:off x="10969260" y="0"/>
            <a:ext cx="1222740" cy="1340311"/>
          </a:xfrm>
          <a:prstGeom prst="rect">
            <a:avLst/>
          </a:prstGeom>
        </p:spPr>
      </p:pic>
      <p:pic>
        <p:nvPicPr>
          <p:cNvPr id="6" name="Picture 5">
            <a:extLst>
              <a:ext uri="{FF2B5EF4-FFF2-40B4-BE49-F238E27FC236}">
                <a16:creationId xmlns:a16="http://schemas.microsoft.com/office/drawing/2014/main" id="{4ECC1D78-5B32-4C54-AF00-696B0F3F403C}"/>
              </a:ext>
            </a:extLst>
          </p:cNvPr>
          <p:cNvPicPr>
            <a:picLocks noChangeAspect="1"/>
          </p:cNvPicPr>
          <p:nvPr/>
        </p:nvPicPr>
        <p:blipFill>
          <a:blip r:embed="rId4"/>
          <a:stretch>
            <a:fillRect/>
          </a:stretch>
        </p:blipFill>
        <p:spPr>
          <a:xfrm>
            <a:off x="1267167" y="3912773"/>
            <a:ext cx="3938243" cy="2648682"/>
          </a:xfrm>
          <a:prstGeom prst="rect">
            <a:avLst/>
          </a:prstGeom>
        </p:spPr>
      </p:pic>
      <p:pic>
        <p:nvPicPr>
          <p:cNvPr id="9" name="Picture 8">
            <a:extLst>
              <a:ext uri="{FF2B5EF4-FFF2-40B4-BE49-F238E27FC236}">
                <a16:creationId xmlns:a16="http://schemas.microsoft.com/office/drawing/2014/main" id="{77B88E98-BF22-44FE-A44D-D0B0CE3727F9}"/>
              </a:ext>
            </a:extLst>
          </p:cNvPr>
          <p:cNvPicPr>
            <a:picLocks noChangeAspect="1"/>
          </p:cNvPicPr>
          <p:nvPr/>
        </p:nvPicPr>
        <p:blipFill>
          <a:blip r:embed="rId5"/>
          <a:stretch>
            <a:fillRect/>
          </a:stretch>
        </p:blipFill>
        <p:spPr>
          <a:xfrm>
            <a:off x="7067551" y="4082952"/>
            <a:ext cx="4647509" cy="2308324"/>
          </a:xfrm>
          <a:prstGeom prst="rect">
            <a:avLst/>
          </a:prstGeom>
        </p:spPr>
      </p:pic>
      <p:sp>
        <p:nvSpPr>
          <p:cNvPr id="10" name="TextBox 9">
            <a:extLst>
              <a:ext uri="{FF2B5EF4-FFF2-40B4-BE49-F238E27FC236}">
                <a16:creationId xmlns:a16="http://schemas.microsoft.com/office/drawing/2014/main" id="{82D096E5-729F-47AA-B63C-62FFACD20552}"/>
              </a:ext>
            </a:extLst>
          </p:cNvPr>
          <p:cNvSpPr txBox="1"/>
          <p:nvPr/>
        </p:nvSpPr>
        <p:spPr>
          <a:xfrm>
            <a:off x="6719547" y="1507789"/>
            <a:ext cx="5172075" cy="2062103"/>
          </a:xfrm>
          <a:prstGeom prst="rect">
            <a:avLst/>
          </a:prstGeom>
          <a:noFill/>
          <a:ln w="28575">
            <a:solidFill>
              <a:srgbClr val="92D050"/>
            </a:solidFill>
          </a:ln>
        </p:spPr>
        <p:txBody>
          <a:bodyPr wrap="square" rtlCol="0">
            <a:spAutoFit/>
          </a:bodyPr>
          <a:lstStyle/>
          <a:p>
            <a:pPr marL="285750" indent="-285750">
              <a:buFont typeface="Arial" panose="020B0604020202020204" pitchFamily="34" charset="0"/>
              <a:buChar char="•"/>
            </a:pPr>
            <a:r>
              <a:rPr lang="en-GB" sz="1600" dirty="0">
                <a:effectLst/>
                <a:ea typeface="Calibri" panose="020F0502020204030204" pitchFamily="34" charset="0"/>
              </a:rPr>
              <a:t>This training has been delivered to </a:t>
            </a:r>
            <a:r>
              <a:rPr lang="en-GB" sz="1600" b="1" dirty="0">
                <a:effectLst/>
                <a:ea typeface="Calibri" panose="020F0502020204030204" pitchFamily="34" charset="0"/>
              </a:rPr>
              <a:t>more than 500 health and social care roles</a:t>
            </a:r>
            <a:r>
              <a:rPr lang="en-GB" sz="1600" dirty="0">
                <a:effectLst/>
                <a:ea typeface="Calibri" panose="020F0502020204030204" pitchFamily="34" charset="0"/>
              </a:rPr>
              <a:t> across Thames Valley since Sept 2020. </a:t>
            </a:r>
          </a:p>
          <a:p>
            <a:endParaRPr lang="en-GB" sz="1600" dirty="0">
              <a:effectLst/>
              <a:ea typeface="Calibri" panose="020F0502020204030204" pitchFamily="34" charset="0"/>
            </a:endParaRPr>
          </a:p>
          <a:p>
            <a:pPr marL="285750" indent="-285750">
              <a:buFont typeface="Arial" panose="020B0604020202020204" pitchFamily="34" charset="0"/>
              <a:buChar char="•"/>
            </a:pPr>
            <a:r>
              <a:rPr lang="en-GB" sz="1600" dirty="0">
                <a:solidFill>
                  <a:srgbClr val="000000"/>
                </a:solidFill>
                <a:effectLst/>
                <a:ea typeface="Calibri" panose="020F0502020204030204" pitchFamily="34" charset="0"/>
              </a:rPr>
              <a:t>If you have any questions or would like more support around physical activity in your role/team, please contact: </a:t>
            </a:r>
            <a:r>
              <a:rPr lang="en-GB" sz="1600" dirty="0"/>
              <a:t>Kirsty Heath, Get Berkshire Active, </a:t>
            </a:r>
            <a:r>
              <a:rPr lang="en-US" sz="1600" u="sng" dirty="0">
                <a:solidFill>
                  <a:srgbClr val="0563C1"/>
                </a:solidFill>
                <a:effectLst/>
                <a:ea typeface="Calibri" panose="020F0502020204030204" pitchFamily="34" charset="0"/>
                <a:hlinkClick r:id="rId6"/>
              </a:rPr>
              <a:t>kirsty.heath@getberkshireactive.org</a:t>
            </a:r>
            <a:endParaRPr lang="en-GB" sz="1600" dirty="0"/>
          </a:p>
        </p:txBody>
      </p:sp>
    </p:spTree>
    <p:extLst>
      <p:ext uri="{BB962C8B-B14F-4D97-AF65-F5344CB8AC3E}">
        <p14:creationId xmlns:p14="http://schemas.microsoft.com/office/powerpoint/2010/main" val="14595849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686</TotalTime>
  <Words>902</Words>
  <Application>Microsoft Office PowerPoint</Application>
  <PresentationFormat>Widescreen</PresentationFormat>
  <Paragraphs>81</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Symbol</vt:lpstr>
      <vt:lpstr>Times New Roman</vt:lpstr>
      <vt:lpstr>Office Theme</vt:lpstr>
      <vt:lpstr>PowerPoint Presentation</vt:lpstr>
      <vt:lpstr>MAN v FAT Football  Healthy weight | Royal Borough of Windsor and Maidenhead (rbwm.gov.uk)</vt:lpstr>
      <vt:lpstr>PowerPoint Presentation</vt:lpstr>
      <vt:lpstr>Lower My Drinking Lower My Drinking App | Royal Borough of Windsor and Maidenhead (rbwm.gov.uk) </vt:lpstr>
      <vt:lpstr>RBWM’s Smoking Cessation Service </vt:lpstr>
      <vt:lpstr>PowerPoint Presentation</vt:lpstr>
      <vt:lpstr>PHE Physical Activity in Clinical Care Training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Charlotte Fox</dc:creator>
  <cp:lastModifiedBy>Charlotte Fox</cp:lastModifiedBy>
  <cp:revision>1</cp:revision>
  <dcterms:created xsi:type="dcterms:W3CDTF">2021-12-16T15:26:16Z</dcterms:created>
  <dcterms:modified xsi:type="dcterms:W3CDTF">2021-12-24T13:04:38Z</dcterms:modified>
</cp:coreProperties>
</file>