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3D6CE-D401-41F7-B850-4C978632B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4C29E-2E24-4DC1-AD98-80E826144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471F9-0957-4AE1-871E-3BD07CFCA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3CA7E-0AD4-4B1A-AA5A-1FDC59EB7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B76CA-CD06-4202-B8EC-7F47FF27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7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F01DD-1FB5-4745-A57F-4F6E86F32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047E66-BE61-4777-BF66-1338070A47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10798-D4AB-473E-A6CA-3E8110F2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46D28-E154-40C8-9870-4061AD305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34F17-B091-4E23-B570-5803CC834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65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891BE5-670F-44AC-B10B-79785AE0E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DB59E9-E32A-4E14-8078-2EE33FF3B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2B20A-B53B-41EE-83E5-BB493139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35941-A4B3-41A7-8DCB-DA68A3517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08E9D-AF55-41C4-BF69-068F894FD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87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9BA18-A71D-45F2-AEC6-9A9713D16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B823B-35E2-4CEE-A31B-F93A7672D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45C6A-5BBD-48D6-889A-A6F37E4B5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D76CB-0589-44CD-9989-77E4EB97B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26E90-4037-4F88-B238-6E31079CE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7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9DF5C-39F7-48CB-87E3-72FA06DDB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5DD8B-0C5C-4130-A6FA-D3717C7D7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7973A-F6E3-407C-AA30-C8E832F9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92E0B-07A8-47BA-817F-42C9179B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95C3E-15FF-4E5D-A1B1-40CD4565C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1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9BA7F-2AFE-4697-91B1-28739DA55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0A231-A0B0-43CE-B89D-0936C0BB7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43C44D-3816-40E9-8BA9-3BF7BBA890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EE653C-D8BC-4FDD-A0B1-1486DE1A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8D5AC-ED83-4EBD-ABA4-FBDD908E8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D9AD64-EAB6-40F5-80B8-784A4541E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13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388DC-59EF-470F-AD6F-DA503D709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52CDD-C056-4B3A-AC10-45D0AB1E4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C0D0AB-5EAC-4068-BE8B-B33AA3A38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FC68CA-AE83-4099-ADF6-E6374DB8B2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11D44C-5DE9-429E-A952-FCB701AAE7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B33DF4-AA40-4BED-9608-42EFB312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E0EF9-33E4-455A-90F7-923FE0CF7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B90804-C298-4413-BFF4-8EB525BB4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365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CB610-1B43-4BA8-AABA-B72C5BF01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D558AE-6703-44B2-B74A-82545AE76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4B054-1948-4691-9303-34FAE2A4F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B9A42B-BB47-43A9-8995-E9FC0B17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45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3DA147-C53E-4926-8459-95E53C787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DF8E62-10D5-4305-B5B7-3B41C13FE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B694B-5F52-477D-83DC-8AE6406F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13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62CDB-8D67-4EF2-A61A-C14071A8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CB3A9-D903-46E5-B47C-397C888BF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78B4E2-30AD-42C2-B592-E5C6EE19C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C66786-CC77-4200-9307-DD98DB18C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A16C3-FA99-4B0C-AC93-6942927A2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6DE33-7A93-46A8-9CC7-4370A7269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0FD27-DD86-4651-AD4A-B46694C9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278488-6ADB-4DF9-AA61-37A229C165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78FE2-BDD5-4EE7-80C3-E443C86A6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709403-DA7A-48CB-A8A2-F1EA5E3F3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0B884-9234-4313-ADB0-55B517DE7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D428C0-B347-4954-ADD4-7DC9D63E9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17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CC448A-A3D8-40BB-95E0-F028A580A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353AB-D9A3-448C-B47F-7D50C0056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6C30F-9F15-4F23-BAB5-891EF06E6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7285B-3153-48A6-8812-DC7738DBBC19}" type="datetimeFigureOut">
              <a:rPr lang="en-GB" smtClean="0"/>
              <a:t>26/07/2021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839ED-718C-45CE-BFC4-6E062DBF2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46421-01BF-4C8E-A623-6AF6BA30F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F8B52-A5FF-45CE-A7F0-871791806B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50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ottingthesickchild.com/" TargetMode="External"/><Relationship Id="rId2" Type="http://schemas.openxmlformats.org/officeDocument/2006/relationships/hyperlink" Target="https://www.youtube.com/watch?v=N35J3NLJW_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49520-EA74-4F2A-B224-0E5A914C6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Respiratory Surge in Children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75339-7B3B-4BB2-A08F-2396643288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79883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76A1E-C714-4BE0-AA15-5FF695AD0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Care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6AC2A-C5F8-4CEC-8673-829FFBECE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Face to face assessment to include – </a:t>
            </a:r>
          </a:p>
          <a:p>
            <a:pPr marL="0" indent="0">
              <a:buNone/>
            </a:pPr>
            <a:r>
              <a:rPr lang="en-GB" dirty="0"/>
              <a:t>Overall assessment of child – most importantly – assessment of work of breathing and feeding/hydration.</a:t>
            </a:r>
          </a:p>
          <a:p>
            <a:pPr marL="0" indent="0">
              <a:buNone/>
            </a:pPr>
            <a:r>
              <a:rPr lang="en-GB" dirty="0"/>
              <a:t>Include Chest auscultation and Saturation monitoring (refer if less than 92%)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Notes -</a:t>
            </a:r>
          </a:p>
          <a:p>
            <a:r>
              <a:rPr lang="en-GB" dirty="0"/>
              <a:t>Crepitations can be heard with viral infections and are not an indication for use of antibiotics. Most Pneumonia in children is not bacterial.</a:t>
            </a:r>
          </a:p>
          <a:p>
            <a:r>
              <a:rPr lang="en-GB" dirty="0"/>
              <a:t>Chest X Ray is often unnecessary.</a:t>
            </a:r>
          </a:p>
          <a:p>
            <a:r>
              <a:rPr lang="en-GB" dirty="0"/>
              <a:t>Ibuprofen and Paracetamol can be used.</a:t>
            </a:r>
          </a:p>
          <a:p>
            <a:r>
              <a:rPr lang="en-GB" dirty="0"/>
              <a:t>There is no role for steroids in Bronchiolitis.</a:t>
            </a:r>
          </a:p>
          <a:p>
            <a:r>
              <a:rPr lang="en-GB" dirty="0"/>
              <a:t>Consider antibiotics for persisting pyrexia more than 38.5 C and persistent focal crepitations.</a:t>
            </a:r>
          </a:p>
          <a:p>
            <a:r>
              <a:rPr lang="en-GB" dirty="0"/>
              <a:t>For older children with viral induced wheeze – can try bronchodilators.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304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CE3A5-DBC4-4B5A-A972-E375DE09C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refer to Secondary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4E643-EB5B-4CB5-904A-81A65D603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Please call the Consultant Hotline between 0900-1800 Mon – Friday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Frimley Park: 07881 352 600 </a:t>
            </a:r>
          </a:p>
          <a:p>
            <a:pPr marL="0" indent="0">
              <a:buNone/>
            </a:pPr>
            <a:r>
              <a:rPr lang="en-GB" b="1" dirty="0"/>
              <a:t>Wexham Park: 07919 175 643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Outside of these times please ask for the Paediatric Registrar via Switchboard.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Only children needing resuscitation should be directed to ED. Please call the above numbers to refer the patient to the Paediatrician.</a:t>
            </a:r>
          </a:p>
        </p:txBody>
      </p:sp>
    </p:spTree>
    <p:extLst>
      <p:ext uri="{BB962C8B-B14F-4D97-AF65-F5344CB8AC3E}">
        <p14:creationId xmlns:p14="http://schemas.microsoft.com/office/powerpoint/2010/main" val="44970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567C3-C1D7-46BB-B71F-C28699A15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in addition we can do in Secondary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DD526-3A73-4CEE-95B0-824ABB583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Provide Oxygen – high flow nasal cannula</a:t>
            </a:r>
          </a:p>
          <a:p>
            <a:r>
              <a:rPr lang="en-GB" dirty="0"/>
              <a:t>Provide NG tube feeds</a:t>
            </a:r>
          </a:p>
          <a:p>
            <a:r>
              <a:rPr lang="en-GB" dirty="0"/>
              <a:t>Continuous monitoring where indicated.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Bronchiolitis and Viral Wheeze are self limiting conditions.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34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B1B52A-E52E-4281-9638-7453641A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C3BFC-F5F4-4385-BF04-E49636536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https://www.e-lfh.org.uk/programmes/respiratory_surge_in_children/</a:t>
            </a:r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https://pathways.nice.org.uk/pathways/bronchiolitis-in-children</a:t>
            </a:r>
          </a:p>
          <a:p>
            <a:r>
              <a:rPr lang="en-GB" dirty="0">
                <a:hlinkClick r:id="rId2"/>
              </a:rPr>
              <a:t>https://www.youtube.com/watch?v=N35J3NLJW_s</a:t>
            </a:r>
            <a:endParaRPr lang="en-GB" dirty="0"/>
          </a:p>
          <a:p>
            <a:r>
              <a:rPr lang="en-GB" dirty="0">
                <a:hlinkClick r:id="rId3"/>
              </a:rPr>
              <a:t>www.spottingthesickchild.com</a:t>
            </a:r>
            <a:endParaRPr lang="en-GB" dirty="0"/>
          </a:p>
          <a:p>
            <a:r>
              <a:rPr lang="en-GB" dirty="0"/>
              <a:t>http://gppaedstips.blogspot.com/2020/10/the-decision-makers-guide-to.html</a:t>
            </a:r>
          </a:p>
        </p:txBody>
      </p:sp>
    </p:spTree>
    <p:extLst>
      <p:ext uri="{BB962C8B-B14F-4D97-AF65-F5344CB8AC3E}">
        <p14:creationId xmlns:p14="http://schemas.microsoft.com/office/powerpoint/2010/main" val="3938303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287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Respiratory Surge in Children</vt:lpstr>
      <vt:lpstr>Primary Care Assessment</vt:lpstr>
      <vt:lpstr>How to refer to Secondary Care</vt:lpstr>
      <vt:lpstr>What in addition we can do in Secondary Care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SANGHAVI, Rekha (FRIMLEY HEALTH NHS FOUNDATION TRUST)</dc:creator>
  <cp:lastModifiedBy>SHUKLA, Karen (NHS FRIMLEY CCG)</cp:lastModifiedBy>
  <cp:revision>11</cp:revision>
  <dcterms:created xsi:type="dcterms:W3CDTF">2021-07-20T08:42:18Z</dcterms:created>
  <dcterms:modified xsi:type="dcterms:W3CDTF">2021-07-26T16:13:20Z</dcterms:modified>
</cp:coreProperties>
</file>