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5512D110-5CC6-11CF-8D67-00AA00BDCE1D}" ax:persistence="persistStream" r:id="rId1"/>
</file>

<file path=ppt/activeX/activeX2.xml><?xml version="1.0" encoding="utf-8"?>
<ax:ocx xmlns:ax="http://schemas.microsoft.com/office/2006/activeX" xmlns:r="http://schemas.openxmlformats.org/officeDocument/2006/relationships" ax:classid="{5512D11A-5CC6-11CF-8D67-00AA00BDCE1D}" ax:persistence="persistStream" r:id="rId1"/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DE6C8-AB1D-4204-BC9C-3366B0BF0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8426" y="889820"/>
            <a:ext cx="9989574" cy="3598606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A7B9009-EE50-4EE5-B6EB-CD6EC83D3F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8426" y="4488426"/>
            <a:ext cx="6991776" cy="1302774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C8667E-058A-436F-B8EA-5B3A99D43D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680305-1AD7-482D-BFFD-6CDB83AB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5762A1-52E9-402D-B65E-DF193E44C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535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359C1-C098-4BF4-A55D-782F4E606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343C7E-1E8B-4D38-9B81-1AA2A8978E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70B00-53AE-4D3F-91BE-A8D789ED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647FC7-8124-4F70-A849-B6BCC5189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7CEBE4-50DC-47DB-B699-CCC02433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45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B418279-D3B8-4C6A-AB74-9DE3777712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242322" y="997974"/>
            <a:ext cx="2349043" cy="4984956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8F733C-9309-4197-BACA-207CDC8935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997973"/>
            <a:ext cx="8404122" cy="4984956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CD4D0-5BE6-412D-B08B-5DFFD5935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021651-B786-4A39-A10F-F5231D0A2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504D2D-9379-40DE-9F45-3004BE54F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6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87CA6-BFD9-4CB1-8892-F6B062E824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DA8C3-9C0C-4E52-9A62-E4DB159E6B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C3EC35-E02F-41FF-9232-F90692A90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3D38-5DF1-443B-8A12-71E834FDC6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5E644A-4A37-4757-9809-5B035E28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900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6578B-CD85-4BF1-A729-E8E8079B5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383" y="1709738"/>
            <a:ext cx="10632067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8448C1-C13F-4826-8347-EEB00A664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3" y="4589463"/>
            <a:ext cx="10632067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6546A-957F-4C4D-9744-1177AD258E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DB149C-CC63-4E3A-A83D-EF637EB51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94775-7982-41EC-B584-D51224D38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7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CE4BD8-507D-48E4-A624-F16A741C3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12793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A07E4-3A39-457C-A059-7DFB6039D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5383" y="2128684"/>
            <a:ext cx="5304417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1E17-47CE-4A78-B0FA-0E9786DA67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28684"/>
            <a:ext cx="5219700" cy="384441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2C13-D3ED-4044-9716-F29D79A18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334AD-FB29-4355-B5CF-85E61B4F3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5AA154-790C-4774-9C21-8C543E733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44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7DD35-7673-4F88-86B0-634883B5E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87" y="929148"/>
            <a:ext cx="10640005" cy="76154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C820D7-3E0B-47C6-A583-C4C839C5AF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5384" y="1681163"/>
            <a:ext cx="5282192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839A7B-97D5-400F-B802-A0FF28FE9F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15384" y="2505075"/>
            <a:ext cx="5282192" cy="342377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E0ECA2-DBF1-4681-9DFA-93AFD1B371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657225"/>
          </a:xfrm>
        </p:spPr>
        <p:txBody>
          <a:bodyPr anchor="b">
            <a:normAutofit/>
          </a:bodyPr>
          <a:lstStyle>
            <a:lvl1pPr marL="0" indent="0">
              <a:buNone/>
              <a:defRPr sz="16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EBBBB-517F-4ED7-9E51-CF0F7590B4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237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511B5C7-1E37-478F-B4B0-C7202FFE41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53F7EF-507C-4CB3-86C5-8B34FFFC1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8E3DEA6-E4EB-4C2A-8B4F-55EC965B6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794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032964-A933-4B98-A141-A4B316DAF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684C9D-23DA-42B0-9DD3-7592F72E8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F8F05-876F-49D8-AE30-5BB2A91EC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3D20DA-9260-4577-BB51-789570A24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09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D2C1F24-E0A1-45A7-8EF5-92CD9799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021C19-210E-46B0-9036-5D8AECC92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80FEF-487E-44DF-8615-DF22104196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59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568EE-74C8-43A6-90BC-2DDD965CF6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781665"/>
            <a:ext cx="4093599" cy="1223452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1C35AC-CAE3-48CF-A3E4-A075C9FDD7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9D03EA-5FAD-4609-A2B8-624E426847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8258" y="2315497"/>
            <a:ext cx="4093599" cy="35534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8D2EA-2191-4216-B64D-067BDFE12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042128-DAB4-481C-BEE6-3523E8E88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50E382-C500-4A4C-A7C6-43860383A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462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9FE98B-EACF-4251-A8AF-0D9EDD17C6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342" y="1066800"/>
            <a:ext cx="4103431" cy="1317523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05F473-761A-4002-AF70-9FF878D01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066800"/>
            <a:ext cx="6172200" cy="4794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0C2E6A-F834-4540-BB00-E13CB45DC3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3342" y="2552700"/>
            <a:ext cx="4103431" cy="33162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C38EAB-AD63-415C-B263-BA1D8FBE3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E8B1C-86EF-43CF-8304-249481088644}" type="datetimeFigureOut">
              <a:rPr lang="en-US" smtClean="0"/>
              <a:t>8/27/2021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E5541-B6DE-45E8-BCFE-0DFC4F57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B78D45-289B-46AF-8CB9-E6150BEA1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B2ADC-AF19-4574-8C10-79B5B04FCA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425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A362AC-B59F-4AC7-B279-57DDD5336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922096"/>
            <a:ext cx="10691265" cy="137103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6042DB-75BD-4EC1-B6D9-8A72EF940C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0635" y="2293126"/>
            <a:ext cx="10691265" cy="3636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DD1378-7C96-4079-B44C-3D86B46575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69448" y="6356350"/>
            <a:ext cx="25925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fld id="{2F3E8B1C-86EF-43CF-8304-249481088644}" type="datetimeFigureOut">
              <a:rPr lang="en-US" smtClean="0"/>
              <a:pPr/>
              <a:t>8/27/2021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B6B78-577F-43F5-BAEE-BF72484C98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15383" y="6356350"/>
            <a:ext cx="45397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CC75B8-AF8F-4D8A-9B3D-D1951A64BA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9012" y="6356350"/>
            <a:ext cx="672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/>
                </a:solidFill>
              </a:defRPr>
            </a:lvl1pPr>
          </a:lstStyle>
          <a:p>
            <a:fld id="{C3DB2ADC-AF19-4574-8C10-79B5B04FCA27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4F9B95-9045-48D2-B9F3-2927E98F54AA}"/>
              </a:ext>
            </a:extLst>
          </p:cNvPr>
          <p:cNvCxnSpPr>
            <a:cxnSpLocks/>
          </p:cNvCxnSpPr>
          <p:nvPr/>
        </p:nvCxnSpPr>
        <p:spPr>
          <a:xfrm>
            <a:off x="800100" y="723900"/>
            <a:ext cx="105918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5AA86F-6A4D-4BCB-A045-D992CDC2959B}"/>
              </a:ext>
            </a:extLst>
          </p:cNvPr>
          <p:cNvCxnSpPr>
            <a:cxnSpLocks/>
          </p:cNvCxnSpPr>
          <p:nvPr/>
        </p:nvCxnSpPr>
        <p:spPr>
          <a:xfrm>
            <a:off x="800100" y="6142781"/>
            <a:ext cx="105918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7139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62" r:id="rId5"/>
    <p:sldLayoutId id="2147483667" r:id="rId6"/>
    <p:sldLayoutId id="2147483663" r:id="rId7"/>
    <p:sldLayoutId id="2147483664" r:id="rId8"/>
    <p:sldLayoutId id="2147483665" r:id="rId9"/>
    <p:sldLayoutId id="2147483666" r:id="rId10"/>
    <p:sldLayoutId id="2147483668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cap="all" spc="3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FrimleyHub" TargetMode="External"/><Relationship Id="rId13" Type="http://schemas.openxmlformats.org/officeDocument/2006/relationships/image" Target="../media/image6.png"/><Relationship Id="rId18" Type="http://schemas.openxmlformats.org/officeDocument/2006/relationships/image" Target="../media/image11.wmf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.png"/><Relationship Id="rId12" Type="http://schemas.openxmlformats.org/officeDocument/2006/relationships/image" Target="../media/image5.png"/><Relationship Id="rId17" Type="http://schemas.openxmlformats.org/officeDocument/2006/relationships/image" Target="../media/image10.png"/><Relationship Id="rId2" Type="http://schemas.openxmlformats.org/officeDocument/2006/relationships/control" Target="../activeX/activeX2.xml"/><Relationship Id="rId16" Type="http://schemas.openxmlformats.org/officeDocument/2006/relationships/image" Target="../media/image9.png"/><Relationship Id="rId1" Type="http://schemas.openxmlformats.org/officeDocument/2006/relationships/control" Target="../activeX/activeX1.xml"/><Relationship Id="rId6" Type="http://schemas.openxmlformats.org/officeDocument/2006/relationships/hyperlink" Target="https://frimleytraininghub.co.uk/" TargetMode="External"/><Relationship Id="rId11" Type="http://schemas.openxmlformats.org/officeDocument/2006/relationships/hyperlink" Target="https://frimleytraininghub.co.uk/cancer-care-across-boundaries/" TargetMode="External"/><Relationship Id="rId5" Type="http://schemas.openxmlformats.org/officeDocument/2006/relationships/image" Target="../media/image2.jpg"/><Relationship Id="rId15" Type="http://schemas.openxmlformats.org/officeDocument/2006/relationships/image" Target="../media/image8.png"/><Relationship Id="rId10" Type="http://schemas.openxmlformats.org/officeDocument/2006/relationships/image" Target="../media/image4.png"/><Relationship Id="rId19" Type="http://schemas.openxmlformats.org/officeDocument/2006/relationships/image" Target="../media/image12.wmf"/><Relationship Id="rId4" Type="http://schemas.openxmlformats.org/officeDocument/2006/relationships/image" Target="../media/image1.jpeg"/><Relationship Id="rId9" Type="http://schemas.openxmlformats.org/officeDocument/2006/relationships/hyperlink" Target="https://www.linkedin.com/company/frimley-primary-care-training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8">
            <a:extLst>
              <a:ext uri="{FF2B5EF4-FFF2-40B4-BE49-F238E27FC236}">
                <a16:creationId xmlns:a16="http://schemas.microsoft.com/office/drawing/2014/main" id="{33E93247-6229-44AB-A550-739E971E6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C2E6CD4-A532-4C0A-BD62-452C0D6BCF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51352" y="1004907"/>
            <a:ext cx="5895274" cy="627030"/>
          </a:xfrm>
        </p:spPr>
        <p:txBody>
          <a:bodyPr>
            <a:noAutofit/>
          </a:bodyPr>
          <a:lstStyle/>
          <a:p>
            <a:pPr algn="ctr"/>
            <a:r>
              <a:rPr lang="en-GB" dirty="0">
                <a:latin typeface="Arial Nova" panose="020B0604020202020204" pitchFamily="34" charset="0"/>
              </a:rPr>
              <a:t>Cancer Care Across Boundaries (CCAB) Webinars</a:t>
            </a:r>
          </a:p>
          <a:p>
            <a:pPr algn="ctr"/>
            <a:r>
              <a:rPr lang="en-GB" u="sng" dirty="0">
                <a:latin typeface="Arial Nova" panose="020B0604020202020204" pitchFamily="34" charset="0"/>
              </a:rPr>
              <a:t>Sept –Oct 2021 </a:t>
            </a:r>
          </a:p>
        </p:txBody>
      </p:sp>
      <p:pic>
        <p:nvPicPr>
          <p:cNvPr id="16" name="Picture 3" descr="Triangular abstract background">
            <a:extLst>
              <a:ext uri="{FF2B5EF4-FFF2-40B4-BE49-F238E27FC236}">
                <a16:creationId xmlns:a16="http://schemas.microsoft.com/office/drawing/2014/main" id="{6D672050-F3B3-4A60-BB9B-8DA54D47A60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886" r="29647" b="-1"/>
          <a:stretch/>
        </p:blipFill>
        <p:spPr>
          <a:xfrm>
            <a:off x="0" y="11"/>
            <a:ext cx="3924229" cy="6857989"/>
          </a:xfrm>
          <a:prstGeom prst="rect">
            <a:avLst/>
          </a:prstGeom>
        </p:spPr>
      </p:pic>
      <p:cxnSp>
        <p:nvCxnSpPr>
          <p:cNvPr id="17" name="Straight Connector 10">
            <a:extLst>
              <a:ext uri="{FF2B5EF4-FFF2-40B4-BE49-F238E27FC236}">
                <a16:creationId xmlns:a16="http://schemas.microsoft.com/office/drawing/2014/main" id="{EE2E603F-4A95-4FE8-BB06-211DFD75DB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723900"/>
            <a:ext cx="57062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2CF06E40-3ECB-4820-95B5-8A70B07D4B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23776" y="6134100"/>
            <a:ext cx="5668124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0CE3115A-37BF-47A6-8CCE-805C0D1D4C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3" y="66547"/>
            <a:ext cx="2598203" cy="1610422"/>
          </a:xfrm>
          <a:prstGeom prst="rect">
            <a:avLst/>
          </a:prstGeom>
        </p:spPr>
      </p:pic>
      <p:pic>
        <p:nvPicPr>
          <p:cNvPr id="1032" name="Picture 8">
            <a:hlinkClick r:id="rId6"/>
            <a:extLst>
              <a:ext uri="{FF2B5EF4-FFF2-40B4-BE49-F238E27FC236}">
                <a16:creationId xmlns:a16="http://schemas.microsoft.com/office/drawing/2014/main" id="{B6CD2DCC-DF5A-433F-B94B-725C3657A2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351" y="2792695"/>
            <a:ext cx="3075112" cy="1296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AutoShape 9">
            <a:hlinkClick r:id="rId8"/>
            <a:extLst>
              <a:ext uri="{FF2B5EF4-FFF2-40B4-BE49-F238E27FC236}">
                <a16:creationId xmlns:a16="http://schemas.microsoft.com/office/drawing/2014/main" id="{6A5F4EB8-1EE9-4C94-B802-037C48C15AC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286654" y="6107456"/>
            <a:ext cx="98106" cy="13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AutoShape 10">
            <a:hlinkClick r:id="rId9"/>
            <a:extLst>
              <a:ext uri="{FF2B5EF4-FFF2-40B4-BE49-F238E27FC236}">
                <a16:creationId xmlns:a16="http://schemas.microsoft.com/office/drawing/2014/main" id="{CC8867C1-9FB1-437F-A515-D6FE914163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-286654" y="6397968"/>
            <a:ext cx="98106" cy="133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48" name="Picture 24">
            <a:extLst>
              <a:ext uri="{FF2B5EF4-FFF2-40B4-BE49-F238E27FC236}">
                <a16:creationId xmlns:a16="http://schemas.microsoft.com/office/drawing/2014/main" id="{B3463A20-21A2-4D05-972A-AC3D55DACB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03" y="6014219"/>
            <a:ext cx="2857500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F202502-E2EE-4FBF-BFA1-F1B21BF7BFD4}"/>
              </a:ext>
            </a:extLst>
          </p:cNvPr>
          <p:cNvSpPr txBox="1"/>
          <p:nvPr/>
        </p:nvSpPr>
        <p:spPr>
          <a:xfrm>
            <a:off x="5162093" y="6153403"/>
            <a:ext cx="658963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11"/>
              </a:rPr>
              <a:t>https://frimleytraininghub.co.uk/cancer-care-across-boundaries/</a:t>
            </a:r>
            <a:endParaRPr lang="en-GB" dirty="0"/>
          </a:p>
          <a:p>
            <a:r>
              <a:rPr lang="en-GB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D7AF68-ACAF-45FE-96FA-433C5366204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329326" y="1728808"/>
            <a:ext cx="4334632" cy="15302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B1E161-814E-4359-96D6-41CCB94BC00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96653" y="1653687"/>
            <a:ext cx="1054699" cy="140829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128188E-F78A-4914-B77A-B35FB0145E4E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r="27506" b="7051"/>
          <a:stretch/>
        </p:blipFill>
        <p:spPr>
          <a:xfrm>
            <a:off x="5351352" y="3267821"/>
            <a:ext cx="1192194" cy="111627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76EB232-AB6B-4E3F-BFE8-A1E2308ED7C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384279" y="3146363"/>
            <a:ext cx="4304149" cy="168873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F366C7B-42A1-4744-A7F3-4273CC853FA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32640" y="4711770"/>
            <a:ext cx="1111905" cy="1236103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0052588-B6B7-4749-809D-175F07D2139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7227368" y="4816942"/>
            <a:ext cx="4450466" cy="1487553"/>
          </a:xfrm>
          <a:prstGeom prst="rect">
            <a:avLst/>
          </a:prstGeom>
        </p:spPr>
      </p:pic>
      <p:sp>
        <p:nvSpPr>
          <p:cNvPr id="25" name="Speech Bubble: Oval 24">
            <a:extLst>
              <a:ext uri="{FF2B5EF4-FFF2-40B4-BE49-F238E27FC236}">
                <a16:creationId xmlns:a16="http://schemas.microsoft.com/office/drawing/2014/main" id="{AF61EC65-A9E0-48B8-A2E8-65447DF2D244}"/>
              </a:ext>
            </a:extLst>
          </p:cNvPr>
          <p:cNvSpPr/>
          <p:nvPr/>
        </p:nvSpPr>
        <p:spPr>
          <a:xfrm>
            <a:off x="10075418" y="1349434"/>
            <a:ext cx="1602416" cy="1060246"/>
          </a:xfrm>
          <a:prstGeom prst="wedgeEllipse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000" b="1" i="1" dirty="0">
                <a:latin typeface="Arial Rounded MT Bold" panose="020F0704030504030204" pitchFamily="34" charset="0"/>
                <a:cs typeface="Arial" panose="020B0604020202020204" pitchFamily="34" charset="0"/>
              </a:rPr>
              <a:t>Counts as 2 hours/month  </a:t>
            </a:r>
            <a:r>
              <a:rPr lang="en-GB" sz="1000" b="1" i="1">
                <a:latin typeface="Arial Rounded MT Bold" panose="020F0704030504030204" pitchFamily="34" charset="0"/>
                <a:cs typeface="Arial" panose="020B0604020202020204" pitchFamily="34" charset="0"/>
              </a:rPr>
              <a:t>towards CPD  &amp; </a:t>
            </a:r>
            <a:r>
              <a:rPr lang="en-GB" sz="1000" b="1" i="1" dirty="0">
                <a:latin typeface="Arial Rounded MT Bold" panose="020F0704030504030204" pitchFamily="34" charset="0"/>
                <a:cs typeface="Arial" panose="020B0604020202020204" pitchFamily="34" charset="0"/>
              </a:rPr>
              <a:t>revalidation </a:t>
            </a:r>
          </a:p>
        </p:txBody>
      </p:sp>
      <p:sp>
        <p:nvSpPr>
          <p:cNvPr id="26" name="Explosion: 8 Points 25">
            <a:extLst>
              <a:ext uri="{FF2B5EF4-FFF2-40B4-BE49-F238E27FC236}">
                <a16:creationId xmlns:a16="http://schemas.microsoft.com/office/drawing/2014/main" id="{6600FBF1-88F6-49D5-8872-817F0BFCA430}"/>
              </a:ext>
            </a:extLst>
          </p:cNvPr>
          <p:cNvSpPr/>
          <p:nvPr/>
        </p:nvSpPr>
        <p:spPr>
          <a:xfrm>
            <a:off x="4121453" y="161595"/>
            <a:ext cx="1405097" cy="983156"/>
          </a:xfrm>
          <a:prstGeom prst="irregularSeal1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800" b="1" i="1" dirty="0">
                <a:latin typeface="Arial Rounded MT Bold" panose="020F0704030504030204" pitchFamily="34" charset="0"/>
                <a:cs typeface="Arial" panose="020B0604020202020204" pitchFamily="34" charset="0"/>
              </a:rPr>
              <a:t>FREE WEBINARS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name="HTMLSubmit1" r:id="rId1" imgW="1257480" imgH="361800"/>
        </mc:Choice>
        <mc:Fallback>
          <p:control name="HTMLSubmit1" r:id="rId1" imgW="1257480" imgH="361800">
            <p:pic>
              <p:nvPicPr>
                <p:cNvPr id="37" name="HTMLSubmit1">
                  <a:extLst>
                    <a:ext uri="{FF2B5EF4-FFF2-40B4-BE49-F238E27FC236}">
                      <a16:creationId xmlns:a16="http://schemas.microsoft.com/office/drawing/2014/main" id="{2A37197C-CB61-4909-8CC2-A288E1F0D007}"/>
                    </a:ext>
                  </a:extLst>
                </p:cNvPr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8"/>
                <a:srcRect/>
                <a:stretch>
                  <a:fillRect/>
                </a:stretch>
              </p:blipFill>
              <p:spPr bwMode="auto">
                <a:xfrm>
                  <a:off x="-493030" y="4400893"/>
                  <a:ext cx="294317" cy="76994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HTMLText2" r:id="rId2" imgW="295200" imgH="57240"/>
        </mc:Choice>
        <mc:Fallback>
          <p:control name="HTMLText2" r:id="rId2" imgW="295200" imgH="57240">
            <p:pic>
              <p:nvPicPr>
                <p:cNvPr id="38" name="HTMLText2">
                  <a:extLst>
                    <a:ext uri="{FF2B5EF4-FFF2-40B4-BE49-F238E27FC236}">
                      <a16:creationId xmlns:a16="http://schemas.microsoft.com/office/drawing/2014/main" id="{730C820A-A6EF-4B3B-A7E8-85733E4C46D7}"/>
                    </a:ext>
                  </a:extLst>
                </p:cNvPr>
                <p:cNvPicPr preferRelativeResize="0">
                  <a:picLocks noChangeArrowheads="1" noChangeShapeType="1"/>
                </p:cNvPicPr>
                <p:nvPr/>
              </p:nvPicPr>
              <p:blipFill>
                <a:blip r:embed="rId19"/>
                <a:srcRect/>
                <a:stretch>
                  <a:fillRect/>
                </a:stretch>
              </p:blipFill>
              <p:spPr bwMode="auto">
                <a:xfrm>
                  <a:off x="-493030" y="4400893"/>
                  <a:ext cx="294317" cy="57745"/>
                </a:xfrm>
                <a:prstGeom prst="rect">
                  <a:avLst/>
                </a:prstGeom>
                <a:noFill/>
                <a:ln w="9525"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365120593"/>
      </p:ext>
    </p:extLst>
  </p:cSld>
  <p:clrMapOvr>
    <a:masterClrMapping/>
  </p:clrMapOvr>
</p:sld>
</file>

<file path=ppt/theme/theme1.xml><?xml version="1.0" encoding="utf-8"?>
<a:theme xmlns:a="http://schemas.openxmlformats.org/drawingml/2006/main" name="ChronicleVTI">
  <a:themeElements>
    <a:clrScheme name="AnalogousFromRegularSeed_2SEEDS">
      <a:dk1>
        <a:srgbClr val="000000"/>
      </a:dk1>
      <a:lt1>
        <a:srgbClr val="FFFFFF"/>
      </a:lt1>
      <a:dk2>
        <a:srgbClr val="3D2229"/>
      </a:dk2>
      <a:lt2>
        <a:srgbClr val="E2E5E8"/>
      </a:lt2>
      <a:accent1>
        <a:srgbClr val="D56A17"/>
      </a:accent1>
      <a:accent2>
        <a:srgbClr val="E72D29"/>
      </a:accent2>
      <a:accent3>
        <a:srgbClr val="B8A221"/>
      </a:accent3>
      <a:accent4>
        <a:srgbClr val="14B4A3"/>
      </a:accent4>
      <a:accent5>
        <a:srgbClr val="29ADE7"/>
      </a:accent5>
      <a:accent6>
        <a:srgbClr val="174CD5"/>
      </a:accent6>
      <a:hlink>
        <a:srgbClr val="3F87BF"/>
      </a:hlink>
      <a:folHlink>
        <a:srgbClr val="7F7F7F"/>
      </a:folHlink>
    </a:clrScheme>
    <a:fontScheme name="Univers Calisto">
      <a:majorFont>
        <a:latin typeface="Univers Condensed"/>
        <a:ea typeface=""/>
        <a:cs typeface=""/>
      </a:majorFont>
      <a:minorFont>
        <a:latin typeface="Calisto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hronicleVTI" id="{508E4D90-5116-4BF0-876B-3F422DD1F65F}" vid="{AA21DC3D-92A8-43A4-8358-ED428371CD5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35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Arial Nova</vt:lpstr>
      <vt:lpstr>Arial Rounded MT Bold</vt:lpstr>
      <vt:lpstr>Calisto MT</vt:lpstr>
      <vt:lpstr>Univers Condensed</vt:lpstr>
      <vt:lpstr>ChronicleVTI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 Bristow - Chemotherapy Sister</dc:creator>
  <cp:lastModifiedBy>PANGALI, Paramjeet (FRIMLEY HEALTH NHS FOUNDATION TRUST)</cp:lastModifiedBy>
  <cp:revision>20</cp:revision>
  <dcterms:created xsi:type="dcterms:W3CDTF">2021-06-02T12:19:02Z</dcterms:created>
  <dcterms:modified xsi:type="dcterms:W3CDTF">2021-08-27T10:31:33Z</dcterms:modified>
</cp:coreProperties>
</file>