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6"/>
  </p:notesMasterIdLst>
  <p:sldIdLst>
    <p:sldId id="2145707742"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riana Jimenez" initials="AJ" lastIdx="1" clrIdx="0">
    <p:extLst>
      <p:ext uri="{19B8F6BF-5375-455C-9EA6-DF929625EA0E}">
        <p15:presenceInfo xmlns:p15="http://schemas.microsoft.com/office/powerpoint/2012/main" userId="S::adriana.jimenez@england.nhs.uk::1335e0ca-b312-4e3c-960a-5456ac9e2dc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DBBF7"/>
    <a:srgbClr val="0070C0"/>
    <a:srgbClr val="F8CBAD"/>
    <a:srgbClr val="FFFFCC"/>
    <a:srgbClr val="FF9999"/>
    <a:srgbClr val="C5E0B4"/>
    <a:srgbClr val="C9C9C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18" d="100"/>
          <a:sy n="118" d="100"/>
        </p:scale>
        <p:origin x="126" y="32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commentAuthors" Target="commentAuthor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E7077CD-4DA7-4CBD-99CF-EB4026D2DC51}" type="datetimeFigureOut">
              <a:rPr lang="en-GB" smtClean="0"/>
              <a:t>19/08/2021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9231129-8B62-4E7C-B1F7-8EEEFFE1013F}" type="slidenum">
              <a:rPr lang="en-GB" smtClean="0"/>
              <a:t>‹#›</a:t>
            </a:fld>
            <a:endParaRPr lang="en-GB"/>
          </a:p>
        </p:txBody>
      </p:sp>
    </p:spTree>
    <p:extLst>
      <p:ext uri="{BB962C8B-B14F-4D97-AF65-F5344CB8AC3E}">
        <p14:creationId xmlns:p14="http://schemas.microsoft.com/office/powerpoint/2010/main" val="6114049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1.jpe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B59216-C614-4002-8383-D56D2FA89C0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B87CE76-9EBA-473E-90B3-8FB51D193DF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16FF26C-8AB0-426D-9E07-707744B8BFAF}"/>
              </a:ext>
            </a:extLst>
          </p:cNvPr>
          <p:cNvSpPr>
            <a:spLocks noGrp="1"/>
          </p:cNvSpPr>
          <p:nvPr>
            <p:ph type="dt" sz="half" idx="10"/>
          </p:nvPr>
        </p:nvSpPr>
        <p:spPr/>
        <p:txBody>
          <a:bodyPr/>
          <a:lstStyle/>
          <a:p>
            <a:fld id="{2B0BD50B-0892-4019-B1A5-33F73B64EE29}" type="datetimeFigureOut">
              <a:rPr lang="en-GB" smtClean="0"/>
              <a:t>19/08/2021</a:t>
            </a:fld>
            <a:endParaRPr lang="en-GB"/>
          </a:p>
        </p:txBody>
      </p:sp>
      <p:sp>
        <p:nvSpPr>
          <p:cNvPr id="5" name="Footer Placeholder 4">
            <a:extLst>
              <a:ext uri="{FF2B5EF4-FFF2-40B4-BE49-F238E27FC236}">
                <a16:creationId xmlns:a16="http://schemas.microsoft.com/office/drawing/2014/main" id="{A83F9BE2-6286-4A63-B161-0DF15C28DD1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497C2C8-8128-42A7-9ED2-01DD7356D18A}"/>
              </a:ext>
            </a:extLst>
          </p:cNvPr>
          <p:cNvSpPr>
            <a:spLocks noGrp="1"/>
          </p:cNvSpPr>
          <p:nvPr>
            <p:ph type="sldNum" sz="quarter" idx="12"/>
          </p:nvPr>
        </p:nvSpPr>
        <p:spPr/>
        <p:txBody>
          <a:bodyPr/>
          <a:lstStyle/>
          <a:p>
            <a:fld id="{1EF74885-8A55-4C9D-A901-184961CCC1FF}" type="slidenum">
              <a:rPr lang="en-GB" smtClean="0"/>
              <a:t>‹#›</a:t>
            </a:fld>
            <a:endParaRPr lang="en-GB"/>
          </a:p>
        </p:txBody>
      </p:sp>
    </p:spTree>
    <p:extLst>
      <p:ext uri="{BB962C8B-B14F-4D97-AF65-F5344CB8AC3E}">
        <p14:creationId xmlns:p14="http://schemas.microsoft.com/office/powerpoint/2010/main" val="24220711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body" preserve="1" userDrawn="1">
  <p:cSld name="1_Title and body">
    <p:spTree>
      <p:nvGrpSpPr>
        <p:cNvPr id="1" name="Shape 16"/>
        <p:cNvGrpSpPr/>
        <p:nvPr/>
      </p:nvGrpSpPr>
      <p:grpSpPr>
        <a:xfrm>
          <a:off x="0" y="0"/>
          <a:ext cx="0" cy="0"/>
          <a:chOff x="0" y="0"/>
          <a:chExt cx="0" cy="0"/>
        </a:xfrm>
      </p:grpSpPr>
      <p:sp>
        <p:nvSpPr>
          <p:cNvPr id="17" name="Google Shape;17;p4"/>
          <p:cNvSpPr txBox="1">
            <a:spLocks noGrp="1"/>
          </p:cNvSpPr>
          <p:nvPr>
            <p:ph type="title" hasCustomPrompt="1"/>
          </p:nvPr>
        </p:nvSpPr>
        <p:spPr>
          <a:xfrm>
            <a:off x="510851" y="2665400"/>
            <a:ext cx="9144000" cy="7636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sz="4000" b="1" i="0">
                <a:solidFill>
                  <a:srgbClr val="215DB9"/>
                </a:solidFill>
                <a:latin typeface="Frutiger LT Std 65" panose="020B0602020204020204" pitchFamily="34" charset="77"/>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GB"/>
              <a:t>Title comes here</a:t>
            </a:r>
            <a:endParaRPr/>
          </a:p>
        </p:txBody>
      </p:sp>
      <p:pic>
        <p:nvPicPr>
          <p:cNvPr id="7" name="Content Placeholder 16">
            <a:extLst>
              <a:ext uri="{FF2B5EF4-FFF2-40B4-BE49-F238E27FC236}">
                <a16:creationId xmlns:a16="http://schemas.microsoft.com/office/drawing/2014/main" id="{4742F32A-4AA5-1F43-8928-CA94630155A1}"/>
              </a:ext>
            </a:extLst>
          </p:cNvPr>
          <p:cNvPicPr>
            <a:picLocks noChangeAspect="1"/>
          </p:cNvPicPr>
          <p:nvPr userDrawn="1"/>
        </p:nvPicPr>
        <p:blipFill>
          <a:blip r:embed="rId2"/>
          <a:stretch>
            <a:fillRect/>
          </a:stretch>
        </p:blipFill>
        <p:spPr>
          <a:xfrm>
            <a:off x="0" y="6137662"/>
            <a:ext cx="12192000" cy="412620"/>
          </a:xfrm>
          <a:prstGeom prst="rect">
            <a:avLst/>
          </a:prstGeom>
        </p:spPr>
      </p:pic>
      <p:sp>
        <p:nvSpPr>
          <p:cNvPr id="8" name="Text Box 4">
            <a:extLst>
              <a:ext uri="{FF2B5EF4-FFF2-40B4-BE49-F238E27FC236}">
                <a16:creationId xmlns:a16="http://schemas.microsoft.com/office/drawing/2014/main" id="{5A89A4E3-C695-594A-B20C-9F6775B7A68A}"/>
              </a:ext>
            </a:extLst>
          </p:cNvPr>
          <p:cNvSpPr txBox="1"/>
          <p:nvPr userDrawn="1"/>
        </p:nvSpPr>
        <p:spPr>
          <a:xfrm>
            <a:off x="3912372" y="5611095"/>
            <a:ext cx="4367257" cy="412620"/>
          </a:xfrm>
          <a:prstGeom prst="rect">
            <a:avLst/>
          </a:prstGeom>
          <a:solidFill>
            <a:schemeClr val="lt1"/>
          </a:solidFill>
          <a:ln w="6350">
            <a:noFill/>
          </a:ln>
        </p:spPr>
        <p:txBody>
          <a:bodyPr rot="0" spcFirstLastPara="0" vert="horz" wrap="square" lIns="121920" tIns="60960" rIns="121920" bIns="60960" numCol="1" spcCol="0" rtlCol="0" fromWordArt="0" anchor="t" anchorCtr="0" forceAA="0" compatLnSpc="1">
            <a:prstTxWarp prst="textNoShape">
              <a:avLst/>
            </a:prstTxWarp>
            <a:noAutofit/>
          </a:bodyPr>
          <a:lstStyle/>
          <a:p>
            <a:pPr algn="ctr">
              <a:spcAft>
                <a:spcPts val="0"/>
              </a:spcAft>
            </a:pPr>
            <a:r>
              <a:rPr lang="en-GB" sz="1600">
                <a:solidFill>
                  <a:schemeClr val="tx1">
                    <a:lumMod val="50000"/>
                    <a:lumOff val="50000"/>
                  </a:schemeClr>
                </a:solidFill>
                <a:effectLst/>
                <a:latin typeface="Frutiger LT Std 55 Roman" panose="020B0602020204020204" pitchFamily="34" charset="77"/>
                <a:ea typeface="Calibri" panose="020F0502020204030204" pitchFamily="34" charset="0"/>
                <a:cs typeface="Times New Roman" panose="02020603050405020304" pitchFamily="18" charset="0"/>
              </a:rPr>
              <a:t>NHS England and NHS Improvement</a:t>
            </a:r>
          </a:p>
        </p:txBody>
      </p:sp>
      <p:sp>
        <p:nvSpPr>
          <p:cNvPr id="9" name="Subtitle 2">
            <a:extLst>
              <a:ext uri="{FF2B5EF4-FFF2-40B4-BE49-F238E27FC236}">
                <a16:creationId xmlns:a16="http://schemas.microsoft.com/office/drawing/2014/main" id="{609D4B7E-0D4E-7946-A563-1D850BF39B74}"/>
              </a:ext>
            </a:extLst>
          </p:cNvPr>
          <p:cNvSpPr>
            <a:spLocks noGrp="1"/>
          </p:cNvSpPr>
          <p:nvPr>
            <p:ph type="subTitle" idx="1" hasCustomPrompt="1"/>
          </p:nvPr>
        </p:nvSpPr>
        <p:spPr>
          <a:xfrm>
            <a:off x="516835" y="3515397"/>
            <a:ext cx="9144000" cy="500307"/>
          </a:xfrm>
        </p:spPr>
        <p:txBody>
          <a:bodyPr/>
          <a:lstStyle>
            <a:lvl1pPr marL="0" indent="0" algn="l">
              <a:buNone/>
              <a:defRPr sz="1733" b="0" i="0">
                <a:solidFill>
                  <a:schemeClr val="tx1">
                    <a:lumMod val="85000"/>
                    <a:lumOff val="15000"/>
                  </a:schemeClr>
                </a:solidFill>
                <a:latin typeface="Frutiger LT Std 45 Light" panose="020B0402020204020204" pitchFamily="34" charset="77"/>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GB"/>
              <a:t>Subtitle comes under the title</a:t>
            </a:r>
          </a:p>
        </p:txBody>
      </p:sp>
      <p:pic>
        <p:nvPicPr>
          <p:cNvPr id="2" name="Picture 1">
            <a:extLst>
              <a:ext uri="{FF2B5EF4-FFF2-40B4-BE49-F238E27FC236}">
                <a16:creationId xmlns:a16="http://schemas.microsoft.com/office/drawing/2014/main" id="{9D61CCF0-C762-8A44-9C65-89ED5308BD06}"/>
              </a:ext>
            </a:extLst>
          </p:cNvPr>
          <p:cNvPicPr>
            <a:picLocks noChangeAspect="1"/>
          </p:cNvPicPr>
          <p:nvPr userDrawn="1"/>
        </p:nvPicPr>
        <p:blipFill>
          <a:blip r:embed="rId3"/>
          <a:stretch>
            <a:fillRect/>
          </a:stretch>
        </p:blipFill>
        <p:spPr>
          <a:xfrm>
            <a:off x="510851" y="447981"/>
            <a:ext cx="1603559" cy="448159"/>
          </a:xfrm>
          <a:prstGeom prst="rect">
            <a:avLst/>
          </a:prstGeom>
        </p:spPr>
      </p:pic>
      <p:pic>
        <p:nvPicPr>
          <p:cNvPr id="10" name="Picture 9" descr="BOB- ICS-Logo-2019 (3)">
            <a:extLst>
              <a:ext uri="{FF2B5EF4-FFF2-40B4-BE49-F238E27FC236}">
                <a16:creationId xmlns:a16="http://schemas.microsoft.com/office/drawing/2014/main" id="{9AD0DDBD-1B64-2E4E-958D-B6CDEAD648D6}"/>
              </a:ext>
            </a:extLst>
          </p:cNvPr>
          <p:cNvPicPr>
            <a:picLocks noChangeAspect="1"/>
          </p:cNvPicPr>
          <p:nvPr userDrawn="1"/>
        </p:nvPicPr>
        <p:blipFill>
          <a:blip r:embed="rId4" cstate="print">
            <a:extLst>
              <a:ext uri="{28A0092B-C50C-407E-A947-70E740481C1C}">
                <a14:useLocalDpi xmlns:a14="http://schemas.microsoft.com/office/drawing/2010/main"/>
              </a:ext>
            </a:extLst>
          </a:blip>
          <a:srcRect/>
          <a:stretch>
            <a:fillRect/>
          </a:stretch>
        </p:blipFill>
        <p:spPr bwMode="auto">
          <a:xfrm>
            <a:off x="9734067" y="260931"/>
            <a:ext cx="1947083" cy="635208"/>
          </a:xfrm>
          <a:prstGeom prst="rect">
            <a:avLst/>
          </a:prstGeom>
          <a:noFill/>
          <a:ln>
            <a:noFill/>
          </a:ln>
        </p:spPr>
      </p:pic>
    </p:spTree>
    <p:extLst>
      <p:ext uri="{BB962C8B-B14F-4D97-AF65-F5344CB8AC3E}">
        <p14:creationId xmlns:p14="http://schemas.microsoft.com/office/powerpoint/2010/main" val="3584249050"/>
      </p:ext>
    </p:extLst>
  </p:cSld>
  <p:clrMapOvr>
    <a:masterClrMapping/>
  </p:clrMapOvr>
  <p:extLst>
    <p:ext uri="{DCECCB84-F9BA-43D5-87BE-67443E8EF086}">
      <p15:sldGuideLst xmlns:p15="http://schemas.microsoft.com/office/powerpoint/2012/main">
        <p15:guide id="1" orient="horz" pos="418">
          <p15:clr>
            <a:srgbClr val="FBAE40"/>
          </p15:clr>
        </p15:guide>
        <p15:guide id="2" pos="5556">
          <p15:clr>
            <a:srgbClr val="FBAE40"/>
          </p15:clr>
        </p15:guide>
        <p15:guide id="3" orient="horz" pos="214">
          <p15:clr>
            <a:srgbClr val="FBAE40"/>
          </p15:clr>
        </p15:guide>
        <p15:guide id="4" pos="4127">
          <p15:clr>
            <a:srgbClr val="FBAE40"/>
          </p15:clr>
        </p15:guide>
        <p15:guide id="5" pos="5057">
          <p15:clr>
            <a:srgbClr val="FBAE40"/>
          </p15:clr>
        </p15:guide>
        <p15:guide id="6" pos="4898">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body" preserve="1" userDrawn="1">
  <p:cSld name="1_Title and body">
    <p:spTree>
      <p:nvGrpSpPr>
        <p:cNvPr id="1" name="Shape 16"/>
        <p:cNvGrpSpPr/>
        <p:nvPr/>
      </p:nvGrpSpPr>
      <p:grpSpPr>
        <a:xfrm>
          <a:off x="0" y="0"/>
          <a:ext cx="0" cy="0"/>
          <a:chOff x="0" y="0"/>
          <a:chExt cx="0" cy="0"/>
        </a:xfrm>
      </p:grpSpPr>
      <p:sp>
        <p:nvSpPr>
          <p:cNvPr id="5" name="Rectangle 4">
            <a:extLst>
              <a:ext uri="{FF2B5EF4-FFF2-40B4-BE49-F238E27FC236}">
                <a16:creationId xmlns:a16="http://schemas.microsoft.com/office/drawing/2014/main" id="{0B740EE8-F770-044C-951C-95EE274BC87E}"/>
              </a:ext>
            </a:extLst>
          </p:cNvPr>
          <p:cNvSpPr/>
          <p:nvPr userDrawn="1"/>
        </p:nvSpPr>
        <p:spPr>
          <a:xfrm>
            <a:off x="0" y="1061883"/>
            <a:ext cx="12192000" cy="5796116"/>
          </a:xfrm>
          <a:prstGeom prst="rect">
            <a:avLst/>
          </a:prstGeom>
          <a:solidFill>
            <a:srgbClr val="0166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Google Shape;17;p4"/>
          <p:cNvSpPr txBox="1">
            <a:spLocks noGrp="1"/>
          </p:cNvSpPr>
          <p:nvPr>
            <p:ph type="title" hasCustomPrompt="1"/>
          </p:nvPr>
        </p:nvSpPr>
        <p:spPr>
          <a:xfrm>
            <a:off x="510851" y="2665400"/>
            <a:ext cx="9144000" cy="7636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sz="4000" b="1" i="0">
                <a:solidFill>
                  <a:schemeClr val="bg1"/>
                </a:solidFill>
                <a:latin typeface="Frutiger LT Std 65" panose="020B0602020204020204" pitchFamily="34" charset="77"/>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GB"/>
              <a:t>Title comes here</a:t>
            </a:r>
            <a:endParaRPr/>
          </a:p>
        </p:txBody>
      </p:sp>
      <p:sp>
        <p:nvSpPr>
          <p:cNvPr id="6" name="Subtitle 2">
            <a:extLst>
              <a:ext uri="{FF2B5EF4-FFF2-40B4-BE49-F238E27FC236}">
                <a16:creationId xmlns:a16="http://schemas.microsoft.com/office/drawing/2014/main" id="{B5FD2B45-4407-B848-A19F-E524035609C4}"/>
              </a:ext>
            </a:extLst>
          </p:cNvPr>
          <p:cNvSpPr>
            <a:spLocks noGrp="1"/>
          </p:cNvSpPr>
          <p:nvPr>
            <p:ph type="subTitle" idx="1" hasCustomPrompt="1"/>
          </p:nvPr>
        </p:nvSpPr>
        <p:spPr>
          <a:xfrm>
            <a:off x="516835" y="3515397"/>
            <a:ext cx="9144000" cy="500307"/>
          </a:xfrm>
        </p:spPr>
        <p:txBody>
          <a:bodyPr/>
          <a:lstStyle>
            <a:lvl1pPr marL="0" indent="0" algn="l">
              <a:buNone/>
              <a:defRPr sz="1733" b="0" i="0">
                <a:solidFill>
                  <a:schemeClr val="bg1"/>
                </a:solidFill>
                <a:latin typeface="Frutiger LT Std 45 Light" panose="020B0402020204020204" pitchFamily="34" charset="77"/>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GB"/>
              <a:t>Subtitle comes under the title</a:t>
            </a:r>
          </a:p>
        </p:txBody>
      </p:sp>
      <p:pic>
        <p:nvPicPr>
          <p:cNvPr id="8" name="Picture 7" descr="BOB- ICS-Logo-2019 (3)">
            <a:extLst>
              <a:ext uri="{FF2B5EF4-FFF2-40B4-BE49-F238E27FC236}">
                <a16:creationId xmlns:a16="http://schemas.microsoft.com/office/drawing/2014/main" id="{5202677D-A392-9D48-9489-5CC1B53FB42B}"/>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9734067" y="260931"/>
            <a:ext cx="1947083" cy="635208"/>
          </a:xfrm>
          <a:prstGeom prst="rect">
            <a:avLst/>
          </a:prstGeom>
          <a:noFill/>
          <a:ln>
            <a:noFill/>
          </a:ln>
        </p:spPr>
      </p:pic>
      <p:pic>
        <p:nvPicPr>
          <p:cNvPr id="7" name="Picture 6">
            <a:extLst>
              <a:ext uri="{FF2B5EF4-FFF2-40B4-BE49-F238E27FC236}">
                <a16:creationId xmlns:a16="http://schemas.microsoft.com/office/drawing/2014/main" id="{9699D24A-9A8A-8B4A-B9F0-5CEF699E871B}"/>
              </a:ext>
            </a:extLst>
          </p:cNvPr>
          <p:cNvPicPr>
            <a:picLocks noChangeAspect="1"/>
          </p:cNvPicPr>
          <p:nvPr userDrawn="1"/>
        </p:nvPicPr>
        <p:blipFill>
          <a:blip r:embed="rId3"/>
          <a:stretch>
            <a:fillRect/>
          </a:stretch>
        </p:blipFill>
        <p:spPr>
          <a:xfrm>
            <a:off x="510851" y="447981"/>
            <a:ext cx="1603559" cy="448159"/>
          </a:xfrm>
          <a:prstGeom prst="rect">
            <a:avLst/>
          </a:prstGeom>
        </p:spPr>
      </p:pic>
    </p:spTree>
    <p:extLst>
      <p:ext uri="{BB962C8B-B14F-4D97-AF65-F5344CB8AC3E}">
        <p14:creationId xmlns:p14="http://schemas.microsoft.com/office/powerpoint/2010/main" val="3520547771"/>
      </p:ext>
    </p:extLst>
  </p:cSld>
  <p:clrMapOvr>
    <a:masterClrMapping/>
  </p:clrMapOvr>
  <p:extLst>
    <p:ext uri="{DCECCB84-F9BA-43D5-87BE-67443E8EF086}">
      <p15:sldGuideLst xmlns:p15="http://schemas.microsoft.com/office/powerpoint/2012/main">
        <p15:guide id="1" orient="horz" pos="441">
          <p15:clr>
            <a:srgbClr val="FBAE40"/>
          </p15:clr>
        </p15:guide>
        <p15:guide id="2" pos="5556">
          <p15:clr>
            <a:srgbClr val="FBAE40"/>
          </p15:clr>
        </p15:guide>
        <p15:guide id="3" orient="horz" pos="214">
          <p15:clr>
            <a:srgbClr val="FBAE40"/>
          </p15:clr>
        </p15:guide>
        <p15:guide id="4" pos="4127">
          <p15:clr>
            <a:srgbClr val="FBAE40"/>
          </p15:clr>
        </p15:guide>
        <p15:guide id="5" pos="5057">
          <p15:clr>
            <a:srgbClr val="FBAE40"/>
          </p15:clr>
        </p15:guide>
        <p15:guide id="6" orient="horz" pos="735">
          <p15:clr>
            <a:srgbClr val="FBAE40"/>
          </p15:clr>
        </p15:guide>
        <p15:guide id="7" pos="492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preserve="1" userDrawn="1">
  <p:cSld name="1_Title and body">
    <p:spTree>
      <p:nvGrpSpPr>
        <p:cNvPr id="1" name="Shape 16"/>
        <p:cNvGrpSpPr/>
        <p:nvPr/>
      </p:nvGrpSpPr>
      <p:grpSpPr>
        <a:xfrm>
          <a:off x="0" y="0"/>
          <a:ext cx="0" cy="0"/>
          <a:chOff x="0" y="0"/>
          <a:chExt cx="0" cy="0"/>
        </a:xfrm>
      </p:grpSpPr>
      <p:sp>
        <p:nvSpPr>
          <p:cNvPr id="5" name="Rectangle 4">
            <a:extLst>
              <a:ext uri="{FF2B5EF4-FFF2-40B4-BE49-F238E27FC236}">
                <a16:creationId xmlns:a16="http://schemas.microsoft.com/office/drawing/2014/main" id="{0B740EE8-F770-044C-951C-95EE274BC87E}"/>
              </a:ext>
            </a:extLst>
          </p:cNvPr>
          <p:cNvSpPr/>
          <p:nvPr userDrawn="1"/>
        </p:nvSpPr>
        <p:spPr>
          <a:xfrm>
            <a:off x="0" y="1074993"/>
            <a:ext cx="12192000" cy="5783007"/>
          </a:xfrm>
          <a:prstGeom prst="rect">
            <a:avLst/>
          </a:prstGeom>
          <a:solidFill>
            <a:srgbClr val="0166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Google Shape;17;p4"/>
          <p:cNvSpPr txBox="1">
            <a:spLocks noGrp="1"/>
          </p:cNvSpPr>
          <p:nvPr>
            <p:ph type="title" hasCustomPrompt="1"/>
          </p:nvPr>
        </p:nvSpPr>
        <p:spPr>
          <a:xfrm>
            <a:off x="510851" y="2665400"/>
            <a:ext cx="9144000" cy="7636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sz="4000" b="1" i="0">
                <a:solidFill>
                  <a:schemeClr val="bg1"/>
                </a:solidFill>
                <a:latin typeface="Frutiger LT Std 65" panose="020B0602020204020204" pitchFamily="34" charset="77"/>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GB"/>
              <a:t>Title comes here</a:t>
            </a:r>
            <a:endParaRPr/>
          </a:p>
        </p:txBody>
      </p:sp>
      <p:sp>
        <p:nvSpPr>
          <p:cNvPr id="6" name="Subtitle 2">
            <a:extLst>
              <a:ext uri="{FF2B5EF4-FFF2-40B4-BE49-F238E27FC236}">
                <a16:creationId xmlns:a16="http://schemas.microsoft.com/office/drawing/2014/main" id="{3C35A485-358F-F848-99F4-1840232AB320}"/>
              </a:ext>
            </a:extLst>
          </p:cNvPr>
          <p:cNvSpPr>
            <a:spLocks noGrp="1"/>
          </p:cNvSpPr>
          <p:nvPr>
            <p:ph type="subTitle" idx="1" hasCustomPrompt="1"/>
          </p:nvPr>
        </p:nvSpPr>
        <p:spPr>
          <a:xfrm>
            <a:off x="516835" y="3515397"/>
            <a:ext cx="9144000" cy="500307"/>
          </a:xfrm>
        </p:spPr>
        <p:txBody>
          <a:bodyPr/>
          <a:lstStyle>
            <a:lvl1pPr marL="0" indent="0" algn="l">
              <a:buNone/>
              <a:defRPr sz="1733" b="0" i="0">
                <a:solidFill>
                  <a:schemeClr val="bg1"/>
                </a:solidFill>
                <a:latin typeface="Frutiger LT Std 45 Light" panose="020B0402020204020204" pitchFamily="34" charset="77"/>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GB"/>
              <a:t>Subtitle comes under the title</a:t>
            </a:r>
          </a:p>
        </p:txBody>
      </p:sp>
      <p:pic>
        <p:nvPicPr>
          <p:cNvPr id="8" name="Picture 7" descr="BOB- ICS-Logo-2019 (3)">
            <a:extLst>
              <a:ext uri="{FF2B5EF4-FFF2-40B4-BE49-F238E27FC236}">
                <a16:creationId xmlns:a16="http://schemas.microsoft.com/office/drawing/2014/main" id="{24C48D7F-6FEC-024C-B528-7D743D123787}"/>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9734067" y="260931"/>
            <a:ext cx="1947083" cy="635208"/>
          </a:xfrm>
          <a:prstGeom prst="rect">
            <a:avLst/>
          </a:prstGeom>
          <a:noFill/>
          <a:ln>
            <a:noFill/>
          </a:ln>
        </p:spPr>
      </p:pic>
      <p:pic>
        <p:nvPicPr>
          <p:cNvPr id="7" name="Picture 6">
            <a:extLst>
              <a:ext uri="{FF2B5EF4-FFF2-40B4-BE49-F238E27FC236}">
                <a16:creationId xmlns:a16="http://schemas.microsoft.com/office/drawing/2014/main" id="{B3C68DB8-232A-A644-8FAB-2B51BE6BD2A4}"/>
              </a:ext>
            </a:extLst>
          </p:cNvPr>
          <p:cNvPicPr>
            <a:picLocks noChangeAspect="1"/>
          </p:cNvPicPr>
          <p:nvPr userDrawn="1"/>
        </p:nvPicPr>
        <p:blipFill>
          <a:blip r:embed="rId3"/>
          <a:stretch>
            <a:fillRect/>
          </a:stretch>
        </p:blipFill>
        <p:spPr>
          <a:xfrm>
            <a:off x="510851" y="447981"/>
            <a:ext cx="1603559" cy="448159"/>
          </a:xfrm>
          <a:prstGeom prst="rect">
            <a:avLst/>
          </a:prstGeom>
        </p:spPr>
      </p:pic>
    </p:spTree>
    <p:extLst>
      <p:ext uri="{BB962C8B-B14F-4D97-AF65-F5344CB8AC3E}">
        <p14:creationId xmlns:p14="http://schemas.microsoft.com/office/powerpoint/2010/main" val="3684991337"/>
      </p:ext>
    </p:extLst>
  </p:cSld>
  <p:clrMapOvr>
    <a:masterClrMapping/>
  </p:clrMapOvr>
  <p:extLst>
    <p:ext uri="{DCECCB84-F9BA-43D5-87BE-67443E8EF086}">
      <p15:sldGuideLst xmlns:p15="http://schemas.microsoft.com/office/powerpoint/2012/main">
        <p15:guide id="1" orient="horz" pos="1575">
          <p15:clr>
            <a:srgbClr val="FBAE40"/>
          </p15:clr>
        </p15:guide>
        <p15:guide id="2" pos="295">
          <p15:clr>
            <a:srgbClr val="FBAE40"/>
          </p15:clr>
        </p15:guide>
        <p15:guide id="3" orient="horz" pos="1779">
          <p15:clr>
            <a:srgbClr val="FBAE40"/>
          </p15:clr>
        </p15:guide>
        <p15:guide id="4" pos="2177">
          <p15:clr>
            <a:srgbClr val="FBAE40"/>
          </p15:clr>
        </p15:guide>
        <p15:guide id="5" pos="170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body" preserve="1" userDrawn="1">
  <p:cSld name="1_Title and body">
    <p:spTree>
      <p:nvGrpSpPr>
        <p:cNvPr id="1" name="Shape 16"/>
        <p:cNvGrpSpPr/>
        <p:nvPr/>
      </p:nvGrpSpPr>
      <p:grpSpPr>
        <a:xfrm>
          <a:off x="0" y="0"/>
          <a:ext cx="0" cy="0"/>
          <a:chOff x="0" y="0"/>
          <a:chExt cx="0" cy="0"/>
        </a:xfrm>
      </p:grpSpPr>
      <p:sp>
        <p:nvSpPr>
          <p:cNvPr id="5" name="Rectangle 4">
            <a:extLst>
              <a:ext uri="{FF2B5EF4-FFF2-40B4-BE49-F238E27FC236}">
                <a16:creationId xmlns:a16="http://schemas.microsoft.com/office/drawing/2014/main" id="{0B740EE8-F770-044C-951C-95EE274BC87E}"/>
              </a:ext>
            </a:extLst>
          </p:cNvPr>
          <p:cNvSpPr/>
          <p:nvPr userDrawn="1"/>
        </p:nvSpPr>
        <p:spPr>
          <a:xfrm>
            <a:off x="0" y="0"/>
            <a:ext cx="12192000" cy="6858000"/>
          </a:xfrm>
          <a:prstGeom prst="rect">
            <a:avLst/>
          </a:prstGeom>
          <a:solidFill>
            <a:srgbClr val="41B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Google Shape;17;p4"/>
          <p:cNvSpPr txBox="1">
            <a:spLocks noGrp="1"/>
          </p:cNvSpPr>
          <p:nvPr>
            <p:ph type="title" hasCustomPrompt="1"/>
          </p:nvPr>
        </p:nvSpPr>
        <p:spPr>
          <a:xfrm>
            <a:off x="510851" y="2665400"/>
            <a:ext cx="9144000" cy="7636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sz="4000" b="1" i="0">
                <a:solidFill>
                  <a:schemeClr val="bg1"/>
                </a:solidFill>
                <a:latin typeface="Frutiger LT Std 65" panose="020B0602020204020204" pitchFamily="34" charset="77"/>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GB"/>
              <a:t>Title comes here</a:t>
            </a:r>
            <a:endParaRPr/>
          </a:p>
        </p:txBody>
      </p:sp>
      <p:sp>
        <p:nvSpPr>
          <p:cNvPr id="6" name="Subtitle 2">
            <a:extLst>
              <a:ext uri="{FF2B5EF4-FFF2-40B4-BE49-F238E27FC236}">
                <a16:creationId xmlns:a16="http://schemas.microsoft.com/office/drawing/2014/main" id="{50723746-597B-6840-A954-C66047BCE5AC}"/>
              </a:ext>
            </a:extLst>
          </p:cNvPr>
          <p:cNvSpPr>
            <a:spLocks noGrp="1"/>
          </p:cNvSpPr>
          <p:nvPr>
            <p:ph type="subTitle" idx="1" hasCustomPrompt="1"/>
          </p:nvPr>
        </p:nvSpPr>
        <p:spPr>
          <a:xfrm>
            <a:off x="516835" y="3515397"/>
            <a:ext cx="9144000" cy="500307"/>
          </a:xfrm>
        </p:spPr>
        <p:txBody>
          <a:bodyPr/>
          <a:lstStyle>
            <a:lvl1pPr marL="0" indent="0" algn="l">
              <a:buNone/>
              <a:defRPr sz="1733" b="0" i="0">
                <a:solidFill>
                  <a:schemeClr val="bg1"/>
                </a:solidFill>
                <a:latin typeface="Frutiger LT Std 45 Light" panose="020B0402020204020204" pitchFamily="34" charset="77"/>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GB"/>
              <a:t>Subtitle comes under the title</a:t>
            </a:r>
          </a:p>
        </p:txBody>
      </p:sp>
      <p:pic>
        <p:nvPicPr>
          <p:cNvPr id="9" name="Picture 8">
            <a:extLst>
              <a:ext uri="{FF2B5EF4-FFF2-40B4-BE49-F238E27FC236}">
                <a16:creationId xmlns:a16="http://schemas.microsoft.com/office/drawing/2014/main" id="{C9F5E8B3-4500-8748-9FF8-FF295C7A1BBB}"/>
              </a:ext>
            </a:extLst>
          </p:cNvPr>
          <p:cNvPicPr>
            <a:picLocks noChangeAspect="1"/>
          </p:cNvPicPr>
          <p:nvPr userDrawn="1"/>
        </p:nvPicPr>
        <p:blipFill>
          <a:blip r:embed="rId2"/>
          <a:stretch>
            <a:fillRect/>
          </a:stretch>
        </p:blipFill>
        <p:spPr>
          <a:xfrm>
            <a:off x="10743445" y="468972"/>
            <a:ext cx="987564" cy="398073"/>
          </a:xfrm>
          <a:prstGeom prst="rect">
            <a:avLst/>
          </a:prstGeom>
        </p:spPr>
      </p:pic>
    </p:spTree>
    <p:extLst>
      <p:ext uri="{BB962C8B-B14F-4D97-AF65-F5344CB8AC3E}">
        <p14:creationId xmlns:p14="http://schemas.microsoft.com/office/powerpoint/2010/main" val="2557083131"/>
      </p:ext>
    </p:extLst>
  </p:cSld>
  <p:clrMapOvr>
    <a:masterClrMapping/>
  </p:clrMapOvr>
  <p:extLst>
    <p:ext uri="{DCECCB84-F9BA-43D5-87BE-67443E8EF086}">
      <p15:sldGuideLst xmlns:p15="http://schemas.microsoft.com/office/powerpoint/2012/main">
        <p15:guide id="1" orient="horz" pos="1575">
          <p15:clr>
            <a:srgbClr val="FBAE40"/>
          </p15:clr>
        </p15:guide>
        <p15:guide id="2" pos="295">
          <p15:clr>
            <a:srgbClr val="FBAE40"/>
          </p15:clr>
        </p15:guide>
        <p15:guide id="3" orient="horz" pos="1779">
          <p15:clr>
            <a:srgbClr val="FBAE40"/>
          </p15:clr>
        </p15:guide>
        <p15:guide id="4" pos="2177">
          <p15:clr>
            <a:srgbClr val="FBAE40"/>
          </p15:clr>
        </p15:guide>
        <p15:guide id="5" pos="170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body" preserve="1" userDrawn="1">
  <p:cSld name="1_Title and body">
    <p:spTree>
      <p:nvGrpSpPr>
        <p:cNvPr id="1" name="Shape 16"/>
        <p:cNvGrpSpPr/>
        <p:nvPr/>
      </p:nvGrpSpPr>
      <p:grpSpPr>
        <a:xfrm>
          <a:off x="0" y="0"/>
          <a:ext cx="0" cy="0"/>
          <a:chOff x="0" y="0"/>
          <a:chExt cx="0" cy="0"/>
        </a:xfrm>
      </p:grpSpPr>
      <p:sp>
        <p:nvSpPr>
          <p:cNvPr id="5" name="Rectangle 4">
            <a:extLst>
              <a:ext uri="{FF2B5EF4-FFF2-40B4-BE49-F238E27FC236}">
                <a16:creationId xmlns:a16="http://schemas.microsoft.com/office/drawing/2014/main" id="{0B740EE8-F770-044C-951C-95EE274BC87E}"/>
              </a:ext>
            </a:extLst>
          </p:cNvPr>
          <p:cNvSpPr/>
          <p:nvPr userDrawn="1"/>
        </p:nvSpPr>
        <p:spPr>
          <a:xfrm>
            <a:off x="0" y="0"/>
            <a:ext cx="12192000" cy="6858000"/>
          </a:xfrm>
          <a:prstGeom prst="rect">
            <a:avLst/>
          </a:prstGeom>
          <a:solidFill>
            <a:srgbClr val="38A9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Google Shape;17;p4"/>
          <p:cNvSpPr txBox="1">
            <a:spLocks noGrp="1"/>
          </p:cNvSpPr>
          <p:nvPr>
            <p:ph type="title" hasCustomPrompt="1"/>
          </p:nvPr>
        </p:nvSpPr>
        <p:spPr>
          <a:xfrm>
            <a:off x="510851" y="2665400"/>
            <a:ext cx="9144000" cy="7636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sz="4000" b="1" i="0">
                <a:solidFill>
                  <a:schemeClr val="bg1"/>
                </a:solidFill>
                <a:latin typeface="Frutiger LT Std 65" panose="020B0602020204020204" pitchFamily="34" charset="77"/>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GB"/>
              <a:t>Title comes here</a:t>
            </a:r>
            <a:endParaRPr/>
          </a:p>
        </p:txBody>
      </p:sp>
      <p:sp>
        <p:nvSpPr>
          <p:cNvPr id="6" name="Subtitle 2">
            <a:extLst>
              <a:ext uri="{FF2B5EF4-FFF2-40B4-BE49-F238E27FC236}">
                <a16:creationId xmlns:a16="http://schemas.microsoft.com/office/drawing/2014/main" id="{B5380769-42CF-A947-96B0-D5A3F29EEA16}"/>
              </a:ext>
            </a:extLst>
          </p:cNvPr>
          <p:cNvSpPr>
            <a:spLocks noGrp="1"/>
          </p:cNvSpPr>
          <p:nvPr>
            <p:ph type="subTitle" idx="1" hasCustomPrompt="1"/>
          </p:nvPr>
        </p:nvSpPr>
        <p:spPr>
          <a:xfrm>
            <a:off x="516835" y="3515397"/>
            <a:ext cx="9144000" cy="500307"/>
          </a:xfrm>
        </p:spPr>
        <p:txBody>
          <a:bodyPr/>
          <a:lstStyle>
            <a:lvl1pPr marL="0" indent="0" algn="l">
              <a:buNone/>
              <a:defRPr sz="1733" b="0" i="0">
                <a:solidFill>
                  <a:schemeClr val="bg1"/>
                </a:solidFill>
                <a:latin typeface="Frutiger LT Std 45 Light" panose="020B0402020204020204" pitchFamily="34" charset="77"/>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GB"/>
              <a:t>Subtitle comes under the title</a:t>
            </a:r>
          </a:p>
        </p:txBody>
      </p:sp>
      <p:pic>
        <p:nvPicPr>
          <p:cNvPr id="9" name="Picture 8">
            <a:extLst>
              <a:ext uri="{FF2B5EF4-FFF2-40B4-BE49-F238E27FC236}">
                <a16:creationId xmlns:a16="http://schemas.microsoft.com/office/drawing/2014/main" id="{F1AA6109-D6A4-EB4E-9C97-7FA469EA9DF8}"/>
              </a:ext>
            </a:extLst>
          </p:cNvPr>
          <p:cNvPicPr>
            <a:picLocks noChangeAspect="1"/>
          </p:cNvPicPr>
          <p:nvPr userDrawn="1"/>
        </p:nvPicPr>
        <p:blipFill>
          <a:blip r:embed="rId2"/>
          <a:stretch>
            <a:fillRect/>
          </a:stretch>
        </p:blipFill>
        <p:spPr>
          <a:xfrm>
            <a:off x="10743445" y="468972"/>
            <a:ext cx="987564" cy="398073"/>
          </a:xfrm>
          <a:prstGeom prst="rect">
            <a:avLst/>
          </a:prstGeom>
        </p:spPr>
      </p:pic>
    </p:spTree>
    <p:extLst>
      <p:ext uri="{BB962C8B-B14F-4D97-AF65-F5344CB8AC3E}">
        <p14:creationId xmlns:p14="http://schemas.microsoft.com/office/powerpoint/2010/main" val="1633175171"/>
      </p:ext>
    </p:extLst>
  </p:cSld>
  <p:clrMapOvr>
    <a:masterClrMapping/>
  </p:clrMapOvr>
  <p:extLst>
    <p:ext uri="{DCECCB84-F9BA-43D5-87BE-67443E8EF086}">
      <p15:sldGuideLst xmlns:p15="http://schemas.microsoft.com/office/powerpoint/2012/main">
        <p15:guide id="1" orient="horz" pos="1575">
          <p15:clr>
            <a:srgbClr val="FBAE40"/>
          </p15:clr>
        </p15:guide>
        <p15:guide id="2" pos="295">
          <p15:clr>
            <a:srgbClr val="FBAE40"/>
          </p15:clr>
        </p15:guide>
        <p15:guide id="3" orient="horz" pos="1779">
          <p15:clr>
            <a:srgbClr val="FBAE40"/>
          </p15:clr>
        </p15:guide>
        <p15:guide id="4" pos="2177">
          <p15:clr>
            <a:srgbClr val="FBAE40"/>
          </p15:clr>
        </p15:guide>
        <p15:guide id="5" pos="170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body" preserve="1" userDrawn="1">
  <p:cSld name="1_Title and body">
    <p:spTree>
      <p:nvGrpSpPr>
        <p:cNvPr id="1" name="Shape 16"/>
        <p:cNvGrpSpPr/>
        <p:nvPr/>
      </p:nvGrpSpPr>
      <p:grpSpPr>
        <a:xfrm>
          <a:off x="0" y="0"/>
          <a:ext cx="0" cy="0"/>
          <a:chOff x="0" y="0"/>
          <a:chExt cx="0" cy="0"/>
        </a:xfrm>
      </p:grpSpPr>
      <p:sp>
        <p:nvSpPr>
          <p:cNvPr id="5" name="Rectangle 4">
            <a:extLst>
              <a:ext uri="{FF2B5EF4-FFF2-40B4-BE49-F238E27FC236}">
                <a16:creationId xmlns:a16="http://schemas.microsoft.com/office/drawing/2014/main" id="{0B740EE8-F770-044C-951C-95EE274BC87E}"/>
              </a:ext>
            </a:extLst>
          </p:cNvPr>
          <p:cNvSpPr/>
          <p:nvPr userDrawn="1"/>
        </p:nvSpPr>
        <p:spPr>
          <a:xfrm>
            <a:off x="0" y="0"/>
            <a:ext cx="12192000" cy="6858000"/>
          </a:xfrm>
          <a:prstGeom prst="rect">
            <a:avLst/>
          </a:prstGeom>
          <a:solidFill>
            <a:srgbClr val="2872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Google Shape;17;p4"/>
          <p:cNvSpPr txBox="1">
            <a:spLocks noGrp="1"/>
          </p:cNvSpPr>
          <p:nvPr>
            <p:ph type="title" hasCustomPrompt="1"/>
          </p:nvPr>
        </p:nvSpPr>
        <p:spPr>
          <a:xfrm>
            <a:off x="532913" y="641052"/>
            <a:ext cx="7482904" cy="548341"/>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sz="2400" b="1" i="0">
                <a:solidFill>
                  <a:schemeClr val="bg1"/>
                </a:solidFill>
                <a:latin typeface="Frutiger LT Std 65" panose="020B0602020204020204" pitchFamily="34" charset="77"/>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GB"/>
              <a:t>This is an image slide with caption</a:t>
            </a:r>
            <a:endParaRPr/>
          </a:p>
        </p:txBody>
      </p:sp>
      <p:sp>
        <p:nvSpPr>
          <p:cNvPr id="8" name="Subtitle 2">
            <a:extLst>
              <a:ext uri="{FF2B5EF4-FFF2-40B4-BE49-F238E27FC236}">
                <a16:creationId xmlns:a16="http://schemas.microsoft.com/office/drawing/2014/main" id="{E2EC98E3-4ED5-FF43-8CB9-27D8089D0105}"/>
              </a:ext>
            </a:extLst>
          </p:cNvPr>
          <p:cNvSpPr>
            <a:spLocks noGrp="1"/>
          </p:cNvSpPr>
          <p:nvPr>
            <p:ph type="subTitle" idx="1" hasCustomPrompt="1"/>
          </p:nvPr>
        </p:nvSpPr>
        <p:spPr>
          <a:xfrm>
            <a:off x="538038" y="1230135"/>
            <a:ext cx="5133893" cy="1085759"/>
          </a:xfrm>
        </p:spPr>
        <p:txBody>
          <a:bodyPr/>
          <a:lstStyle>
            <a:lvl1pPr marL="0" indent="0" algn="l">
              <a:buNone/>
              <a:defRPr sz="1200" b="0" i="0">
                <a:solidFill>
                  <a:schemeClr val="bg1"/>
                </a:solidFill>
                <a:latin typeface="Frutiger LT Std 45 Light" panose="020B0402020204020204" pitchFamily="34" charset="77"/>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GB" spc="53"/>
              <a:t>Lorem ipsum </a:t>
            </a:r>
            <a:r>
              <a:rPr lang="en-GB" spc="53" err="1"/>
              <a:t>dolor</a:t>
            </a:r>
            <a:r>
              <a:rPr lang="en-GB" spc="53"/>
              <a:t> sit </a:t>
            </a:r>
            <a:r>
              <a:rPr lang="en-GB" spc="53" err="1"/>
              <a:t>amet</a:t>
            </a:r>
            <a:r>
              <a:rPr lang="en-GB" spc="53"/>
              <a:t>, </a:t>
            </a:r>
            <a:r>
              <a:rPr lang="en-GB" spc="53" err="1"/>
              <a:t>consectetur</a:t>
            </a:r>
            <a:r>
              <a:rPr lang="en-GB" spc="53"/>
              <a:t> </a:t>
            </a:r>
            <a:r>
              <a:rPr lang="en-GB" spc="53" err="1"/>
              <a:t>adipiscing</a:t>
            </a:r>
            <a:r>
              <a:rPr lang="en-GB" spc="53"/>
              <a:t> </a:t>
            </a:r>
            <a:r>
              <a:rPr lang="en-GB" spc="53" err="1"/>
              <a:t>elit</a:t>
            </a:r>
            <a:r>
              <a:rPr lang="en-GB" spc="53"/>
              <a:t>. Vestibulum </a:t>
            </a:r>
            <a:r>
              <a:rPr lang="en-GB" spc="53" err="1"/>
              <a:t>odio</a:t>
            </a:r>
            <a:r>
              <a:rPr lang="en-GB" spc="53"/>
              <a:t> </a:t>
            </a:r>
            <a:r>
              <a:rPr lang="en-GB" spc="53" err="1"/>
              <a:t>arcu</a:t>
            </a:r>
            <a:r>
              <a:rPr lang="en-GB" spc="53"/>
              <a:t>, </a:t>
            </a:r>
            <a:r>
              <a:rPr lang="en-GB" spc="53" err="1"/>
              <a:t>scelerisque</a:t>
            </a:r>
            <a:r>
              <a:rPr lang="en-GB" spc="53"/>
              <a:t> ac </a:t>
            </a:r>
            <a:r>
              <a:rPr lang="en-GB" spc="53" err="1"/>
              <a:t>rhoncus</a:t>
            </a:r>
            <a:r>
              <a:rPr lang="en-GB" spc="53"/>
              <a:t> sit </a:t>
            </a:r>
            <a:r>
              <a:rPr lang="en-GB" spc="53" err="1"/>
              <a:t>amet</a:t>
            </a:r>
            <a:r>
              <a:rPr lang="en-GB" spc="53"/>
              <a:t>, </a:t>
            </a:r>
            <a:r>
              <a:rPr lang="en-GB" spc="53" err="1"/>
              <a:t>efficitur</a:t>
            </a:r>
            <a:r>
              <a:rPr lang="en-GB" spc="53"/>
              <a:t> a </a:t>
            </a:r>
            <a:r>
              <a:rPr lang="en-GB" spc="53" err="1"/>
              <a:t>nulla</a:t>
            </a:r>
            <a:r>
              <a:rPr lang="en-GB" spc="53"/>
              <a:t>. </a:t>
            </a:r>
            <a:r>
              <a:rPr lang="en-GB" spc="53" err="1"/>
              <a:t>Sed</a:t>
            </a:r>
            <a:r>
              <a:rPr lang="en-GB" spc="53"/>
              <a:t> fermentum </a:t>
            </a:r>
            <a:r>
              <a:rPr lang="en-GB" spc="53" err="1"/>
              <a:t>volutpat</a:t>
            </a:r>
            <a:r>
              <a:rPr lang="en-GB" spc="53"/>
              <a:t> </a:t>
            </a:r>
            <a:r>
              <a:rPr lang="en-GB" spc="53" err="1"/>
              <a:t>malesuada</a:t>
            </a:r>
            <a:r>
              <a:rPr lang="en-GB" spc="53"/>
              <a:t>. Duis </a:t>
            </a:r>
            <a:r>
              <a:rPr lang="en-GB" spc="53" err="1"/>
              <a:t>viverra</a:t>
            </a:r>
            <a:r>
              <a:rPr lang="en-GB" spc="53"/>
              <a:t> </a:t>
            </a:r>
            <a:r>
              <a:rPr lang="en-GB" spc="53" err="1"/>
              <a:t>ut</a:t>
            </a:r>
            <a:r>
              <a:rPr lang="en-GB" spc="53"/>
              <a:t> </a:t>
            </a:r>
            <a:r>
              <a:rPr lang="en-GB" spc="53" err="1"/>
              <a:t>nulla</a:t>
            </a:r>
            <a:r>
              <a:rPr lang="en-GB" spc="53"/>
              <a:t> </a:t>
            </a:r>
            <a:r>
              <a:rPr lang="en-GB" spc="53" err="1"/>
              <a:t>ut</a:t>
            </a:r>
            <a:r>
              <a:rPr lang="en-GB" spc="53"/>
              <a:t> fermentum. Nam a </a:t>
            </a:r>
            <a:r>
              <a:rPr lang="en-GB" spc="53" err="1"/>
              <a:t>mauris</a:t>
            </a:r>
            <a:r>
              <a:rPr lang="en-GB" spc="53"/>
              <a:t> </a:t>
            </a:r>
            <a:r>
              <a:rPr lang="en-GB" spc="53" err="1"/>
              <a:t>quis</a:t>
            </a:r>
            <a:r>
              <a:rPr lang="en-GB" spc="53"/>
              <a:t> </a:t>
            </a:r>
            <a:r>
              <a:rPr lang="en-GB" spc="53" err="1"/>
              <a:t>tellus</a:t>
            </a:r>
            <a:r>
              <a:rPr lang="en-GB" spc="53"/>
              <a:t> </a:t>
            </a:r>
            <a:r>
              <a:rPr lang="en-GB" spc="53" err="1"/>
              <a:t>mollis</a:t>
            </a:r>
            <a:r>
              <a:rPr lang="en-GB" spc="53"/>
              <a:t> </a:t>
            </a:r>
            <a:r>
              <a:rPr lang="en-GB" spc="53" err="1"/>
              <a:t>feugiat</a:t>
            </a:r>
            <a:r>
              <a:rPr lang="en-GB" spc="53"/>
              <a:t> ac </a:t>
            </a:r>
            <a:r>
              <a:rPr lang="en-GB" spc="53" err="1"/>
              <a:t>nec</a:t>
            </a:r>
            <a:r>
              <a:rPr lang="en-GB" spc="53"/>
              <a:t> </a:t>
            </a:r>
            <a:r>
              <a:rPr lang="en-GB" spc="53" err="1"/>
              <a:t>metus</a:t>
            </a:r>
            <a:r>
              <a:rPr lang="en-GB" spc="53"/>
              <a:t>.</a:t>
            </a:r>
            <a:endParaRPr lang="en-US" spc="53"/>
          </a:p>
        </p:txBody>
      </p:sp>
      <p:pic>
        <p:nvPicPr>
          <p:cNvPr id="7" name="Picture 6">
            <a:extLst>
              <a:ext uri="{FF2B5EF4-FFF2-40B4-BE49-F238E27FC236}">
                <a16:creationId xmlns:a16="http://schemas.microsoft.com/office/drawing/2014/main" id="{8A2BFBB1-0F49-7F4C-922E-76A0F6794D7E}"/>
              </a:ext>
            </a:extLst>
          </p:cNvPr>
          <p:cNvPicPr>
            <a:picLocks noChangeAspect="1"/>
          </p:cNvPicPr>
          <p:nvPr userDrawn="1"/>
        </p:nvPicPr>
        <p:blipFill>
          <a:blip r:embed="rId2"/>
          <a:stretch>
            <a:fillRect/>
          </a:stretch>
        </p:blipFill>
        <p:spPr>
          <a:xfrm>
            <a:off x="10743445" y="468972"/>
            <a:ext cx="987564" cy="398073"/>
          </a:xfrm>
          <a:prstGeom prst="rect">
            <a:avLst/>
          </a:prstGeom>
        </p:spPr>
      </p:pic>
    </p:spTree>
    <p:extLst>
      <p:ext uri="{BB962C8B-B14F-4D97-AF65-F5344CB8AC3E}">
        <p14:creationId xmlns:p14="http://schemas.microsoft.com/office/powerpoint/2010/main" val="3433698532"/>
      </p:ext>
    </p:extLst>
  </p:cSld>
  <p:clrMapOvr>
    <a:masterClrMapping/>
  </p:clrMapOvr>
  <p:extLst>
    <p:ext uri="{DCECCB84-F9BA-43D5-87BE-67443E8EF086}">
      <p15:sldGuideLst xmlns:p15="http://schemas.microsoft.com/office/powerpoint/2012/main">
        <p15:guide id="1" orient="horz" pos="214">
          <p15:clr>
            <a:srgbClr val="FBAE40"/>
          </p15:clr>
        </p15:guide>
        <p15:guide id="2" pos="295">
          <p15:clr>
            <a:srgbClr val="FBAE40"/>
          </p15:clr>
        </p15:guide>
        <p15:guide id="3" orient="horz" pos="1076">
          <p15:clr>
            <a:srgbClr val="FBAE40"/>
          </p15:clr>
        </p15:guide>
        <p15:guide id="4" pos="5534">
          <p15:clr>
            <a:srgbClr val="FBAE40"/>
          </p15:clr>
        </p15:guide>
        <p15:guide id="5" pos="3787">
          <p15:clr>
            <a:srgbClr val="FBAE40"/>
          </p15:clr>
        </p15:guide>
        <p15:guide id="6" orient="horz" pos="395">
          <p15:clr>
            <a:srgbClr val="FBAE40"/>
          </p15:clr>
        </p15:guide>
        <p15:guide id="7" orient="horz" pos="667">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body" preserve="1" userDrawn="1">
  <p:cSld name="1_Title and body">
    <p:spTree>
      <p:nvGrpSpPr>
        <p:cNvPr id="1" name="Shape 16"/>
        <p:cNvGrpSpPr/>
        <p:nvPr/>
      </p:nvGrpSpPr>
      <p:grpSpPr>
        <a:xfrm>
          <a:off x="0" y="0"/>
          <a:ext cx="0" cy="0"/>
          <a:chOff x="0" y="0"/>
          <a:chExt cx="0" cy="0"/>
        </a:xfrm>
      </p:grpSpPr>
      <p:sp>
        <p:nvSpPr>
          <p:cNvPr id="5" name="Rectangle 4">
            <a:extLst>
              <a:ext uri="{FF2B5EF4-FFF2-40B4-BE49-F238E27FC236}">
                <a16:creationId xmlns:a16="http://schemas.microsoft.com/office/drawing/2014/main" id="{0B740EE8-F770-044C-951C-95EE274BC87E}"/>
              </a:ext>
            </a:extLst>
          </p:cNvPr>
          <p:cNvSpPr/>
          <p:nvPr userDrawn="1"/>
        </p:nvSpPr>
        <p:spPr>
          <a:xfrm>
            <a:off x="0" y="0"/>
            <a:ext cx="12192000" cy="6858000"/>
          </a:xfrm>
          <a:prstGeom prst="rect">
            <a:avLst/>
          </a:prstGeom>
          <a:solidFill>
            <a:srgbClr val="112F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Google Shape;17;p4"/>
          <p:cNvSpPr txBox="1">
            <a:spLocks noGrp="1"/>
          </p:cNvSpPr>
          <p:nvPr>
            <p:ph type="title" hasCustomPrompt="1"/>
          </p:nvPr>
        </p:nvSpPr>
        <p:spPr>
          <a:xfrm>
            <a:off x="532913" y="632759"/>
            <a:ext cx="7482904" cy="548341"/>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sz="2400" b="1" i="0">
                <a:solidFill>
                  <a:schemeClr val="bg1"/>
                </a:solidFill>
                <a:latin typeface="Frutiger LT Std 65" panose="020B0602020204020204" pitchFamily="34" charset="77"/>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GB"/>
              <a:t>This is an image slide with caption</a:t>
            </a:r>
            <a:endParaRPr/>
          </a:p>
        </p:txBody>
      </p:sp>
      <p:sp>
        <p:nvSpPr>
          <p:cNvPr id="6" name="Subtitle 2">
            <a:extLst>
              <a:ext uri="{FF2B5EF4-FFF2-40B4-BE49-F238E27FC236}">
                <a16:creationId xmlns:a16="http://schemas.microsoft.com/office/drawing/2014/main" id="{E4EF1051-354E-B24E-A3AC-86328726A3C4}"/>
              </a:ext>
            </a:extLst>
          </p:cNvPr>
          <p:cNvSpPr>
            <a:spLocks noGrp="1"/>
          </p:cNvSpPr>
          <p:nvPr>
            <p:ph type="subTitle" idx="1" hasCustomPrompt="1"/>
          </p:nvPr>
        </p:nvSpPr>
        <p:spPr>
          <a:xfrm>
            <a:off x="538038" y="1230135"/>
            <a:ext cx="5133893" cy="1085759"/>
          </a:xfrm>
        </p:spPr>
        <p:txBody>
          <a:bodyPr/>
          <a:lstStyle>
            <a:lvl1pPr marL="0" indent="0" algn="l">
              <a:buNone/>
              <a:defRPr sz="1200" b="0" i="0">
                <a:solidFill>
                  <a:schemeClr val="bg1"/>
                </a:solidFill>
                <a:latin typeface="Frutiger LT Std 45 Light" panose="020B0402020204020204" pitchFamily="34" charset="77"/>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GB" spc="53"/>
              <a:t>Lorem ipsum </a:t>
            </a:r>
            <a:r>
              <a:rPr lang="en-GB" spc="53" err="1"/>
              <a:t>dolor</a:t>
            </a:r>
            <a:r>
              <a:rPr lang="en-GB" spc="53"/>
              <a:t> sit </a:t>
            </a:r>
            <a:r>
              <a:rPr lang="en-GB" spc="53" err="1"/>
              <a:t>amet</a:t>
            </a:r>
            <a:r>
              <a:rPr lang="en-GB" spc="53"/>
              <a:t>, </a:t>
            </a:r>
            <a:r>
              <a:rPr lang="en-GB" spc="53" err="1"/>
              <a:t>consectetur</a:t>
            </a:r>
            <a:r>
              <a:rPr lang="en-GB" spc="53"/>
              <a:t> </a:t>
            </a:r>
            <a:r>
              <a:rPr lang="en-GB" spc="53" err="1"/>
              <a:t>adipiscing</a:t>
            </a:r>
            <a:r>
              <a:rPr lang="en-GB" spc="53"/>
              <a:t> </a:t>
            </a:r>
            <a:r>
              <a:rPr lang="en-GB" spc="53" err="1"/>
              <a:t>elit</a:t>
            </a:r>
            <a:r>
              <a:rPr lang="en-GB" spc="53"/>
              <a:t>. Vestibulum </a:t>
            </a:r>
            <a:r>
              <a:rPr lang="en-GB" spc="53" err="1"/>
              <a:t>odio</a:t>
            </a:r>
            <a:r>
              <a:rPr lang="en-GB" spc="53"/>
              <a:t> </a:t>
            </a:r>
            <a:r>
              <a:rPr lang="en-GB" spc="53" err="1"/>
              <a:t>arcu</a:t>
            </a:r>
            <a:r>
              <a:rPr lang="en-GB" spc="53"/>
              <a:t>, </a:t>
            </a:r>
            <a:r>
              <a:rPr lang="en-GB" spc="53" err="1"/>
              <a:t>scelerisque</a:t>
            </a:r>
            <a:r>
              <a:rPr lang="en-GB" spc="53"/>
              <a:t> ac </a:t>
            </a:r>
            <a:r>
              <a:rPr lang="en-GB" spc="53" err="1"/>
              <a:t>rhoncus</a:t>
            </a:r>
            <a:r>
              <a:rPr lang="en-GB" spc="53"/>
              <a:t> sit </a:t>
            </a:r>
            <a:r>
              <a:rPr lang="en-GB" spc="53" err="1"/>
              <a:t>amet</a:t>
            </a:r>
            <a:r>
              <a:rPr lang="en-GB" spc="53"/>
              <a:t>, </a:t>
            </a:r>
            <a:r>
              <a:rPr lang="en-GB" spc="53" err="1"/>
              <a:t>efficitur</a:t>
            </a:r>
            <a:r>
              <a:rPr lang="en-GB" spc="53"/>
              <a:t> a </a:t>
            </a:r>
            <a:r>
              <a:rPr lang="en-GB" spc="53" err="1"/>
              <a:t>nulla</a:t>
            </a:r>
            <a:r>
              <a:rPr lang="en-GB" spc="53"/>
              <a:t>. </a:t>
            </a:r>
            <a:r>
              <a:rPr lang="en-GB" spc="53" err="1"/>
              <a:t>Sed</a:t>
            </a:r>
            <a:r>
              <a:rPr lang="en-GB" spc="53"/>
              <a:t> fermentum </a:t>
            </a:r>
            <a:r>
              <a:rPr lang="en-GB" spc="53" err="1"/>
              <a:t>volutpat</a:t>
            </a:r>
            <a:r>
              <a:rPr lang="en-GB" spc="53"/>
              <a:t> </a:t>
            </a:r>
            <a:r>
              <a:rPr lang="en-GB" spc="53" err="1"/>
              <a:t>malesuada</a:t>
            </a:r>
            <a:r>
              <a:rPr lang="en-GB" spc="53"/>
              <a:t>. Duis </a:t>
            </a:r>
            <a:r>
              <a:rPr lang="en-GB" spc="53" err="1"/>
              <a:t>viverra</a:t>
            </a:r>
            <a:r>
              <a:rPr lang="en-GB" spc="53"/>
              <a:t> </a:t>
            </a:r>
            <a:r>
              <a:rPr lang="en-GB" spc="53" err="1"/>
              <a:t>ut</a:t>
            </a:r>
            <a:r>
              <a:rPr lang="en-GB" spc="53"/>
              <a:t> </a:t>
            </a:r>
            <a:r>
              <a:rPr lang="en-GB" spc="53" err="1"/>
              <a:t>nulla</a:t>
            </a:r>
            <a:r>
              <a:rPr lang="en-GB" spc="53"/>
              <a:t> </a:t>
            </a:r>
            <a:r>
              <a:rPr lang="en-GB" spc="53" err="1"/>
              <a:t>ut</a:t>
            </a:r>
            <a:r>
              <a:rPr lang="en-GB" spc="53"/>
              <a:t> fermentum. Nam a </a:t>
            </a:r>
            <a:r>
              <a:rPr lang="en-GB" spc="53" err="1"/>
              <a:t>mauris</a:t>
            </a:r>
            <a:r>
              <a:rPr lang="en-GB" spc="53"/>
              <a:t> </a:t>
            </a:r>
            <a:r>
              <a:rPr lang="en-GB" spc="53" err="1"/>
              <a:t>quis</a:t>
            </a:r>
            <a:r>
              <a:rPr lang="en-GB" spc="53"/>
              <a:t> </a:t>
            </a:r>
            <a:r>
              <a:rPr lang="en-GB" spc="53" err="1"/>
              <a:t>tellus</a:t>
            </a:r>
            <a:r>
              <a:rPr lang="en-GB" spc="53"/>
              <a:t> </a:t>
            </a:r>
            <a:r>
              <a:rPr lang="en-GB" spc="53" err="1"/>
              <a:t>mollis</a:t>
            </a:r>
            <a:r>
              <a:rPr lang="en-GB" spc="53"/>
              <a:t> </a:t>
            </a:r>
            <a:r>
              <a:rPr lang="en-GB" spc="53" err="1"/>
              <a:t>feugiat</a:t>
            </a:r>
            <a:r>
              <a:rPr lang="en-GB" spc="53"/>
              <a:t> ac </a:t>
            </a:r>
            <a:r>
              <a:rPr lang="en-GB" spc="53" err="1"/>
              <a:t>nec</a:t>
            </a:r>
            <a:r>
              <a:rPr lang="en-GB" spc="53"/>
              <a:t> </a:t>
            </a:r>
            <a:r>
              <a:rPr lang="en-GB" spc="53" err="1"/>
              <a:t>metus</a:t>
            </a:r>
            <a:r>
              <a:rPr lang="en-GB" spc="53"/>
              <a:t>.</a:t>
            </a:r>
            <a:endParaRPr lang="en-US" spc="53"/>
          </a:p>
        </p:txBody>
      </p:sp>
      <p:pic>
        <p:nvPicPr>
          <p:cNvPr id="9" name="Picture 8">
            <a:extLst>
              <a:ext uri="{FF2B5EF4-FFF2-40B4-BE49-F238E27FC236}">
                <a16:creationId xmlns:a16="http://schemas.microsoft.com/office/drawing/2014/main" id="{7B71D2E3-83F5-FE4E-9150-111BC98EB008}"/>
              </a:ext>
            </a:extLst>
          </p:cNvPr>
          <p:cNvPicPr>
            <a:picLocks noChangeAspect="1"/>
          </p:cNvPicPr>
          <p:nvPr userDrawn="1"/>
        </p:nvPicPr>
        <p:blipFill>
          <a:blip r:embed="rId2"/>
          <a:stretch>
            <a:fillRect/>
          </a:stretch>
        </p:blipFill>
        <p:spPr>
          <a:xfrm>
            <a:off x="10743445" y="468972"/>
            <a:ext cx="987564" cy="398073"/>
          </a:xfrm>
          <a:prstGeom prst="rect">
            <a:avLst/>
          </a:prstGeom>
        </p:spPr>
      </p:pic>
    </p:spTree>
    <p:extLst>
      <p:ext uri="{BB962C8B-B14F-4D97-AF65-F5344CB8AC3E}">
        <p14:creationId xmlns:p14="http://schemas.microsoft.com/office/powerpoint/2010/main" val="2745732422"/>
      </p:ext>
    </p:extLst>
  </p:cSld>
  <p:clrMapOvr>
    <a:masterClrMapping/>
  </p:clrMapOvr>
  <p:extLst>
    <p:ext uri="{DCECCB84-F9BA-43D5-87BE-67443E8EF086}">
      <p15:sldGuideLst xmlns:p15="http://schemas.microsoft.com/office/powerpoint/2012/main">
        <p15:guide id="1" orient="horz" pos="486">
          <p15:clr>
            <a:srgbClr val="FBAE40"/>
          </p15:clr>
        </p15:guide>
        <p15:guide id="2" pos="295">
          <p15:clr>
            <a:srgbClr val="FBAE40"/>
          </p15:clr>
        </p15:guide>
        <p15:guide id="3" orient="horz" pos="1076">
          <p15:clr>
            <a:srgbClr val="FBAE40"/>
          </p15:clr>
        </p15:guide>
        <p15:guide id="4" pos="5534">
          <p15:clr>
            <a:srgbClr val="FBAE40"/>
          </p15:clr>
        </p15:guide>
        <p15:guide id="5" pos="3787">
          <p15:clr>
            <a:srgbClr val="FBAE40"/>
          </p15:clr>
        </p15:guide>
        <p15:guide id="6" orient="horz" pos="373">
          <p15:clr>
            <a:srgbClr val="FBAE40"/>
          </p15:clr>
        </p15:guide>
        <p15:guide id="7" orient="horz" pos="667">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body" preserve="1" userDrawn="1">
  <p:cSld name="1_Title and body">
    <p:spTree>
      <p:nvGrpSpPr>
        <p:cNvPr id="1" name="Shape 16"/>
        <p:cNvGrpSpPr/>
        <p:nvPr/>
      </p:nvGrpSpPr>
      <p:grpSpPr>
        <a:xfrm>
          <a:off x="0" y="0"/>
          <a:ext cx="0" cy="0"/>
          <a:chOff x="0" y="0"/>
          <a:chExt cx="0" cy="0"/>
        </a:xfrm>
      </p:grpSpPr>
      <p:sp>
        <p:nvSpPr>
          <p:cNvPr id="5" name="Rectangle 4">
            <a:extLst>
              <a:ext uri="{FF2B5EF4-FFF2-40B4-BE49-F238E27FC236}">
                <a16:creationId xmlns:a16="http://schemas.microsoft.com/office/drawing/2014/main" id="{0B740EE8-F770-044C-951C-95EE274BC87E}"/>
              </a:ext>
            </a:extLst>
          </p:cNvPr>
          <p:cNvSpPr/>
          <p:nvPr userDrawn="1"/>
        </p:nvSpPr>
        <p:spPr>
          <a:xfrm>
            <a:off x="0" y="0"/>
            <a:ext cx="12192000" cy="6858000"/>
          </a:xfrm>
          <a:prstGeom prst="rect">
            <a:avLst/>
          </a:prstGeom>
          <a:solidFill>
            <a:srgbClr val="215D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Google Shape;17;p4"/>
          <p:cNvSpPr txBox="1">
            <a:spLocks noGrp="1"/>
          </p:cNvSpPr>
          <p:nvPr>
            <p:ph type="title" hasCustomPrompt="1"/>
          </p:nvPr>
        </p:nvSpPr>
        <p:spPr>
          <a:xfrm>
            <a:off x="532913" y="632759"/>
            <a:ext cx="7482904" cy="548341"/>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sz="2400" b="1" i="0">
                <a:solidFill>
                  <a:schemeClr val="bg1"/>
                </a:solidFill>
                <a:latin typeface="Frutiger LT Std 65" panose="020B0602020204020204" pitchFamily="34" charset="77"/>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GB"/>
              <a:t>This is an image slide with caption</a:t>
            </a:r>
            <a:endParaRPr/>
          </a:p>
        </p:txBody>
      </p:sp>
      <p:sp>
        <p:nvSpPr>
          <p:cNvPr id="6" name="Subtitle 2">
            <a:extLst>
              <a:ext uri="{FF2B5EF4-FFF2-40B4-BE49-F238E27FC236}">
                <a16:creationId xmlns:a16="http://schemas.microsoft.com/office/drawing/2014/main" id="{B18FC944-C468-4F40-9532-6AB94E86AEDB}"/>
              </a:ext>
            </a:extLst>
          </p:cNvPr>
          <p:cNvSpPr>
            <a:spLocks noGrp="1"/>
          </p:cNvSpPr>
          <p:nvPr>
            <p:ph type="subTitle" idx="1" hasCustomPrompt="1"/>
          </p:nvPr>
        </p:nvSpPr>
        <p:spPr>
          <a:xfrm>
            <a:off x="538038" y="1230135"/>
            <a:ext cx="5133893" cy="1085759"/>
          </a:xfrm>
        </p:spPr>
        <p:txBody>
          <a:bodyPr/>
          <a:lstStyle>
            <a:lvl1pPr marL="0" indent="0" algn="l">
              <a:buNone/>
              <a:defRPr sz="1200" b="0" i="0">
                <a:solidFill>
                  <a:schemeClr val="bg1"/>
                </a:solidFill>
                <a:latin typeface="Frutiger LT Std 45 Light" panose="020B0402020204020204" pitchFamily="34" charset="77"/>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GB" spc="53"/>
              <a:t>Lorem ipsum </a:t>
            </a:r>
            <a:r>
              <a:rPr lang="en-GB" spc="53" err="1"/>
              <a:t>dolor</a:t>
            </a:r>
            <a:r>
              <a:rPr lang="en-GB" spc="53"/>
              <a:t> sit </a:t>
            </a:r>
            <a:r>
              <a:rPr lang="en-GB" spc="53" err="1"/>
              <a:t>amet</a:t>
            </a:r>
            <a:r>
              <a:rPr lang="en-GB" spc="53"/>
              <a:t>, </a:t>
            </a:r>
            <a:r>
              <a:rPr lang="en-GB" spc="53" err="1"/>
              <a:t>consectetur</a:t>
            </a:r>
            <a:r>
              <a:rPr lang="en-GB" spc="53"/>
              <a:t> </a:t>
            </a:r>
            <a:r>
              <a:rPr lang="en-GB" spc="53" err="1"/>
              <a:t>adipiscing</a:t>
            </a:r>
            <a:r>
              <a:rPr lang="en-GB" spc="53"/>
              <a:t> </a:t>
            </a:r>
            <a:r>
              <a:rPr lang="en-GB" spc="53" err="1"/>
              <a:t>elit</a:t>
            </a:r>
            <a:r>
              <a:rPr lang="en-GB" spc="53"/>
              <a:t>. Vestibulum </a:t>
            </a:r>
            <a:r>
              <a:rPr lang="en-GB" spc="53" err="1"/>
              <a:t>odio</a:t>
            </a:r>
            <a:r>
              <a:rPr lang="en-GB" spc="53"/>
              <a:t> </a:t>
            </a:r>
            <a:r>
              <a:rPr lang="en-GB" spc="53" err="1"/>
              <a:t>arcu</a:t>
            </a:r>
            <a:r>
              <a:rPr lang="en-GB" spc="53"/>
              <a:t>, </a:t>
            </a:r>
            <a:r>
              <a:rPr lang="en-GB" spc="53" err="1"/>
              <a:t>scelerisque</a:t>
            </a:r>
            <a:r>
              <a:rPr lang="en-GB" spc="53"/>
              <a:t> ac </a:t>
            </a:r>
            <a:r>
              <a:rPr lang="en-GB" spc="53" err="1"/>
              <a:t>rhoncus</a:t>
            </a:r>
            <a:r>
              <a:rPr lang="en-GB" spc="53"/>
              <a:t> sit </a:t>
            </a:r>
            <a:r>
              <a:rPr lang="en-GB" spc="53" err="1"/>
              <a:t>amet</a:t>
            </a:r>
            <a:r>
              <a:rPr lang="en-GB" spc="53"/>
              <a:t>, </a:t>
            </a:r>
            <a:r>
              <a:rPr lang="en-GB" spc="53" err="1"/>
              <a:t>efficitur</a:t>
            </a:r>
            <a:r>
              <a:rPr lang="en-GB" spc="53"/>
              <a:t> a </a:t>
            </a:r>
            <a:r>
              <a:rPr lang="en-GB" spc="53" err="1"/>
              <a:t>nulla</a:t>
            </a:r>
            <a:r>
              <a:rPr lang="en-GB" spc="53"/>
              <a:t>. </a:t>
            </a:r>
            <a:r>
              <a:rPr lang="en-GB" spc="53" err="1"/>
              <a:t>Sed</a:t>
            </a:r>
            <a:r>
              <a:rPr lang="en-GB" spc="53"/>
              <a:t> fermentum </a:t>
            </a:r>
            <a:r>
              <a:rPr lang="en-GB" spc="53" err="1"/>
              <a:t>volutpat</a:t>
            </a:r>
            <a:r>
              <a:rPr lang="en-GB" spc="53"/>
              <a:t> </a:t>
            </a:r>
            <a:r>
              <a:rPr lang="en-GB" spc="53" err="1"/>
              <a:t>malesuada</a:t>
            </a:r>
            <a:r>
              <a:rPr lang="en-GB" spc="53"/>
              <a:t>. Duis </a:t>
            </a:r>
            <a:r>
              <a:rPr lang="en-GB" spc="53" err="1"/>
              <a:t>viverra</a:t>
            </a:r>
            <a:r>
              <a:rPr lang="en-GB" spc="53"/>
              <a:t> </a:t>
            </a:r>
            <a:r>
              <a:rPr lang="en-GB" spc="53" err="1"/>
              <a:t>ut</a:t>
            </a:r>
            <a:r>
              <a:rPr lang="en-GB" spc="53"/>
              <a:t> </a:t>
            </a:r>
            <a:r>
              <a:rPr lang="en-GB" spc="53" err="1"/>
              <a:t>nulla</a:t>
            </a:r>
            <a:r>
              <a:rPr lang="en-GB" spc="53"/>
              <a:t> </a:t>
            </a:r>
            <a:r>
              <a:rPr lang="en-GB" spc="53" err="1"/>
              <a:t>ut</a:t>
            </a:r>
            <a:r>
              <a:rPr lang="en-GB" spc="53"/>
              <a:t> fermentum. Nam a </a:t>
            </a:r>
            <a:r>
              <a:rPr lang="en-GB" spc="53" err="1"/>
              <a:t>mauris</a:t>
            </a:r>
            <a:r>
              <a:rPr lang="en-GB" spc="53"/>
              <a:t> </a:t>
            </a:r>
            <a:r>
              <a:rPr lang="en-GB" spc="53" err="1"/>
              <a:t>quis</a:t>
            </a:r>
            <a:r>
              <a:rPr lang="en-GB" spc="53"/>
              <a:t> </a:t>
            </a:r>
            <a:r>
              <a:rPr lang="en-GB" spc="53" err="1"/>
              <a:t>tellus</a:t>
            </a:r>
            <a:r>
              <a:rPr lang="en-GB" spc="53"/>
              <a:t> </a:t>
            </a:r>
            <a:r>
              <a:rPr lang="en-GB" spc="53" err="1"/>
              <a:t>mollis</a:t>
            </a:r>
            <a:r>
              <a:rPr lang="en-GB" spc="53"/>
              <a:t> </a:t>
            </a:r>
            <a:r>
              <a:rPr lang="en-GB" spc="53" err="1"/>
              <a:t>feugiat</a:t>
            </a:r>
            <a:r>
              <a:rPr lang="en-GB" spc="53"/>
              <a:t> ac </a:t>
            </a:r>
            <a:r>
              <a:rPr lang="en-GB" spc="53" err="1"/>
              <a:t>nec</a:t>
            </a:r>
            <a:r>
              <a:rPr lang="en-GB" spc="53"/>
              <a:t> </a:t>
            </a:r>
            <a:r>
              <a:rPr lang="en-GB" spc="53" err="1"/>
              <a:t>metus</a:t>
            </a:r>
            <a:r>
              <a:rPr lang="en-GB" spc="53"/>
              <a:t>.</a:t>
            </a:r>
            <a:endParaRPr lang="en-US" spc="53"/>
          </a:p>
        </p:txBody>
      </p:sp>
      <p:pic>
        <p:nvPicPr>
          <p:cNvPr id="9" name="Picture 8">
            <a:extLst>
              <a:ext uri="{FF2B5EF4-FFF2-40B4-BE49-F238E27FC236}">
                <a16:creationId xmlns:a16="http://schemas.microsoft.com/office/drawing/2014/main" id="{EDE40547-527F-F64F-92BA-D82E89ACECCE}"/>
              </a:ext>
            </a:extLst>
          </p:cNvPr>
          <p:cNvPicPr>
            <a:picLocks noChangeAspect="1"/>
          </p:cNvPicPr>
          <p:nvPr userDrawn="1"/>
        </p:nvPicPr>
        <p:blipFill>
          <a:blip r:embed="rId2"/>
          <a:stretch>
            <a:fillRect/>
          </a:stretch>
        </p:blipFill>
        <p:spPr>
          <a:xfrm>
            <a:off x="10743445" y="468972"/>
            <a:ext cx="987564" cy="398073"/>
          </a:xfrm>
          <a:prstGeom prst="rect">
            <a:avLst/>
          </a:prstGeom>
        </p:spPr>
      </p:pic>
      <p:pic>
        <p:nvPicPr>
          <p:cNvPr id="10" name="Picture 9">
            <a:extLst>
              <a:ext uri="{FF2B5EF4-FFF2-40B4-BE49-F238E27FC236}">
                <a16:creationId xmlns:a16="http://schemas.microsoft.com/office/drawing/2014/main" id="{117994E5-467F-4A4D-AA56-36504B0170DC}"/>
              </a:ext>
            </a:extLst>
          </p:cNvPr>
          <p:cNvPicPr>
            <a:picLocks noChangeAspect="1"/>
          </p:cNvPicPr>
          <p:nvPr userDrawn="1"/>
        </p:nvPicPr>
        <p:blipFill>
          <a:blip r:embed="rId3"/>
          <a:stretch>
            <a:fillRect/>
          </a:stretch>
        </p:blipFill>
        <p:spPr>
          <a:xfrm>
            <a:off x="8743777" y="471186"/>
            <a:ext cx="1654048" cy="462265"/>
          </a:xfrm>
          <a:prstGeom prst="rect">
            <a:avLst/>
          </a:prstGeom>
        </p:spPr>
      </p:pic>
    </p:spTree>
    <p:extLst>
      <p:ext uri="{BB962C8B-B14F-4D97-AF65-F5344CB8AC3E}">
        <p14:creationId xmlns:p14="http://schemas.microsoft.com/office/powerpoint/2010/main" val="2596943471"/>
      </p:ext>
    </p:extLst>
  </p:cSld>
  <p:clrMapOvr>
    <a:masterClrMapping/>
  </p:clrMapOvr>
  <p:extLst>
    <p:ext uri="{DCECCB84-F9BA-43D5-87BE-67443E8EF086}">
      <p15:sldGuideLst xmlns:p15="http://schemas.microsoft.com/office/powerpoint/2012/main">
        <p15:guide id="1" orient="horz" pos="486">
          <p15:clr>
            <a:srgbClr val="FBAE40"/>
          </p15:clr>
        </p15:guide>
        <p15:guide id="2" pos="295">
          <p15:clr>
            <a:srgbClr val="FBAE40"/>
          </p15:clr>
        </p15:guide>
        <p15:guide id="3" orient="horz" pos="1076">
          <p15:clr>
            <a:srgbClr val="FBAE40"/>
          </p15:clr>
        </p15:guide>
        <p15:guide id="4" pos="5534">
          <p15:clr>
            <a:srgbClr val="FBAE40"/>
          </p15:clr>
        </p15:guide>
        <p15:guide id="5" pos="3787">
          <p15:clr>
            <a:srgbClr val="FBAE40"/>
          </p15:clr>
        </p15:guide>
        <p15:guide id="6" orient="horz" pos="373">
          <p15:clr>
            <a:srgbClr val="FBAE40"/>
          </p15:clr>
        </p15:guide>
        <p15:guide id="7" orient="horz" pos="667">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body" preserve="1" userDrawn="1">
  <p:cSld name="1_Title and body">
    <p:spTree>
      <p:nvGrpSpPr>
        <p:cNvPr id="1" name="Shape 16"/>
        <p:cNvGrpSpPr/>
        <p:nvPr/>
      </p:nvGrpSpPr>
      <p:grpSpPr>
        <a:xfrm>
          <a:off x="0" y="0"/>
          <a:ext cx="0" cy="0"/>
          <a:chOff x="0" y="0"/>
          <a:chExt cx="0" cy="0"/>
        </a:xfrm>
      </p:grpSpPr>
      <p:sp>
        <p:nvSpPr>
          <p:cNvPr id="5" name="Rectangle 4">
            <a:extLst>
              <a:ext uri="{FF2B5EF4-FFF2-40B4-BE49-F238E27FC236}">
                <a16:creationId xmlns:a16="http://schemas.microsoft.com/office/drawing/2014/main" id="{0B740EE8-F770-044C-951C-95EE274BC87E}"/>
              </a:ext>
            </a:extLst>
          </p:cNvPr>
          <p:cNvSpPr/>
          <p:nvPr userDrawn="1"/>
        </p:nvSpPr>
        <p:spPr>
          <a:xfrm>
            <a:off x="0" y="0"/>
            <a:ext cx="12192000" cy="6858000"/>
          </a:xfrm>
          <a:prstGeom prst="rect">
            <a:avLst/>
          </a:prstGeom>
          <a:solidFill>
            <a:srgbClr val="41B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Google Shape;17;p4"/>
          <p:cNvSpPr txBox="1">
            <a:spLocks noGrp="1"/>
          </p:cNvSpPr>
          <p:nvPr>
            <p:ph type="title" hasCustomPrompt="1"/>
          </p:nvPr>
        </p:nvSpPr>
        <p:spPr>
          <a:xfrm>
            <a:off x="532913" y="632759"/>
            <a:ext cx="7482904" cy="548341"/>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sz="2400" b="1" i="0">
                <a:solidFill>
                  <a:schemeClr val="bg1"/>
                </a:solidFill>
                <a:latin typeface="Frutiger LT Std 65" panose="020B0602020204020204" pitchFamily="34" charset="77"/>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GB"/>
              <a:t>This is an image slide with caption</a:t>
            </a:r>
            <a:endParaRPr/>
          </a:p>
        </p:txBody>
      </p:sp>
      <p:sp>
        <p:nvSpPr>
          <p:cNvPr id="6" name="Subtitle 2">
            <a:extLst>
              <a:ext uri="{FF2B5EF4-FFF2-40B4-BE49-F238E27FC236}">
                <a16:creationId xmlns:a16="http://schemas.microsoft.com/office/drawing/2014/main" id="{03352FA1-36A9-124B-87B9-8684C9A372DD}"/>
              </a:ext>
            </a:extLst>
          </p:cNvPr>
          <p:cNvSpPr>
            <a:spLocks noGrp="1"/>
          </p:cNvSpPr>
          <p:nvPr>
            <p:ph type="subTitle" idx="1" hasCustomPrompt="1"/>
          </p:nvPr>
        </p:nvSpPr>
        <p:spPr>
          <a:xfrm>
            <a:off x="538038" y="1230135"/>
            <a:ext cx="5133893" cy="1085759"/>
          </a:xfrm>
        </p:spPr>
        <p:txBody>
          <a:bodyPr/>
          <a:lstStyle>
            <a:lvl1pPr marL="0" indent="0" algn="l">
              <a:buNone/>
              <a:defRPr sz="1200" b="0" i="0">
                <a:solidFill>
                  <a:schemeClr val="bg1"/>
                </a:solidFill>
                <a:latin typeface="Frutiger LT Std 45 Light" panose="020B0402020204020204" pitchFamily="34" charset="77"/>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GB" spc="53"/>
              <a:t>Lorem ipsum </a:t>
            </a:r>
            <a:r>
              <a:rPr lang="en-GB" spc="53" err="1"/>
              <a:t>dolor</a:t>
            </a:r>
            <a:r>
              <a:rPr lang="en-GB" spc="53"/>
              <a:t> sit </a:t>
            </a:r>
            <a:r>
              <a:rPr lang="en-GB" spc="53" err="1"/>
              <a:t>amet</a:t>
            </a:r>
            <a:r>
              <a:rPr lang="en-GB" spc="53"/>
              <a:t>, </a:t>
            </a:r>
            <a:r>
              <a:rPr lang="en-GB" spc="53" err="1"/>
              <a:t>consectetur</a:t>
            </a:r>
            <a:r>
              <a:rPr lang="en-GB" spc="53"/>
              <a:t> </a:t>
            </a:r>
            <a:r>
              <a:rPr lang="en-GB" spc="53" err="1"/>
              <a:t>adipiscing</a:t>
            </a:r>
            <a:r>
              <a:rPr lang="en-GB" spc="53"/>
              <a:t> </a:t>
            </a:r>
            <a:r>
              <a:rPr lang="en-GB" spc="53" err="1"/>
              <a:t>elit</a:t>
            </a:r>
            <a:r>
              <a:rPr lang="en-GB" spc="53"/>
              <a:t>. Vestibulum </a:t>
            </a:r>
            <a:r>
              <a:rPr lang="en-GB" spc="53" err="1"/>
              <a:t>odio</a:t>
            </a:r>
            <a:r>
              <a:rPr lang="en-GB" spc="53"/>
              <a:t> </a:t>
            </a:r>
            <a:r>
              <a:rPr lang="en-GB" spc="53" err="1"/>
              <a:t>arcu</a:t>
            </a:r>
            <a:r>
              <a:rPr lang="en-GB" spc="53"/>
              <a:t>, </a:t>
            </a:r>
            <a:r>
              <a:rPr lang="en-GB" spc="53" err="1"/>
              <a:t>scelerisque</a:t>
            </a:r>
            <a:r>
              <a:rPr lang="en-GB" spc="53"/>
              <a:t> ac </a:t>
            </a:r>
            <a:r>
              <a:rPr lang="en-GB" spc="53" err="1"/>
              <a:t>rhoncus</a:t>
            </a:r>
            <a:r>
              <a:rPr lang="en-GB" spc="53"/>
              <a:t> sit </a:t>
            </a:r>
            <a:r>
              <a:rPr lang="en-GB" spc="53" err="1"/>
              <a:t>amet</a:t>
            </a:r>
            <a:r>
              <a:rPr lang="en-GB" spc="53"/>
              <a:t>, </a:t>
            </a:r>
            <a:r>
              <a:rPr lang="en-GB" spc="53" err="1"/>
              <a:t>efficitur</a:t>
            </a:r>
            <a:r>
              <a:rPr lang="en-GB" spc="53"/>
              <a:t> a </a:t>
            </a:r>
            <a:r>
              <a:rPr lang="en-GB" spc="53" err="1"/>
              <a:t>nulla</a:t>
            </a:r>
            <a:r>
              <a:rPr lang="en-GB" spc="53"/>
              <a:t>. </a:t>
            </a:r>
            <a:r>
              <a:rPr lang="en-GB" spc="53" err="1"/>
              <a:t>Sed</a:t>
            </a:r>
            <a:r>
              <a:rPr lang="en-GB" spc="53"/>
              <a:t> fermentum </a:t>
            </a:r>
            <a:r>
              <a:rPr lang="en-GB" spc="53" err="1"/>
              <a:t>volutpat</a:t>
            </a:r>
            <a:r>
              <a:rPr lang="en-GB" spc="53"/>
              <a:t> </a:t>
            </a:r>
            <a:r>
              <a:rPr lang="en-GB" spc="53" err="1"/>
              <a:t>malesuada</a:t>
            </a:r>
            <a:r>
              <a:rPr lang="en-GB" spc="53"/>
              <a:t>. Duis </a:t>
            </a:r>
            <a:r>
              <a:rPr lang="en-GB" spc="53" err="1"/>
              <a:t>viverra</a:t>
            </a:r>
            <a:r>
              <a:rPr lang="en-GB" spc="53"/>
              <a:t> </a:t>
            </a:r>
            <a:r>
              <a:rPr lang="en-GB" spc="53" err="1"/>
              <a:t>ut</a:t>
            </a:r>
            <a:r>
              <a:rPr lang="en-GB" spc="53"/>
              <a:t> </a:t>
            </a:r>
            <a:r>
              <a:rPr lang="en-GB" spc="53" err="1"/>
              <a:t>nulla</a:t>
            </a:r>
            <a:r>
              <a:rPr lang="en-GB" spc="53"/>
              <a:t> </a:t>
            </a:r>
            <a:r>
              <a:rPr lang="en-GB" spc="53" err="1"/>
              <a:t>ut</a:t>
            </a:r>
            <a:r>
              <a:rPr lang="en-GB" spc="53"/>
              <a:t> fermentum. Nam a </a:t>
            </a:r>
            <a:r>
              <a:rPr lang="en-GB" spc="53" err="1"/>
              <a:t>mauris</a:t>
            </a:r>
            <a:r>
              <a:rPr lang="en-GB" spc="53"/>
              <a:t> </a:t>
            </a:r>
            <a:r>
              <a:rPr lang="en-GB" spc="53" err="1"/>
              <a:t>quis</a:t>
            </a:r>
            <a:r>
              <a:rPr lang="en-GB" spc="53"/>
              <a:t> </a:t>
            </a:r>
            <a:r>
              <a:rPr lang="en-GB" spc="53" err="1"/>
              <a:t>tellus</a:t>
            </a:r>
            <a:r>
              <a:rPr lang="en-GB" spc="53"/>
              <a:t> </a:t>
            </a:r>
            <a:r>
              <a:rPr lang="en-GB" spc="53" err="1"/>
              <a:t>mollis</a:t>
            </a:r>
            <a:r>
              <a:rPr lang="en-GB" spc="53"/>
              <a:t> </a:t>
            </a:r>
            <a:r>
              <a:rPr lang="en-GB" spc="53" err="1"/>
              <a:t>feugiat</a:t>
            </a:r>
            <a:r>
              <a:rPr lang="en-GB" spc="53"/>
              <a:t> ac </a:t>
            </a:r>
            <a:r>
              <a:rPr lang="en-GB" spc="53" err="1"/>
              <a:t>nec</a:t>
            </a:r>
            <a:r>
              <a:rPr lang="en-GB" spc="53"/>
              <a:t> </a:t>
            </a:r>
            <a:r>
              <a:rPr lang="en-GB" spc="53" err="1"/>
              <a:t>metus</a:t>
            </a:r>
            <a:r>
              <a:rPr lang="en-GB" spc="53"/>
              <a:t>.</a:t>
            </a:r>
            <a:endParaRPr lang="en-US" spc="53"/>
          </a:p>
        </p:txBody>
      </p:sp>
      <p:pic>
        <p:nvPicPr>
          <p:cNvPr id="9" name="Picture 8">
            <a:extLst>
              <a:ext uri="{FF2B5EF4-FFF2-40B4-BE49-F238E27FC236}">
                <a16:creationId xmlns:a16="http://schemas.microsoft.com/office/drawing/2014/main" id="{011AFA2B-967A-804A-8C6E-F2710A512A21}"/>
              </a:ext>
            </a:extLst>
          </p:cNvPr>
          <p:cNvPicPr>
            <a:picLocks noChangeAspect="1"/>
          </p:cNvPicPr>
          <p:nvPr userDrawn="1"/>
        </p:nvPicPr>
        <p:blipFill>
          <a:blip r:embed="rId2"/>
          <a:stretch>
            <a:fillRect/>
          </a:stretch>
        </p:blipFill>
        <p:spPr>
          <a:xfrm>
            <a:off x="10743445" y="468972"/>
            <a:ext cx="987564" cy="398073"/>
          </a:xfrm>
          <a:prstGeom prst="rect">
            <a:avLst/>
          </a:prstGeom>
        </p:spPr>
      </p:pic>
    </p:spTree>
    <p:extLst>
      <p:ext uri="{BB962C8B-B14F-4D97-AF65-F5344CB8AC3E}">
        <p14:creationId xmlns:p14="http://schemas.microsoft.com/office/powerpoint/2010/main" val="1274795650"/>
      </p:ext>
    </p:extLst>
  </p:cSld>
  <p:clrMapOvr>
    <a:masterClrMapping/>
  </p:clrMapOvr>
  <p:extLst>
    <p:ext uri="{DCECCB84-F9BA-43D5-87BE-67443E8EF086}">
      <p15:sldGuideLst xmlns:p15="http://schemas.microsoft.com/office/powerpoint/2012/main">
        <p15:guide id="1" orient="horz" pos="486">
          <p15:clr>
            <a:srgbClr val="FBAE40"/>
          </p15:clr>
        </p15:guide>
        <p15:guide id="2" pos="295">
          <p15:clr>
            <a:srgbClr val="FBAE40"/>
          </p15:clr>
        </p15:guide>
        <p15:guide id="3" orient="horz" pos="1076">
          <p15:clr>
            <a:srgbClr val="FBAE40"/>
          </p15:clr>
        </p15:guide>
        <p15:guide id="4" pos="5534">
          <p15:clr>
            <a:srgbClr val="FBAE40"/>
          </p15:clr>
        </p15:guide>
        <p15:guide id="5" pos="3787">
          <p15:clr>
            <a:srgbClr val="FBAE40"/>
          </p15:clr>
        </p15:guide>
        <p15:guide id="6" orient="horz" pos="373">
          <p15:clr>
            <a:srgbClr val="FBAE40"/>
          </p15:clr>
        </p15:guide>
        <p15:guide id="7" orient="horz" pos="667">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and body" preserve="1" userDrawn="1">
  <p:cSld name="1_Title and body">
    <p:spTree>
      <p:nvGrpSpPr>
        <p:cNvPr id="1" name="Shape 16"/>
        <p:cNvGrpSpPr/>
        <p:nvPr/>
      </p:nvGrpSpPr>
      <p:grpSpPr>
        <a:xfrm>
          <a:off x="0" y="0"/>
          <a:ext cx="0" cy="0"/>
          <a:chOff x="0" y="0"/>
          <a:chExt cx="0" cy="0"/>
        </a:xfrm>
      </p:grpSpPr>
      <p:sp>
        <p:nvSpPr>
          <p:cNvPr id="5" name="Rectangle 4">
            <a:extLst>
              <a:ext uri="{FF2B5EF4-FFF2-40B4-BE49-F238E27FC236}">
                <a16:creationId xmlns:a16="http://schemas.microsoft.com/office/drawing/2014/main" id="{0B740EE8-F770-044C-951C-95EE274BC87E}"/>
              </a:ext>
            </a:extLst>
          </p:cNvPr>
          <p:cNvSpPr/>
          <p:nvPr userDrawn="1"/>
        </p:nvSpPr>
        <p:spPr>
          <a:xfrm>
            <a:off x="0" y="0"/>
            <a:ext cx="12192000" cy="6858000"/>
          </a:xfrm>
          <a:prstGeom prst="rect">
            <a:avLst/>
          </a:prstGeom>
          <a:solidFill>
            <a:srgbClr val="38A9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Google Shape;17;p4"/>
          <p:cNvSpPr txBox="1">
            <a:spLocks noGrp="1"/>
          </p:cNvSpPr>
          <p:nvPr>
            <p:ph type="title" hasCustomPrompt="1"/>
          </p:nvPr>
        </p:nvSpPr>
        <p:spPr>
          <a:xfrm>
            <a:off x="532913" y="632759"/>
            <a:ext cx="7482904" cy="548341"/>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sz="2400" b="1" i="0">
                <a:solidFill>
                  <a:schemeClr val="bg1"/>
                </a:solidFill>
                <a:latin typeface="Frutiger LT Std 65" panose="020B0602020204020204" pitchFamily="34" charset="77"/>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GB"/>
              <a:t>This is an image slide with caption</a:t>
            </a:r>
            <a:endParaRPr/>
          </a:p>
        </p:txBody>
      </p:sp>
      <p:sp>
        <p:nvSpPr>
          <p:cNvPr id="6" name="Subtitle 2">
            <a:extLst>
              <a:ext uri="{FF2B5EF4-FFF2-40B4-BE49-F238E27FC236}">
                <a16:creationId xmlns:a16="http://schemas.microsoft.com/office/drawing/2014/main" id="{6FB321AC-4C74-544E-8A98-D760B57A09CA}"/>
              </a:ext>
            </a:extLst>
          </p:cNvPr>
          <p:cNvSpPr>
            <a:spLocks noGrp="1"/>
          </p:cNvSpPr>
          <p:nvPr>
            <p:ph type="subTitle" idx="1" hasCustomPrompt="1"/>
          </p:nvPr>
        </p:nvSpPr>
        <p:spPr>
          <a:xfrm>
            <a:off x="538038" y="1230135"/>
            <a:ext cx="5133893" cy="1085759"/>
          </a:xfrm>
        </p:spPr>
        <p:txBody>
          <a:bodyPr/>
          <a:lstStyle>
            <a:lvl1pPr marL="0" indent="0" algn="l">
              <a:buNone/>
              <a:defRPr sz="1200" b="0" i="0">
                <a:solidFill>
                  <a:schemeClr val="bg1"/>
                </a:solidFill>
                <a:latin typeface="Frutiger LT Std 45 Light" panose="020B0402020204020204" pitchFamily="34" charset="77"/>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GB" spc="53"/>
              <a:t>Lorem ipsum </a:t>
            </a:r>
            <a:r>
              <a:rPr lang="en-GB" spc="53" err="1"/>
              <a:t>dolor</a:t>
            </a:r>
            <a:r>
              <a:rPr lang="en-GB" spc="53"/>
              <a:t> sit </a:t>
            </a:r>
            <a:r>
              <a:rPr lang="en-GB" spc="53" err="1"/>
              <a:t>amet</a:t>
            </a:r>
            <a:r>
              <a:rPr lang="en-GB" spc="53"/>
              <a:t>, </a:t>
            </a:r>
            <a:r>
              <a:rPr lang="en-GB" spc="53" err="1"/>
              <a:t>consectetur</a:t>
            </a:r>
            <a:r>
              <a:rPr lang="en-GB" spc="53"/>
              <a:t> </a:t>
            </a:r>
            <a:r>
              <a:rPr lang="en-GB" spc="53" err="1"/>
              <a:t>adipiscing</a:t>
            </a:r>
            <a:r>
              <a:rPr lang="en-GB" spc="53"/>
              <a:t> </a:t>
            </a:r>
            <a:r>
              <a:rPr lang="en-GB" spc="53" err="1"/>
              <a:t>elit</a:t>
            </a:r>
            <a:r>
              <a:rPr lang="en-GB" spc="53"/>
              <a:t>. Vestibulum </a:t>
            </a:r>
            <a:r>
              <a:rPr lang="en-GB" spc="53" err="1"/>
              <a:t>odio</a:t>
            </a:r>
            <a:r>
              <a:rPr lang="en-GB" spc="53"/>
              <a:t> </a:t>
            </a:r>
            <a:r>
              <a:rPr lang="en-GB" spc="53" err="1"/>
              <a:t>arcu</a:t>
            </a:r>
            <a:r>
              <a:rPr lang="en-GB" spc="53"/>
              <a:t>, </a:t>
            </a:r>
            <a:r>
              <a:rPr lang="en-GB" spc="53" err="1"/>
              <a:t>scelerisque</a:t>
            </a:r>
            <a:r>
              <a:rPr lang="en-GB" spc="53"/>
              <a:t> ac </a:t>
            </a:r>
            <a:r>
              <a:rPr lang="en-GB" spc="53" err="1"/>
              <a:t>rhoncus</a:t>
            </a:r>
            <a:r>
              <a:rPr lang="en-GB" spc="53"/>
              <a:t> sit </a:t>
            </a:r>
            <a:r>
              <a:rPr lang="en-GB" spc="53" err="1"/>
              <a:t>amet</a:t>
            </a:r>
            <a:r>
              <a:rPr lang="en-GB" spc="53"/>
              <a:t>, </a:t>
            </a:r>
            <a:r>
              <a:rPr lang="en-GB" spc="53" err="1"/>
              <a:t>efficitur</a:t>
            </a:r>
            <a:r>
              <a:rPr lang="en-GB" spc="53"/>
              <a:t> a </a:t>
            </a:r>
            <a:r>
              <a:rPr lang="en-GB" spc="53" err="1"/>
              <a:t>nulla</a:t>
            </a:r>
            <a:r>
              <a:rPr lang="en-GB" spc="53"/>
              <a:t>. </a:t>
            </a:r>
            <a:r>
              <a:rPr lang="en-GB" spc="53" err="1"/>
              <a:t>Sed</a:t>
            </a:r>
            <a:r>
              <a:rPr lang="en-GB" spc="53"/>
              <a:t> fermentum </a:t>
            </a:r>
            <a:r>
              <a:rPr lang="en-GB" spc="53" err="1"/>
              <a:t>volutpat</a:t>
            </a:r>
            <a:r>
              <a:rPr lang="en-GB" spc="53"/>
              <a:t> </a:t>
            </a:r>
            <a:r>
              <a:rPr lang="en-GB" spc="53" err="1"/>
              <a:t>malesuada</a:t>
            </a:r>
            <a:r>
              <a:rPr lang="en-GB" spc="53"/>
              <a:t>. Duis </a:t>
            </a:r>
            <a:r>
              <a:rPr lang="en-GB" spc="53" err="1"/>
              <a:t>viverra</a:t>
            </a:r>
            <a:r>
              <a:rPr lang="en-GB" spc="53"/>
              <a:t> </a:t>
            </a:r>
            <a:r>
              <a:rPr lang="en-GB" spc="53" err="1"/>
              <a:t>ut</a:t>
            </a:r>
            <a:r>
              <a:rPr lang="en-GB" spc="53"/>
              <a:t> </a:t>
            </a:r>
            <a:r>
              <a:rPr lang="en-GB" spc="53" err="1"/>
              <a:t>nulla</a:t>
            </a:r>
            <a:r>
              <a:rPr lang="en-GB" spc="53"/>
              <a:t> </a:t>
            </a:r>
            <a:r>
              <a:rPr lang="en-GB" spc="53" err="1"/>
              <a:t>ut</a:t>
            </a:r>
            <a:r>
              <a:rPr lang="en-GB" spc="53"/>
              <a:t> fermentum. Nam a </a:t>
            </a:r>
            <a:r>
              <a:rPr lang="en-GB" spc="53" err="1"/>
              <a:t>mauris</a:t>
            </a:r>
            <a:r>
              <a:rPr lang="en-GB" spc="53"/>
              <a:t> </a:t>
            </a:r>
            <a:r>
              <a:rPr lang="en-GB" spc="53" err="1"/>
              <a:t>quis</a:t>
            </a:r>
            <a:r>
              <a:rPr lang="en-GB" spc="53"/>
              <a:t> </a:t>
            </a:r>
            <a:r>
              <a:rPr lang="en-GB" spc="53" err="1"/>
              <a:t>tellus</a:t>
            </a:r>
            <a:r>
              <a:rPr lang="en-GB" spc="53"/>
              <a:t> </a:t>
            </a:r>
            <a:r>
              <a:rPr lang="en-GB" spc="53" err="1"/>
              <a:t>mollis</a:t>
            </a:r>
            <a:r>
              <a:rPr lang="en-GB" spc="53"/>
              <a:t> </a:t>
            </a:r>
            <a:r>
              <a:rPr lang="en-GB" spc="53" err="1"/>
              <a:t>feugiat</a:t>
            </a:r>
            <a:r>
              <a:rPr lang="en-GB" spc="53"/>
              <a:t> ac </a:t>
            </a:r>
            <a:r>
              <a:rPr lang="en-GB" spc="53" err="1"/>
              <a:t>nec</a:t>
            </a:r>
            <a:r>
              <a:rPr lang="en-GB" spc="53"/>
              <a:t> </a:t>
            </a:r>
            <a:r>
              <a:rPr lang="en-GB" spc="53" err="1"/>
              <a:t>metus</a:t>
            </a:r>
            <a:r>
              <a:rPr lang="en-GB" spc="53"/>
              <a:t>.</a:t>
            </a:r>
            <a:endParaRPr lang="en-US" spc="53"/>
          </a:p>
        </p:txBody>
      </p:sp>
      <p:pic>
        <p:nvPicPr>
          <p:cNvPr id="9" name="Picture 8">
            <a:extLst>
              <a:ext uri="{FF2B5EF4-FFF2-40B4-BE49-F238E27FC236}">
                <a16:creationId xmlns:a16="http://schemas.microsoft.com/office/drawing/2014/main" id="{FD636619-2941-BC4F-8958-C384591BA99D}"/>
              </a:ext>
            </a:extLst>
          </p:cNvPr>
          <p:cNvPicPr>
            <a:picLocks noChangeAspect="1"/>
          </p:cNvPicPr>
          <p:nvPr userDrawn="1"/>
        </p:nvPicPr>
        <p:blipFill>
          <a:blip r:embed="rId2"/>
          <a:stretch>
            <a:fillRect/>
          </a:stretch>
        </p:blipFill>
        <p:spPr>
          <a:xfrm>
            <a:off x="10743445" y="468972"/>
            <a:ext cx="987564" cy="398073"/>
          </a:xfrm>
          <a:prstGeom prst="rect">
            <a:avLst/>
          </a:prstGeom>
        </p:spPr>
      </p:pic>
    </p:spTree>
    <p:extLst>
      <p:ext uri="{BB962C8B-B14F-4D97-AF65-F5344CB8AC3E}">
        <p14:creationId xmlns:p14="http://schemas.microsoft.com/office/powerpoint/2010/main" val="2124018354"/>
      </p:ext>
    </p:extLst>
  </p:cSld>
  <p:clrMapOvr>
    <a:masterClrMapping/>
  </p:clrMapOvr>
  <p:extLst>
    <p:ext uri="{DCECCB84-F9BA-43D5-87BE-67443E8EF086}">
      <p15:sldGuideLst xmlns:p15="http://schemas.microsoft.com/office/powerpoint/2012/main">
        <p15:guide id="1" orient="horz" pos="486">
          <p15:clr>
            <a:srgbClr val="FBAE40"/>
          </p15:clr>
        </p15:guide>
        <p15:guide id="2" pos="295">
          <p15:clr>
            <a:srgbClr val="FBAE40"/>
          </p15:clr>
        </p15:guide>
        <p15:guide id="3" orient="horz" pos="1076">
          <p15:clr>
            <a:srgbClr val="FBAE40"/>
          </p15:clr>
        </p15:guide>
        <p15:guide id="4" pos="5534">
          <p15:clr>
            <a:srgbClr val="FBAE40"/>
          </p15:clr>
        </p15:guide>
        <p15:guide id="5" pos="3787">
          <p15:clr>
            <a:srgbClr val="FBAE40"/>
          </p15:clr>
        </p15:guide>
        <p15:guide id="6" orient="horz" pos="373">
          <p15:clr>
            <a:srgbClr val="FBAE40"/>
          </p15:clr>
        </p15:guide>
        <p15:guide id="7" orient="horz" pos="667">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preserve="1" userDrawn="1">
  <p:cSld name="1_Title and body">
    <p:spTree>
      <p:nvGrpSpPr>
        <p:cNvPr id="1" name="Shape 16"/>
        <p:cNvGrpSpPr/>
        <p:nvPr/>
      </p:nvGrpSpPr>
      <p:grpSpPr>
        <a:xfrm>
          <a:off x="0" y="0"/>
          <a:ext cx="0" cy="0"/>
          <a:chOff x="0" y="0"/>
          <a:chExt cx="0" cy="0"/>
        </a:xfrm>
      </p:grpSpPr>
      <p:sp>
        <p:nvSpPr>
          <p:cNvPr id="6" name="Google Shape;141;p29">
            <a:extLst>
              <a:ext uri="{FF2B5EF4-FFF2-40B4-BE49-F238E27FC236}">
                <a16:creationId xmlns:a16="http://schemas.microsoft.com/office/drawing/2014/main" id="{5EA4BD6A-B0CA-5546-9B06-FC95F6386E7B}"/>
              </a:ext>
            </a:extLst>
          </p:cNvPr>
          <p:cNvSpPr/>
          <p:nvPr userDrawn="1"/>
        </p:nvSpPr>
        <p:spPr>
          <a:xfrm>
            <a:off x="0" y="0"/>
            <a:ext cx="6096000" cy="6858000"/>
          </a:xfrm>
          <a:prstGeom prst="rect">
            <a:avLst/>
          </a:prstGeom>
          <a:solidFill>
            <a:srgbClr val="215DB9"/>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pic>
        <p:nvPicPr>
          <p:cNvPr id="2" name="Picture 1">
            <a:extLst>
              <a:ext uri="{FF2B5EF4-FFF2-40B4-BE49-F238E27FC236}">
                <a16:creationId xmlns:a16="http://schemas.microsoft.com/office/drawing/2014/main" id="{29262B33-9461-084B-9362-743EF6EF1D9A}"/>
              </a:ext>
            </a:extLst>
          </p:cNvPr>
          <p:cNvPicPr>
            <a:picLocks noChangeAspect="1"/>
          </p:cNvPicPr>
          <p:nvPr userDrawn="1"/>
        </p:nvPicPr>
        <p:blipFill>
          <a:blip r:embed="rId2"/>
          <a:stretch>
            <a:fillRect/>
          </a:stretch>
        </p:blipFill>
        <p:spPr>
          <a:xfrm>
            <a:off x="1123821" y="2901951"/>
            <a:ext cx="9944359" cy="1071445"/>
          </a:xfrm>
          <a:prstGeom prst="rect">
            <a:avLst/>
          </a:prstGeom>
        </p:spPr>
      </p:pic>
    </p:spTree>
    <p:extLst>
      <p:ext uri="{BB962C8B-B14F-4D97-AF65-F5344CB8AC3E}">
        <p14:creationId xmlns:p14="http://schemas.microsoft.com/office/powerpoint/2010/main" val="3742506175"/>
      </p:ext>
    </p:extLst>
  </p:cSld>
  <p:clrMapOvr>
    <a:masterClrMapping/>
  </p:clrMapOvr>
  <p:extLst>
    <p:ext uri="{DCECCB84-F9BA-43D5-87BE-67443E8EF086}">
      <p15:sldGuideLst xmlns:p15="http://schemas.microsoft.com/office/powerpoint/2012/main">
        <p15:guide id="2" pos="295">
          <p15:clr>
            <a:srgbClr val="FBAE40"/>
          </p15:clr>
        </p15:guide>
        <p15:guide id="3" orient="horz" pos="1779">
          <p15:clr>
            <a:srgbClr val="FBAE40"/>
          </p15:clr>
        </p15:guide>
        <p15:guide id="4" pos="2177">
          <p15:clr>
            <a:srgbClr val="FBAE40"/>
          </p15:clr>
        </p15:guide>
        <p15:guide id="5" pos="2041">
          <p15:clr>
            <a:srgbClr val="FBAE40"/>
          </p15:clr>
        </p15:guide>
        <p15:guide id="6" orient="horz" pos="137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and body" preserve="1" userDrawn="1">
  <p:cSld name="1_Title and body">
    <p:spTree>
      <p:nvGrpSpPr>
        <p:cNvPr id="1" name="Shape 16"/>
        <p:cNvGrpSpPr/>
        <p:nvPr/>
      </p:nvGrpSpPr>
      <p:grpSpPr>
        <a:xfrm>
          <a:off x="0" y="0"/>
          <a:ext cx="0" cy="0"/>
          <a:chOff x="0" y="0"/>
          <a:chExt cx="0" cy="0"/>
        </a:xfrm>
      </p:grpSpPr>
      <p:sp>
        <p:nvSpPr>
          <p:cNvPr id="5" name="Rectangle 4">
            <a:extLst>
              <a:ext uri="{FF2B5EF4-FFF2-40B4-BE49-F238E27FC236}">
                <a16:creationId xmlns:a16="http://schemas.microsoft.com/office/drawing/2014/main" id="{0B740EE8-F770-044C-951C-95EE274BC87E}"/>
              </a:ext>
            </a:extLst>
          </p:cNvPr>
          <p:cNvSpPr/>
          <p:nvPr userDrawn="1"/>
        </p:nvSpPr>
        <p:spPr>
          <a:xfrm>
            <a:off x="0" y="0"/>
            <a:ext cx="12192000" cy="6858000"/>
          </a:xfrm>
          <a:prstGeom prst="rect">
            <a:avLst/>
          </a:prstGeom>
          <a:solidFill>
            <a:srgbClr val="2872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Google Shape;17;p4"/>
          <p:cNvSpPr txBox="1">
            <a:spLocks noGrp="1"/>
          </p:cNvSpPr>
          <p:nvPr>
            <p:ph type="title" hasCustomPrompt="1"/>
          </p:nvPr>
        </p:nvSpPr>
        <p:spPr>
          <a:xfrm>
            <a:off x="532913" y="632759"/>
            <a:ext cx="7482904" cy="548341"/>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sz="2400" b="1" i="0">
                <a:solidFill>
                  <a:schemeClr val="bg1"/>
                </a:solidFill>
                <a:latin typeface="Frutiger LT Std 65" panose="020B0602020204020204" pitchFamily="34" charset="77"/>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GB"/>
              <a:t>Text page</a:t>
            </a:r>
            <a:endParaRPr/>
          </a:p>
        </p:txBody>
      </p:sp>
      <p:sp>
        <p:nvSpPr>
          <p:cNvPr id="6" name="Subtitle 2">
            <a:extLst>
              <a:ext uri="{FF2B5EF4-FFF2-40B4-BE49-F238E27FC236}">
                <a16:creationId xmlns:a16="http://schemas.microsoft.com/office/drawing/2014/main" id="{01D3B46A-F910-884B-B677-26B052D7A61E}"/>
              </a:ext>
            </a:extLst>
          </p:cNvPr>
          <p:cNvSpPr>
            <a:spLocks noGrp="1"/>
          </p:cNvSpPr>
          <p:nvPr>
            <p:ph type="subTitle" idx="1" hasCustomPrompt="1"/>
          </p:nvPr>
        </p:nvSpPr>
        <p:spPr>
          <a:xfrm>
            <a:off x="539604" y="2799193"/>
            <a:ext cx="7888779" cy="2491075"/>
          </a:xfrm>
        </p:spPr>
        <p:txBody>
          <a:bodyPr/>
          <a:lstStyle>
            <a:lvl1pPr marL="0" marR="0" indent="0" algn="l" defTabSz="1219170" rtl="0" eaLnBrk="1" fontAlgn="auto" latinLnBrk="0" hangingPunct="1">
              <a:lnSpc>
                <a:spcPct val="115000"/>
              </a:lnSpc>
              <a:spcBef>
                <a:spcPts val="0"/>
              </a:spcBef>
              <a:spcAft>
                <a:spcPts val="0"/>
              </a:spcAft>
              <a:buClr>
                <a:schemeClr val="dk2"/>
              </a:buClr>
              <a:buSzPts val="1800"/>
              <a:buFont typeface="Arial"/>
              <a:buNone/>
              <a:tabLst/>
              <a:defRPr sz="1467" b="0" i="0">
                <a:solidFill>
                  <a:schemeClr val="bg1"/>
                </a:solidFill>
                <a:latin typeface="Frutiger LT Std 45 Light" panose="020B0402020204020204" pitchFamily="34" charset="77"/>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GB" spc="53"/>
              <a:t>Lorem ipsum </a:t>
            </a:r>
            <a:r>
              <a:rPr lang="en-GB" spc="53" err="1"/>
              <a:t>dolor</a:t>
            </a:r>
            <a:r>
              <a:rPr lang="en-GB" spc="53"/>
              <a:t> sit </a:t>
            </a:r>
            <a:r>
              <a:rPr lang="en-GB" spc="53" err="1"/>
              <a:t>amet</a:t>
            </a:r>
            <a:r>
              <a:rPr lang="en-GB" spc="53"/>
              <a:t>, </a:t>
            </a:r>
            <a:r>
              <a:rPr lang="en-GB" spc="53" err="1"/>
              <a:t>consectetur</a:t>
            </a:r>
            <a:r>
              <a:rPr lang="en-GB" spc="53"/>
              <a:t> </a:t>
            </a:r>
            <a:r>
              <a:rPr lang="en-GB" spc="53" err="1"/>
              <a:t>adipiscing</a:t>
            </a:r>
            <a:r>
              <a:rPr lang="en-GB" spc="53"/>
              <a:t> </a:t>
            </a:r>
            <a:r>
              <a:rPr lang="en-GB" spc="53" err="1"/>
              <a:t>elit</a:t>
            </a:r>
            <a:r>
              <a:rPr lang="en-GB" spc="53"/>
              <a:t>. Vestibulum </a:t>
            </a:r>
            <a:r>
              <a:rPr lang="en-GB" spc="53" err="1"/>
              <a:t>odio</a:t>
            </a:r>
            <a:r>
              <a:rPr lang="en-GB" spc="53"/>
              <a:t> </a:t>
            </a:r>
            <a:r>
              <a:rPr lang="en-GB" spc="53" err="1"/>
              <a:t>arcu</a:t>
            </a:r>
            <a:r>
              <a:rPr lang="en-GB" spc="53"/>
              <a:t>, </a:t>
            </a:r>
            <a:r>
              <a:rPr lang="en-GB" spc="53" err="1"/>
              <a:t>scelerisque</a:t>
            </a:r>
            <a:r>
              <a:rPr lang="en-GB" spc="53"/>
              <a:t> ac </a:t>
            </a:r>
            <a:r>
              <a:rPr lang="en-GB" spc="53" err="1"/>
              <a:t>rhoncus</a:t>
            </a:r>
            <a:r>
              <a:rPr lang="en-GB" spc="53"/>
              <a:t> sit </a:t>
            </a:r>
            <a:r>
              <a:rPr lang="en-GB" spc="53" err="1"/>
              <a:t>amet</a:t>
            </a:r>
            <a:r>
              <a:rPr lang="en-GB" spc="53"/>
              <a:t>, </a:t>
            </a:r>
            <a:r>
              <a:rPr lang="en-GB" spc="53" err="1"/>
              <a:t>efficitur</a:t>
            </a:r>
            <a:r>
              <a:rPr lang="en-GB" spc="53"/>
              <a:t> a </a:t>
            </a:r>
            <a:r>
              <a:rPr lang="en-GB" spc="53" err="1"/>
              <a:t>nulla</a:t>
            </a:r>
            <a:r>
              <a:rPr lang="en-GB" spc="53"/>
              <a:t>. </a:t>
            </a:r>
            <a:r>
              <a:rPr lang="en-GB" spc="53" err="1"/>
              <a:t>Sed</a:t>
            </a:r>
            <a:r>
              <a:rPr lang="en-GB" spc="53"/>
              <a:t> fermentum </a:t>
            </a:r>
            <a:r>
              <a:rPr lang="en-GB" spc="53" err="1"/>
              <a:t>volutpat</a:t>
            </a:r>
            <a:r>
              <a:rPr lang="en-GB" spc="53"/>
              <a:t> </a:t>
            </a:r>
            <a:r>
              <a:rPr lang="en-GB" spc="53" err="1"/>
              <a:t>malesuada</a:t>
            </a:r>
            <a:r>
              <a:rPr lang="en-GB" spc="53"/>
              <a:t>. Duis </a:t>
            </a:r>
            <a:r>
              <a:rPr lang="en-GB" spc="53" err="1"/>
              <a:t>viverra</a:t>
            </a:r>
            <a:r>
              <a:rPr lang="en-GB" spc="53"/>
              <a:t> </a:t>
            </a:r>
            <a:r>
              <a:rPr lang="en-GB" spc="53" err="1"/>
              <a:t>ut</a:t>
            </a:r>
            <a:r>
              <a:rPr lang="en-GB" spc="53"/>
              <a:t> </a:t>
            </a:r>
            <a:r>
              <a:rPr lang="en-GB" spc="53" err="1"/>
              <a:t>nulla</a:t>
            </a:r>
            <a:r>
              <a:rPr lang="en-GB" spc="53"/>
              <a:t> </a:t>
            </a:r>
            <a:r>
              <a:rPr lang="en-GB" spc="53" err="1"/>
              <a:t>ut</a:t>
            </a:r>
            <a:r>
              <a:rPr lang="en-GB" spc="53"/>
              <a:t> fermentum. Nam a </a:t>
            </a:r>
            <a:r>
              <a:rPr lang="en-GB" spc="53" err="1"/>
              <a:t>mauris</a:t>
            </a:r>
            <a:r>
              <a:rPr lang="en-GB" spc="53"/>
              <a:t> </a:t>
            </a:r>
            <a:r>
              <a:rPr lang="en-GB" spc="53" err="1"/>
              <a:t>quis</a:t>
            </a:r>
            <a:r>
              <a:rPr lang="en-GB" spc="53"/>
              <a:t> </a:t>
            </a:r>
            <a:r>
              <a:rPr lang="en-GB" spc="53" err="1"/>
              <a:t>tellus</a:t>
            </a:r>
            <a:r>
              <a:rPr lang="en-GB" spc="53"/>
              <a:t> </a:t>
            </a:r>
            <a:r>
              <a:rPr lang="en-GB" spc="53" err="1"/>
              <a:t>mollis</a:t>
            </a:r>
            <a:r>
              <a:rPr lang="en-GB" spc="53"/>
              <a:t> </a:t>
            </a:r>
            <a:r>
              <a:rPr lang="en-GB" spc="53" err="1"/>
              <a:t>feugiat</a:t>
            </a:r>
            <a:r>
              <a:rPr lang="en-GB" spc="53"/>
              <a:t> ac </a:t>
            </a:r>
            <a:r>
              <a:rPr lang="en-GB" spc="53" err="1"/>
              <a:t>nec</a:t>
            </a:r>
            <a:r>
              <a:rPr lang="en-GB" spc="53"/>
              <a:t> </a:t>
            </a:r>
            <a:r>
              <a:rPr lang="en-GB" spc="53" err="1"/>
              <a:t>metus</a:t>
            </a:r>
            <a:r>
              <a:rPr lang="en-GB" spc="53"/>
              <a:t>.</a:t>
            </a:r>
          </a:p>
          <a:p>
            <a:pPr marL="0" marR="0" lvl="0" indent="0" algn="l" defTabSz="1219170" rtl="0" eaLnBrk="1" fontAlgn="auto" latinLnBrk="0" hangingPunct="1">
              <a:lnSpc>
                <a:spcPct val="115000"/>
              </a:lnSpc>
              <a:spcBef>
                <a:spcPts val="0"/>
              </a:spcBef>
              <a:spcAft>
                <a:spcPts val="0"/>
              </a:spcAft>
              <a:buClr>
                <a:schemeClr val="dk2"/>
              </a:buClr>
              <a:buSzPts val="1800"/>
              <a:buFont typeface="Arial"/>
              <a:buNone/>
              <a:tabLst/>
              <a:defRPr/>
            </a:pPr>
            <a:endParaRPr lang="en-GB" spc="53"/>
          </a:p>
          <a:p>
            <a:pPr marL="0" marR="0" lvl="0" indent="0" algn="l" defTabSz="1219170" rtl="0" eaLnBrk="1" fontAlgn="auto" latinLnBrk="0" hangingPunct="1">
              <a:lnSpc>
                <a:spcPct val="115000"/>
              </a:lnSpc>
              <a:spcBef>
                <a:spcPts val="0"/>
              </a:spcBef>
              <a:spcAft>
                <a:spcPts val="0"/>
              </a:spcAft>
              <a:buClr>
                <a:schemeClr val="dk2"/>
              </a:buClr>
              <a:buSzPts val="1800"/>
              <a:buFont typeface="Arial"/>
              <a:buNone/>
              <a:tabLst/>
              <a:defRPr/>
            </a:pPr>
            <a:r>
              <a:rPr lang="en-GB" spc="53"/>
              <a:t>Lorem ipsum </a:t>
            </a:r>
            <a:r>
              <a:rPr lang="en-GB" spc="53" err="1"/>
              <a:t>dolor</a:t>
            </a:r>
            <a:r>
              <a:rPr lang="en-GB" spc="53"/>
              <a:t> sit </a:t>
            </a:r>
            <a:r>
              <a:rPr lang="en-GB" spc="53" err="1"/>
              <a:t>amet</a:t>
            </a:r>
            <a:r>
              <a:rPr lang="en-GB" spc="53"/>
              <a:t>, </a:t>
            </a:r>
            <a:r>
              <a:rPr lang="en-GB" spc="53" err="1"/>
              <a:t>consectetur</a:t>
            </a:r>
            <a:r>
              <a:rPr lang="en-GB" spc="53"/>
              <a:t> </a:t>
            </a:r>
            <a:r>
              <a:rPr lang="en-GB" spc="53" err="1"/>
              <a:t>adipiscing</a:t>
            </a:r>
            <a:r>
              <a:rPr lang="en-GB" spc="53"/>
              <a:t> </a:t>
            </a:r>
            <a:r>
              <a:rPr lang="en-GB" spc="53" err="1"/>
              <a:t>elit</a:t>
            </a:r>
            <a:r>
              <a:rPr lang="en-GB" spc="53"/>
              <a:t>. Vestibulum </a:t>
            </a:r>
            <a:r>
              <a:rPr lang="en-GB" spc="53" err="1"/>
              <a:t>odio</a:t>
            </a:r>
            <a:r>
              <a:rPr lang="en-GB" spc="53"/>
              <a:t> </a:t>
            </a:r>
            <a:r>
              <a:rPr lang="en-GB" spc="53" err="1"/>
              <a:t>arcu</a:t>
            </a:r>
            <a:r>
              <a:rPr lang="en-GB" spc="53"/>
              <a:t>, </a:t>
            </a:r>
            <a:r>
              <a:rPr lang="en-GB" spc="53" err="1"/>
              <a:t>scelerisque</a:t>
            </a:r>
            <a:r>
              <a:rPr lang="en-GB" spc="53"/>
              <a:t> ac </a:t>
            </a:r>
            <a:r>
              <a:rPr lang="en-GB" spc="53" err="1"/>
              <a:t>rhoncus</a:t>
            </a:r>
            <a:r>
              <a:rPr lang="en-GB" spc="53"/>
              <a:t> sit </a:t>
            </a:r>
            <a:r>
              <a:rPr lang="en-GB" spc="53" err="1"/>
              <a:t>amet</a:t>
            </a:r>
            <a:r>
              <a:rPr lang="en-GB" spc="53"/>
              <a:t>, </a:t>
            </a:r>
            <a:r>
              <a:rPr lang="en-GB" spc="53" err="1"/>
              <a:t>efficitur</a:t>
            </a:r>
            <a:r>
              <a:rPr lang="en-GB" spc="53"/>
              <a:t> a </a:t>
            </a:r>
            <a:r>
              <a:rPr lang="en-GB" spc="53" err="1"/>
              <a:t>nulla</a:t>
            </a:r>
            <a:r>
              <a:rPr lang="en-GB" spc="53"/>
              <a:t>. </a:t>
            </a:r>
            <a:r>
              <a:rPr lang="en-GB" spc="53" err="1"/>
              <a:t>Sed</a:t>
            </a:r>
            <a:r>
              <a:rPr lang="en-GB" spc="53"/>
              <a:t> fermentum. </a:t>
            </a:r>
          </a:p>
          <a:p>
            <a:pPr marL="0" marR="0" lvl="0" indent="0" algn="l" defTabSz="1219170" rtl="0" eaLnBrk="1" fontAlgn="auto" latinLnBrk="0" hangingPunct="1">
              <a:lnSpc>
                <a:spcPct val="115000"/>
              </a:lnSpc>
              <a:spcBef>
                <a:spcPts val="0"/>
              </a:spcBef>
              <a:spcAft>
                <a:spcPts val="0"/>
              </a:spcAft>
              <a:buClr>
                <a:schemeClr val="dk2"/>
              </a:buClr>
              <a:buSzPts val="1800"/>
              <a:buFont typeface="Arial"/>
              <a:buNone/>
              <a:tabLst/>
              <a:defRPr/>
            </a:pPr>
            <a:r>
              <a:rPr lang="en-GB" spc="53"/>
              <a:t>Duis </a:t>
            </a:r>
            <a:r>
              <a:rPr lang="en-GB" spc="53" err="1"/>
              <a:t>viverra</a:t>
            </a:r>
            <a:r>
              <a:rPr lang="en-GB" spc="53"/>
              <a:t> </a:t>
            </a:r>
            <a:r>
              <a:rPr lang="en-GB" spc="53" err="1"/>
              <a:t>ut</a:t>
            </a:r>
            <a:r>
              <a:rPr lang="en-GB" spc="53"/>
              <a:t> </a:t>
            </a:r>
            <a:r>
              <a:rPr lang="en-GB" spc="53" err="1"/>
              <a:t>nulla</a:t>
            </a:r>
            <a:r>
              <a:rPr lang="en-GB" spc="53"/>
              <a:t> </a:t>
            </a:r>
            <a:r>
              <a:rPr lang="en-GB" spc="53" err="1"/>
              <a:t>ut</a:t>
            </a:r>
            <a:r>
              <a:rPr lang="en-GB" spc="53"/>
              <a:t> fermentum.</a:t>
            </a:r>
            <a:endParaRPr lang="en-US" spc="53"/>
          </a:p>
          <a:p>
            <a:endParaRPr lang="en-US" spc="53"/>
          </a:p>
        </p:txBody>
      </p:sp>
      <p:pic>
        <p:nvPicPr>
          <p:cNvPr id="9" name="Picture 8">
            <a:extLst>
              <a:ext uri="{FF2B5EF4-FFF2-40B4-BE49-F238E27FC236}">
                <a16:creationId xmlns:a16="http://schemas.microsoft.com/office/drawing/2014/main" id="{ECCA526B-90F0-2443-9D43-945F865BD424}"/>
              </a:ext>
            </a:extLst>
          </p:cNvPr>
          <p:cNvPicPr>
            <a:picLocks noChangeAspect="1"/>
          </p:cNvPicPr>
          <p:nvPr userDrawn="1"/>
        </p:nvPicPr>
        <p:blipFill>
          <a:blip r:embed="rId2"/>
          <a:stretch>
            <a:fillRect/>
          </a:stretch>
        </p:blipFill>
        <p:spPr>
          <a:xfrm>
            <a:off x="10743445" y="468972"/>
            <a:ext cx="987564" cy="398073"/>
          </a:xfrm>
          <a:prstGeom prst="rect">
            <a:avLst/>
          </a:prstGeom>
        </p:spPr>
      </p:pic>
    </p:spTree>
    <p:extLst>
      <p:ext uri="{BB962C8B-B14F-4D97-AF65-F5344CB8AC3E}">
        <p14:creationId xmlns:p14="http://schemas.microsoft.com/office/powerpoint/2010/main" val="370541275"/>
      </p:ext>
    </p:extLst>
  </p:cSld>
  <p:clrMapOvr>
    <a:masterClrMapping/>
  </p:clrMapOvr>
  <p:extLst>
    <p:ext uri="{DCECCB84-F9BA-43D5-87BE-67443E8EF086}">
      <p15:sldGuideLst xmlns:p15="http://schemas.microsoft.com/office/powerpoint/2012/main">
        <p15:guide id="1" orient="horz" pos="486">
          <p15:clr>
            <a:srgbClr val="FBAE40"/>
          </p15:clr>
        </p15:guide>
        <p15:guide id="2" pos="295">
          <p15:clr>
            <a:srgbClr val="FBAE40"/>
          </p15:clr>
        </p15:guide>
        <p15:guide id="3" orient="horz" pos="1076">
          <p15:clr>
            <a:srgbClr val="FBAE40"/>
          </p15:clr>
        </p15:guide>
        <p15:guide id="4" pos="5534">
          <p15:clr>
            <a:srgbClr val="FBAE40"/>
          </p15:clr>
        </p15:guide>
        <p15:guide id="5" pos="3787">
          <p15:clr>
            <a:srgbClr val="FBAE40"/>
          </p15:clr>
        </p15:guide>
        <p15:guide id="6" orient="horz" pos="373">
          <p15:clr>
            <a:srgbClr val="FBAE40"/>
          </p15:clr>
        </p15:guide>
        <p15:guide id="7" orient="horz" pos="667">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body" preserve="1" userDrawn="1">
  <p:cSld name="1_Title and body">
    <p:spTree>
      <p:nvGrpSpPr>
        <p:cNvPr id="1" name="Shape 16"/>
        <p:cNvGrpSpPr/>
        <p:nvPr/>
      </p:nvGrpSpPr>
      <p:grpSpPr>
        <a:xfrm>
          <a:off x="0" y="0"/>
          <a:ext cx="0" cy="0"/>
          <a:chOff x="0" y="0"/>
          <a:chExt cx="0" cy="0"/>
        </a:xfrm>
      </p:grpSpPr>
      <p:sp>
        <p:nvSpPr>
          <p:cNvPr id="5" name="Rectangle 4">
            <a:extLst>
              <a:ext uri="{FF2B5EF4-FFF2-40B4-BE49-F238E27FC236}">
                <a16:creationId xmlns:a16="http://schemas.microsoft.com/office/drawing/2014/main" id="{0B740EE8-F770-044C-951C-95EE274BC87E}"/>
              </a:ext>
            </a:extLst>
          </p:cNvPr>
          <p:cNvSpPr/>
          <p:nvPr userDrawn="1"/>
        </p:nvSpPr>
        <p:spPr>
          <a:xfrm>
            <a:off x="0" y="0"/>
            <a:ext cx="12192000" cy="6858000"/>
          </a:xfrm>
          <a:prstGeom prst="rect">
            <a:avLst/>
          </a:prstGeom>
          <a:solidFill>
            <a:srgbClr val="112F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Google Shape;17;p4"/>
          <p:cNvSpPr txBox="1">
            <a:spLocks noGrp="1"/>
          </p:cNvSpPr>
          <p:nvPr>
            <p:ph type="title" hasCustomPrompt="1"/>
          </p:nvPr>
        </p:nvSpPr>
        <p:spPr>
          <a:xfrm>
            <a:off x="532913" y="632759"/>
            <a:ext cx="7482904" cy="548341"/>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sz="2400" b="1" i="0">
                <a:solidFill>
                  <a:schemeClr val="bg1"/>
                </a:solidFill>
                <a:latin typeface="Frutiger LT Std 65" panose="020B0602020204020204" pitchFamily="34" charset="77"/>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GB"/>
              <a:t>Text page</a:t>
            </a:r>
            <a:endParaRPr/>
          </a:p>
        </p:txBody>
      </p:sp>
      <p:sp>
        <p:nvSpPr>
          <p:cNvPr id="6" name="Subtitle 2">
            <a:extLst>
              <a:ext uri="{FF2B5EF4-FFF2-40B4-BE49-F238E27FC236}">
                <a16:creationId xmlns:a16="http://schemas.microsoft.com/office/drawing/2014/main" id="{CB566FB9-C551-9C42-B905-FBD0838EEDA1}"/>
              </a:ext>
            </a:extLst>
          </p:cNvPr>
          <p:cNvSpPr>
            <a:spLocks noGrp="1"/>
          </p:cNvSpPr>
          <p:nvPr>
            <p:ph type="subTitle" idx="1" hasCustomPrompt="1"/>
          </p:nvPr>
        </p:nvSpPr>
        <p:spPr>
          <a:xfrm>
            <a:off x="539604" y="2799193"/>
            <a:ext cx="7888779" cy="2491075"/>
          </a:xfrm>
        </p:spPr>
        <p:txBody>
          <a:bodyPr/>
          <a:lstStyle>
            <a:lvl1pPr marL="0" marR="0" indent="0" algn="l" defTabSz="1219170" rtl="0" eaLnBrk="1" fontAlgn="auto" latinLnBrk="0" hangingPunct="1">
              <a:lnSpc>
                <a:spcPct val="115000"/>
              </a:lnSpc>
              <a:spcBef>
                <a:spcPts val="0"/>
              </a:spcBef>
              <a:spcAft>
                <a:spcPts val="0"/>
              </a:spcAft>
              <a:buClr>
                <a:schemeClr val="dk2"/>
              </a:buClr>
              <a:buSzPts val="1800"/>
              <a:buFont typeface="Arial"/>
              <a:buNone/>
              <a:tabLst/>
              <a:defRPr sz="1467" b="0" i="0">
                <a:solidFill>
                  <a:schemeClr val="bg1"/>
                </a:solidFill>
                <a:latin typeface="Frutiger LT Std 45 Light" panose="020B0402020204020204" pitchFamily="34" charset="77"/>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GB" spc="53"/>
              <a:t>Lorem ipsum </a:t>
            </a:r>
            <a:r>
              <a:rPr lang="en-GB" spc="53" err="1"/>
              <a:t>dolor</a:t>
            </a:r>
            <a:r>
              <a:rPr lang="en-GB" spc="53"/>
              <a:t> sit </a:t>
            </a:r>
            <a:r>
              <a:rPr lang="en-GB" spc="53" err="1"/>
              <a:t>amet</a:t>
            </a:r>
            <a:r>
              <a:rPr lang="en-GB" spc="53"/>
              <a:t>, </a:t>
            </a:r>
            <a:r>
              <a:rPr lang="en-GB" spc="53" err="1"/>
              <a:t>consectetur</a:t>
            </a:r>
            <a:r>
              <a:rPr lang="en-GB" spc="53"/>
              <a:t> </a:t>
            </a:r>
            <a:r>
              <a:rPr lang="en-GB" spc="53" err="1"/>
              <a:t>adipiscing</a:t>
            </a:r>
            <a:r>
              <a:rPr lang="en-GB" spc="53"/>
              <a:t> </a:t>
            </a:r>
            <a:r>
              <a:rPr lang="en-GB" spc="53" err="1"/>
              <a:t>elit</a:t>
            </a:r>
            <a:r>
              <a:rPr lang="en-GB" spc="53"/>
              <a:t>. Vestibulum </a:t>
            </a:r>
            <a:r>
              <a:rPr lang="en-GB" spc="53" err="1"/>
              <a:t>odio</a:t>
            </a:r>
            <a:r>
              <a:rPr lang="en-GB" spc="53"/>
              <a:t> </a:t>
            </a:r>
            <a:r>
              <a:rPr lang="en-GB" spc="53" err="1"/>
              <a:t>arcu</a:t>
            </a:r>
            <a:r>
              <a:rPr lang="en-GB" spc="53"/>
              <a:t>, </a:t>
            </a:r>
            <a:r>
              <a:rPr lang="en-GB" spc="53" err="1"/>
              <a:t>scelerisque</a:t>
            </a:r>
            <a:r>
              <a:rPr lang="en-GB" spc="53"/>
              <a:t> ac </a:t>
            </a:r>
            <a:r>
              <a:rPr lang="en-GB" spc="53" err="1"/>
              <a:t>rhoncus</a:t>
            </a:r>
            <a:r>
              <a:rPr lang="en-GB" spc="53"/>
              <a:t> sit </a:t>
            </a:r>
            <a:r>
              <a:rPr lang="en-GB" spc="53" err="1"/>
              <a:t>amet</a:t>
            </a:r>
            <a:r>
              <a:rPr lang="en-GB" spc="53"/>
              <a:t>, </a:t>
            </a:r>
            <a:r>
              <a:rPr lang="en-GB" spc="53" err="1"/>
              <a:t>efficitur</a:t>
            </a:r>
            <a:r>
              <a:rPr lang="en-GB" spc="53"/>
              <a:t> a </a:t>
            </a:r>
            <a:r>
              <a:rPr lang="en-GB" spc="53" err="1"/>
              <a:t>nulla</a:t>
            </a:r>
            <a:r>
              <a:rPr lang="en-GB" spc="53"/>
              <a:t>. </a:t>
            </a:r>
            <a:r>
              <a:rPr lang="en-GB" spc="53" err="1"/>
              <a:t>Sed</a:t>
            </a:r>
            <a:r>
              <a:rPr lang="en-GB" spc="53"/>
              <a:t> fermentum </a:t>
            </a:r>
            <a:r>
              <a:rPr lang="en-GB" spc="53" err="1"/>
              <a:t>volutpat</a:t>
            </a:r>
            <a:r>
              <a:rPr lang="en-GB" spc="53"/>
              <a:t> </a:t>
            </a:r>
            <a:r>
              <a:rPr lang="en-GB" spc="53" err="1"/>
              <a:t>malesuada</a:t>
            </a:r>
            <a:r>
              <a:rPr lang="en-GB" spc="53"/>
              <a:t>. Duis </a:t>
            </a:r>
            <a:r>
              <a:rPr lang="en-GB" spc="53" err="1"/>
              <a:t>viverra</a:t>
            </a:r>
            <a:r>
              <a:rPr lang="en-GB" spc="53"/>
              <a:t> </a:t>
            </a:r>
            <a:r>
              <a:rPr lang="en-GB" spc="53" err="1"/>
              <a:t>ut</a:t>
            </a:r>
            <a:r>
              <a:rPr lang="en-GB" spc="53"/>
              <a:t> </a:t>
            </a:r>
            <a:r>
              <a:rPr lang="en-GB" spc="53" err="1"/>
              <a:t>nulla</a:t>
            </a:r>
            <a:r>
              <a:rPr lang="en-GB" spc="53"/>
              <a:t> </a:t>
            </a:r>
            <a:r>
              <a:rPr lang="en-GB" spc="53" err="1"/>
              <a:t>ut</a:t>
            </a:r>
            <a:r>
              <a:rPr lang="en-GB" spc="53"/>
              <a:t> fermentum. Nam a </a:t>
            </a:r>
            <a:r>
              <a:rPr lang="en-GB" spc="53" err="1"/>
              <a:t>mauris</a:t>
            </a:r>
            <a:r>
              <a:rPr lang="en-GB" spc="53"/>
              <a:t> </a:t>
            </a:r>
            <a:r>
              <a:rPr lang="en-GB" spc="53" err="1"/>
              <a:t>quis</a:t>
            </a:r>
            <a:r>
              <a:rPr lang="en-GB" spc="53"/>
              <a:t> </a:t>
            </a:r>
            <a:r>
              <a:rPr lang="en-GB" spc="53" err="1"/>
              <a:t>tellus</a:t>
            </a:r>
            <a:r>
              <a:rPr lang="en-GB" spc="53"/>
              <a:t> </a:t>
            </a:r>
            <a:r>
              <a:rPr lang="en-GB" spc="53" err="1"/>
              <a:t>mollis</a:t>
            </a:r>
            <a:r>
              <a:rPr lang="en-GB" spc="53"/>
              <a:t> </a:t>
            </a:r>
            <a:r>
              <a:rPr lang="en-GB" spc="53" err="1"/>
              <a:t>feugiat</a:t>
            </a:r>
            <a:r>
              <a:rPr lang="en-GB" spc="53"/>
              <a:t> ac </a:t>
            </a:r>
            <a:r>
              <a:rPr lang="en-GB" spc="53" err="1"/>
              <a:t>nec</a:t>
            </a:r>
            <a:r>
              <a:rPr lang="en-GB" spc="53"/>
              <a:t> </a:t>
            </a:r>
            <a:r>
              <a:rPr lang="en-GB" spc="53" err="1"/>
              <a:t>metus</a:t>
            </a:r>
            <a:r>
              <a:rPr lang="en-GB" spc="53"/>
              <a:t>.</a:t>
            </a:r>
          </a:p>
          <a:p>
            <a:pPr marL="0" marR="0" lvl="0" indent="0" algn="l" defTabSz="1219170" rtl="0" eaLnBrk="1" fontAlgn="auto" latinLnBrk="0" hangingPunct="1">
              <a:lnSpc>
                <a:spcPct val="115000"/>
              </a:lnSpc>
              <a:spcBef>
                <a:spcPts val="0"/>
              </a:spcBef>
              <a:spcAft>
                <a:spcPts val="0"/>
              </a:spcAft>
              <a:buClr>
                <a:schemeClr val="dk2"/>
              </a:buClr>
              <a:buSzPts val="1800"/>
              <a:buFont typeface="Arial"/>
              <a:buNone/>
              <a:tabLst/>
              <a:defRPr/>
            </a:pPr>
            <a:endParaRPr lang="en-GB" spc="53"/>
          </a:p>
          <a:p>
            <a:pPr marL="0" marR="0" lvl="0" indent="0" algn="l" defTabSz="1219170" rtl="0" eaLnBrk="1" fontAlgn="auto" latinLnBrk="0" hangingPunct="1">
              <a:lnSpc>
                <a:spcPct val="115000"/>
              </a:lnSpc>
              <a:spcBef>
                <a:spcPts val="0"/>
              </a:spcBef>
              <a:spcAft>
                <a:spcPts val="0"/>
              </a:spcAft>
              <a:buClr>
                <a:schemeClr val="dk2"/>
              </a:buClr>
              <a:buSzPts val="1800"/>
              <a:buFont typeface="Arial"/>
              <a:buNone/>
              <a:tabLst/>
              <a:defRPr/>
            </a:pPr>
            <a:r>
              <a:rPr lang="en-GB" spc="53"/>
              <a:t>Lorem ipsum </a:t>
            </a:r>
            <a:r>
              <a:rPr lang="en-GB" spc="53" err="1"/>
              <a:t>dolor</a:t>
            </a:r>
            <a:r>
              <a:rPr lang="en-GB" spc="53"/>
              <a:t> sit </a:t>
            </a:r>
            <a:r>
              <a:rPr lang="en-GB" spc="53" err="1"/>
              <a:t>amet</a:t>
            </a:r>
            <a:r>
              <a:rPr lang="en-GB" spc="53"/>
              <a:t>, </a:t>
            </a:r>
            <a:r>
              <a:rPr lang="en-GB" spc="53" err="1"/>
              <a:t>consectetur</a:t>
            </a:r>
            <a:r>
              <a:rPr lang="en-GB" spc="53"/>
              <a:t> </a:t>
            </a:r>
            <a:r>
              <a:rPr lang="en-GB" spc="53" err="1"/>
              <a:t>adipiscing</a:t>
            </a:r>
            <a:r>
              <a:rPr lang="en-GB" spc="53"/>
              <a:t> </a:t>
            </a:r>
            <a:r>
              <a:rPr lang="en-GB" spc="53" err="1"/>
              <a:t>elit</a:t>
            </a:r>
            <a:r>
              <a:rPr lang="en-GB" spc="53"/>
              <a:t>. Vestibulum </a:t>
            </a:r>
            <a:r>
              <a:rPr lang="en-GB" spc="53" err="1"/>
              <a:t>odio</a:t>
            </a:r>
            <a:r>
              <a:rPr lang="en-GB" spc="53"/>
              <a:t> </a:t>
            </a:r>
            <a:r>
              <a:rPr lang="en-GB" spc="53" err="1"/>
              <a:t>arcu</a:t>
            </a:r>
            <a:r>
              <a:rPr lang="en-GB" spc="53"/>
              <a:t>, </a:t>
            </a:r>
            <a:r>
              <a:rPr lang="en-GB" spc="53" err="1"/>
              <a:t>scelerisque</a:t>
            </a:r>
            <a:r>
              <a:rPr lang="en-GB" spc="53"/>
              <a:t> ac </a:t>
            </a:r>
            <a:r>
              <a:rPr lang="en-GB" spc="53" err="1"/>
              <a:t>rhoncus</a:t>
            </a:r>
            <a:r>
              <a:rPr lang="en-GB" spc="53"/>
              <a:t> sit </a:t>
            </a:r>
            <a:r>
              <a:rPr lang="en-GB" spc="53" err="1"/>
              <a:t>amet</a:t>
            </a:r>
            <a:r>
              <a:rPr lang="en-GB" spc="53"/>
              <a:t>, </a:t>
            </a:r>
            <a:r>
              <a:rPr lang="en-GB" spc="53" err="1"/>
              <a:t>efficitur</a:t>
            </a:r>
            <a:r>
              <a:rPr lang="en-GB" spc="53"/>
              <a:t> a </a:t>
            </a:r>
            <a:r>
              <a:rPr lang="en-GB" spc="53" err="1"/>
              <a:t>nulla</a:t>
            </a:r>
            <a:r>
              <a:rPr lang="en-GB" spc="53"/>
              <a:t>. </a:t>
            </a:r>
            <a:r>
              <a:rPr lang="en-GB" spc="53" err="1"/>
              <a:t>Sed</a:t>
            </a:r>
            <a:r>
              <a:rPr lang="en-GB" spc="53"/>
              <a:t> fermentum. </a:t>
            </a:r>
          </a:p>
          <a:p>
            <a:pPr marL="0" marR="0" lvl="0" indent="0" algn="l" defTabSz="1219170" rtl="0" eaLnBrk="1" fontAlgn="auto" latinLnBrk="0" hangingPunct="1">
              <a:lnSpc>
                <a:spcPct val="115000"/>
              </a:lnSpc>
              <a:spcBef>
                <a:spcPts val="0"/>
              </a:spcBef>
              <a:spcAft>
                <a:spcPts val="0"/>
              </a:spcAft>
              <a:buClr>
                <a:schemeClr val="dk2"/>
              </a:buClr>
              <a:buSzPts val="1800"/>
              <a:buFont typeface="Arial"/>
              <a:buNone/>
              <a:tabLst/>
              <a:defRPr/>
            </a:pPr>
            <a:r>
              <a:rPr lang="en-GB" spc="53"/>
              <a:t>Duis </a:t>
            </a:r>
            <a:r>
              <a:rPr lang="en-GB" spc="53" err="1"/>
              <a:t>viverra</a:t>
            </a:r>
            <a:r>
              <a:rPr lang="en-GB" spc="53"/>
              <a:t> </a:t>
            </a:r>
            <a:r>
              <a:rPr lang="en-GB" spc="53" err="1"/>
              <a:t>ut</a:t>
            </a:r>
            <a:r>
              <a:rPr lang="en-GB" spc="53"/>
              <a:t> </a:t>
            </a:r>
            <a:r>
              <a:rPr lang="en-GB" spc="53" err="1"/>
              <a:t>nulla</a:t>
            </a:r>
            <a:r>
              <a:rPr lang="en-GB" spc="53"/>
              <a:t> </a:t>
            </a:r>
            <a:r>
              <a:rPr lang="en-GB" spc="53" err="1"/>
              <a:t>ut</a:t>
            </a:r>
            <a:r>
              <a:rPr lang="en-GB" spc="53"/>
              <a:t> fermentum.</a:t>
            </a:r>
            <a:endParaRPr lang="en-US" spc="53"/>
          </a:p>
          <a:p>
            <a:endParaRPr lang="en-US" spc="53"/>
          </a:p>
        </p:txBody>
      </p:sp>
      <p:pic>
        <p:nvPicPr>
          <p:cNvPr id="9" name="Picture 8">
            <a:extLst>
              <a:ext uri="{FF2B5EF4-FFF2-40B4-BE49-F238E27FC236}">
                <a16:creationId xmlns:a16="http://schemas.microsoft.com/office/drawing/2014/main" id="{D95761FD-9B22-4145-A7DC-B6C96460FA74}"/>
              </a:ext>
            </a:extLst>
          </p:cNvPr>
          <p:cNvPicPr>
            <a:picLocks noChangeAspect="1"/>
          </p:cNvPicPr>
          <p:nvPr userDrawn="1"/>
        </p:nvPicPr>
        <p:blipFill>
          <a:blip r:embed="rId2"/>
          <a:stretch>
            <a:fillRect/>
          </a:stretch>
        </p:blipFill>
        <p:spPr>
          <a:xfrm>
            <a:off x="10743445" y="468972"/>
            <a:ext cx="987564" cy="398073"/>
          </a:xfrm>
          <a:prstGeom prst="rect">
            <a:avLst/>
          </a:prstGeom>
        </p:spPr>
      </p:pic>
    </p:spTree>
    <p:extLst>
      <p:ext uri="{BB962C8B-B14F-4D97-AF65-F5344CB8AC3E}">
        <p14:creationId xmlns:p14="http://schemas.microsoft.com/office/powerpoint/2010/main" val="1033584076"/>
      </p:ext>
    </p:extLst>
  </p:cSld>
  <p:clrMapOvr>
    <a:masterClrMapping/>
  </p:clrMapOvr>
  <p:extLst>
    <p:ext uri="{DCECCB84-F9BA-43D5-87BE-67443E8EF086}">
      <p15:sldGuideLst xmlns:p15="http://schemas.microsoft.com/office/powerpoint/2012/main">
        <p15:guide id="1" orient="horz" pos="486">
          <p15:clr>
            <a:srgbClr val="FBAE40"/>
          </p15:clr>
        </p15:guide>
        <p15:guide id="2" pos="295">
          <p15:clr>
            <a:srgbClr val="FBAE40"/>
          </p15:clr>
        </p15:guide>
        <p15:guide id="3" orient="horz" pos="1076">
          <p15:clr>
            <a:srgbClr val="FBAE40"/>
          </p15:clr>
        </p15:guide>
        <p15:guide id="4" pos="5534">
          <p15:clr>
            <a:srgbClr val="FBAE40"/>
          </p15:clr>
        </p15:guide>
        <p15:guide id="5" pos="3787">
          <p15:clr>
            <a:srgbClr val="FBAE40"/>
          </p15:clr>
        </p15:guide>
        <p15:guide id="6" orient="horz" pos="373">
          <p15:clr>
            <a:srgbClr val="FBAE40"/>
          </p15:clr>
        </p15:guide>
        <p15:guide id="7" orient="horz" pos="667">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body" preserve="1" userDrawn="1">
  <p:cSld name="1_Title and body">
    <p:spTree>
      <p:nvGrpSpPr>
        <p:cNvPr id="1" name="Shape 16"/>
        <p:cNvGrpSpPr/>
        <p:nvPr/>
      </p:nvGrpSpPr>
      <p:grpSpPr>
        <a:xfrm>
          <a:off x="0" y="0"/>
          <a:ext cx="0" cy="0"/>
          <a:chOff x="0" y="0"/>
          <a:chExt cx="0" cy="0"/>
        </a:xfrm>
      </p:grpSpPr>
      <p:sp>
        <p:nvSpPr>
          <p:cNvPr id="5" name="Rectangle 4">
            <a:extLst>
              <a:ext uri="{FF2B5EF4-FFF2-40B4-BE49-F238E27FC236}">
                <a16:creationId xmlns:a16="http://schemas.microsoft.com/office/drawing/2014/main" id="{0B740EE8-F770-044C-951C-95EE274BC87E}"/>
              </a:ext>
            </a:extLst>
          </p:cNvPr>
          <p:cNvSpPr/>
          <p:nvPr userDrawn="1"/>
        </p:nvSpPr>
        <p:spPr>
          <a:xfrm>
            <a:off x="0" y="0"/>
            <a:ext cx="12192000" cy="6858000"/>
          </a:xfrm>
          <a:prstGeom prst="rect">
            <a:avLst/>
          </a:prstGeom>
          <a:solidFill>
            <a:srgbClr val="41B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Google Shape;17;p4"/>
          <p:cNvSpPr txBox="1">
            <a:spLocks noGrp="1"/>
          </p:cNvSpPr>
          <p:nvPr>
            <p:ph type="title" hasCustomPrompt="1"/>
          </p:nvPr>
        </p:nvSpPr>
        <p:spPr>
          <a:xfrm>
            <a:off x="532913" y="632759"/>
            <a:ext cx="7482904" cy="548341"/>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sz="2400" b="1" i="0">
                <a:solidFill>
                  <a:schemeClr val="bg1"/>
                </a:solidFill>
                <a:latin typeface="Frutiger LT Std 65" panose="020B0602020204020204" pitchFamily="34" charset="77"/>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GB"/>
              <a:t>Text page</a:t>
            </a:r>
            <a:endParaRPr/>
          </a:p>
        </p:txBody>
      </p:sp>
      <p:sp>
        <p:nvSpPr>
          <p:cNvPr id="6" name="Subtitle 2">
            <a:extLst>
              <a:ext uri="{FF2B5EF4-FFF2-40B4-BE49-F238E27FC236}">
                <a16:creationId xmlns:a16="http://schemas.microsoft.com/office/drawing/2014/main" id="{7E424692-9929-7247-8D21-249606F70B9E}"/>
              </a:ext>
            </a:extLst>
          </p:cNvPr>
          <p:cNvSpPr>
            <a:spLocks noGrp="1"/>
          </p:cNvSpPr>
          <p:nvPr>
            <p:ph type="subTitle" idx="1" hasCustomPrompt="1"/>
          </p:nvPr>
        </p:nvSpPr>
        <p:spPr>
          <a:xfrm>
            <a:off x="539604" y="2799193"/>
            <a:ext cx="7888779" cy="2491075"/>
          </a:xfrm>
        </p:spPr>
        <p:txBody>
          <a:bodyPr/>
          <a:lstStyle>
            <a:lvl1pPr marL="0" marR="0" indent="0" algn="l" defTabSz="1219170" rtl="0" eaLnBrk="1" fontAlgn="auto" latinLnBrk="0" hangingPunct="1">
              <a:lnSpc>
                <a:spcPct val="115000"/>
              </a:lnSpc>
              <a:spcBef>
                <a:spcPts val="0"/>
              </a:spcBef>
              <a:spcAft>
                <a:spcPts val="0"/>
              </a:spcAft>
              <a:buClr>
                <a:schemeClr val="dk2"/>
              </a:buClr>
              <a:buSzPts val="1800"/>
              <a:buFont typeface="Arial"/>
              <a:buNone/>
              <a:tabLst/>
              <a:defRPr sz="1467" b="0" i="0">
                <a:solidFill>
                  <a:schemeClr val="bg1"/>
                </a:solidFill>
                <a:latin typeface="Frutiger LT Std 45 Light" panose="020B0402020204020204" pitchFamily="34" charset="77"/>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GB" spc="53"/>
              <a:t>Lorem ipsum </a:t>
            </a:r>
            <a:r>
              <a:rPr lang="en-GB" spc="53" err="1"/>
              <a:t>dolor</a:t>
            </a:r>
            <a:r>
              <a:rPr lang="en-GB" spc="53"/>
              <a:t> sit </a:t>
            </a:r>
            <a:r>
              <a:rPr lang="en-GB" spc="53" err="1"/>
              <a:t>amet</a:t>
            </a:r>
            <a:r>
              <a:rPr lang="en-GB" spc="53"/>
              <a:t>, </a:t>
            </a:r>
            <a:r>
              <a:rPr lang="en-GB" spc="53" err="1"/>
              <a:t>consectetur</a:t>
            </a:r>
            <a:r>
              <a:rPr lang="en-GB" spc="53"/>
              <a:t> </a:t>
            </a:r>
            <a:r>
              <a:rPr lang="en-GB" spc="53" err="1"/>
              <a:t>adipiscing</a:t>
            </a:r>
            <a:r>
              <a:rPr lang="en-GB" spc="53"/>
              <a:t> </a:t>
            </a:r>
            <a:r>
              <a:rPr lang="en-GB" spc="53" err="1"/>
              <a:t>elit</a:t>
            </a:r>
            <a:r>
              <a:rPr lang="en-GB" spc="53"/>
              <a:t>. Vestibulum </a:t>
            </a:r>
            <a:r>
              <a:rPr lang="en-GB" spc="53" err="1"/>
              <a:t>odio</a:t>
            </a:r>
            <a:r>
              <a:rPr lang="en-GB" spc="53"/>
              <a:t> </a:t>
            </a:r>
            <a:r>
              <a:rPr lang="en-GB" spc="53" err="1"/>
              <a:t>arcu</a:t>
            </a:r>
            <a:r>
              <a:rPr lang="en-GB" spc="53"/>
              <a:t>, </a:t>
            </a:r>
            <a:r>
              <a:rPr lang="en-GB" spc="53" err="1"/>
              <a:t>scelerisque</a:t>
            </a:r>
            <a:r>
              <a:rPr lang="en-GB" spc="53"/>
              <a:t> ac </a:t>
            </a:r>
            <a:r>
              <a:rPr lang="en-GB" spc="53" err="1"/>
              <a:t>rhoncus</a:t>
            </a:r>
            <a:r>
              <a:rPr lang="en-GB" spc="53"/>
              <a:t> sit </a:t>
            </a:r>
            <a:r>
              <a:rPr lang="en-GB" spc="53" err="1"/>
              <a:t>amet</a:t>
            </a:r>
            <a:r>
              <a:rPr lang="en-GB" spc="53"/>
              <a:t>, </a:t>
            </a:r>
            <a:r>
              <a:rPr lang="en-GB" spc="53" err="1"/>
              <a:t>efficitur</a:t>
            </a:r>
            <a:r>
              <a:rPr lang="en-GB" spc="53"/>
              <a:t> a </a:t>
            </a:r>
            <a:r>
              <a:rPr lang="en-GB" spc="53" err="1"/>
              <a:t>nulla</a:t>
            </a:r>
            <a:r>
              <a:rPr lang="en-GB" spc="53"/>
              <a:t>. </a:t>
            </a:r>
            <a:r>
              <a:rPr lang="en-GB" spc="53" err="1"/>
              <a:t>Sed</a:t>
            </a:r>
            <a:r>
              <a:rPr lang="en-GB" spc="53"/>
              <a:t> fermentum </a:t>
            </a:r>
            <a:r>
              <a:rPr lang="en-GB" spc="53" err="1"/>
              <a:t>volutpat</a:t>
            </a:r>
            <a:r>
              <a:rPr lang="en-GB" spc="53"/>
              <a:t> </a:t>
            </a:r>
            <a:r>
              <a:rPr lang="en-GB" spc="53" err="1"/>
              <a:t>malesuada</a:t>
            </a:r>
            <a:r>
              <a:rPr lang="en-GB" spc="53"/>
              <a:t>. Duis </a:t>
            </a:r>
            <a:r>
              <a:rPr lang="en-GB" spc="53" err="1"/>
              <a:t>viverra</a:t>
            </a:r>
            <a:r>
              <a:rPr lang="en-GB" spc="53"/>
              <a:t> </a:t>
            </a:r>
            <a:r>
              <a:rPr lang="en-GB" spc="53" err="1"/>
              <a:t>ut</a:t>
            </a:r>
            <a:r>
              <a:rPr lang="en-GB" spc="53"/>
              <a:t> </a:t>
            </a:r>
            <a:r>
              <a:rPr lang="en-GB" spc="53" err="1"/>
              <a:t>nulla</a:t>
            </a:r>
            <a:r>
              <a:rPr lang="en-GB" spc="53"/>
              <a:t> </a:t>
            </a:r>
            <a:r>
              <a:rPr lang="en-GB" spc="53" err="1"/>
              <a:t>ut</a:t>
            </a:r>
            <a:r>
              <a:rPr lang="en-GB" spc="53"/>
              <a:t> fermentum. Nam a </a:t>
            </a:r>
            <a:r>
              <a:rPr lang="en-GB" spc="53" err="1"/>
              <a:t>mauris</a:t>
            </a:r>
            <a:r>
              <a:rPr lang="en-GB" spc="53"/>
              <a:t> </a:t>
            </a:r>
            <a:r>
              <a:rPr lang="en-GB" spc="53" err="1"/>
              <a:t>quis</a:t>
            </a:r>
            <a:r>
              <a:rPr lang="en-GB" spc="53"/>
              <a:t> </a:t>
            </a:r>
            <a:r>
              <a:rPr lang="en-GB" spc="53" err="1"/>
              <a:t>tellus</a:t>
            </a:r>
            <a:r>
              <a:rPr lang="en-GB" spc="53"/>
              <a:t> </a:t>
            </a:r>
            <a:r>
              <a:rPr lang="en-GB" spc="53" err="1"/>
              <a:t>mollis</a:t>
            </a:r>
            <a:r>
              <a:rPr lang="en-GB" spc="53"/>
              <a:t> </a:t>
            </a:r>
            <a:r>
              <a:rPr lang="en-GB" spc="53" err="1"/>
              <a:t>feugiat</a:t>
            </a:r>
            <a:r>
              <a:rPr lang="en-GB" spc="53"/>
              <a:t> ac </a:t>
            </a:r>
            <a:r>
              <a:rPr lang="en-GB" spc="53" err="1"/>
              <a:t>nec</a:t>
            </a:r>
            <a:r>
              <a:rPr lang="en-GB" spc="53"/>
              <a:t> </a:t>
            </a:r>
            <a:r>
              <a:rPr lang="en-GB" spc="53" err="1"/>
              <a:t>metus</a:t>
            </a:r>
            <a:r>
              <a:rPr lang="en-GB" spc="53"/>
              <a:t>.</a:t>
            </a:r>
          </a:p>
          <a:p>
            <a:pPr marL="0" marR="0" lvl="0" indent="0" algn="l" defTabSz="1219170" rtl="0" eaLnBrk="1" fontAlgn="auto" latinLnBrk="0" hangingPunct="1">
              <a:lnSpc>
                <a:spcPct val="115000"/>
              </a:lnSpc>
              <a:spcBef>
                <a:spcPts val="0"/>
              </a:spcBef>
              <a:spcAft>
                <a:spcPts val="0"/>
              </a:spcAft>
              <a:buClr>
                <a:schemeClr val="dk2"/>
              </a:buClr>
              <a:buSzPts val="1800"/>
              <a:buFont typeface="Arial"/>
              <a:buNone/>
              <a:tabLst/>
              <a:defRPr/>
            </a:pPr>
            <a:endParaRPr lang="en-GB" spc="53"/>
          </a:p>
          <a:p>
            <a:pPr marL="0" marR="0" lvl="0" indent="0" algn="l" defTabSz="1219170" rtl="0" eaLnBrk="1" fontAlgn="auto" latinLnBrk="0" hangingPunct="1">
              <a:lnSpc>
                <a:spcPct val="115000"/>
              </a:lnSpc>
              <a:spcBef>
                <a:spcPts val="0"/>
              </a:spcBef>
              <a:spcAft>
                <a:spcPts val="0"/>
              </a:spcAft>
              <a:buClr>
                <a:schemeClr val="dk2"/>
              </a:buClr>
              <a:buSzPts val="1800"/>
              <a:buFont typeface="Arial"/>
              <a:buNone/>
              <a:tabLst/>
              <a:defRPr/>
            </a:pPr>
            <a:r>
              <a:rPr lang="en-GB" spc="53"/>
              <a:t>Lorem ipsum </a:t>
            </a:r>
            <a:r>
              <a:rPr lang="en-GB" spc="53" err="1"/>
              <a:t>dolor</a:t>
            </a:r>
            <a:r>
              <a:rPr lang="en-GB" spc="53"/>
              <a:t> sit </a:t>
            </a:r>
            <a:r>
              <a:rPr lang="en-GB" spc="53" err="1"/>
              <a:t>amet</a:t>
            </a:r>
            <a:r>
              <a:rPr lang="en-GB" spc="53"/>
              <a:t>, </a:t>
            </a:r>
            <a:r>
              <a:rPr lang="en-GB" spc="53" err="1"/>
              <a:t>consectetur</a:t>
            </a:r>
            <a:r>
              <a:rPr lang="en-GB" spc="53"/>
              <a:t> </a:t>
            </a:r>
            <a:r>
              <a:rPr lang="en-GB" spc="53" err="1"/>
              <a:t>adipiscing</a:t>
            </a:r>
            <a:r>
              <a:rPr lang="en-GB" spc="53"/>
              <a:t> </a:t>
            </a:r>
            <a:r>
              <a:rPr lang="en-GB" spc="53" err="1"/>
              <a:t>elit</a:t>
            </a:r>
            <a:r>
              <a:rPr lang="en-GB" spc="53"/>
              <a:t>. Vestibulum </a:t>
            </a:r>
            <a:r>
              <a:rPr lang="en-GB" spc="53" err="1"/>
              <a:t>odio</a:t>
            </a:r>
            <a:r>
              <a:rPr lang="en-GB" spc="53"/>
              <a:t> </a:t>
            </a:r>
            <a:r>
              <a:rPr lang="en-GB" spc="53" err="1"/>
              <a:t>arcu</a:t>
            </a:r>
            <a:r>
              <a:rPr lang="en-GB" spc="53"/>
              <a:t>, </a:t>
            </a:r>
            <a:r>
              <a:rPr lang="en-GB" spc="53" err="1"/>
              <a:t>scelerisque</a:t>
            </a:r>
            <a:r>
              <a:rPr lang="en-GB" spc="53"/>
              <a:t> ac </a:t>
            </a:r>
            <a:r>
              <a:rPr lang="en-GB" spc="53" err="1"/>
              <a:t>rhoncus</a:t>
            </a:r>
            <a:r>
              <a:rPr lang="en-GB" spc="53"/>
              <a:t> sit </a:t>
            </a:r>
            <a:r>
              <a:rPr lang="en-GB" spc="53" err="1"/>
              <a:t>amet</a:t>
            </a:r>
            <a:r>
              <a:rPr lang="en-GB" spc="53"/>
              <a:t>, </a:t>
            </a:r>
            <a:r>
              <a:rPr lang="en-GB" spc="53" err="1"/>
              <a:t>efficitur</a:t>
            </a:r>
            <a:r>
              <a:rPr lang="en-GB" spc="53"/>
              <a:t> a </a:t>
            </a:r>
            <a:r>
              <a:rPr lang="en-GB" spc="53" err="1"/>
              <a:t>nulla</a:t>
            </a:r>
            <a:r>
              <a:rPr lang="en-GB" spc="53"/>
              <a:t>. </a:t>
            </a:r>
            <a:r>
              <a:rPr lang="en-GB" spc="53" err="1"/>
              <a:t>Sed</a:t>
            </a:r>
            <a:r>
              <a:rPr lang="en-GB" spc="53"/>
              <a:t> fermentum. </a:t>
            </a:r>
          </a:p>
          <a:p>
            <a:pPr marL="0" marR="0" lvl="0" indent="0" algn="l" defTabSz="1219170" rtl="0" eaLnBrk="1" fontAlgn="auto" latinLnBrk="0" hangingPunct="1">
              <a:lnSpc>
                <a:spcPct val="115000"/>
              </a:lnSpc>
              <a:spcBef>
                <a:spcPts val="0"/>
              </a:spcBef>
              <a:spcAft>
                <a:spcPts val="0"/>
              </a:spcAft>
              <a:buClr>
                <a:schemeClr val="dk2"/>
              </a:buClr>
              <a:buSzPts val="1800"/>
              <a:buFont typeface="Arial"/>
              <a:buNone/>
              <a:tabLst/>
              <a:defRPr/>
            </a:pPr>
            <a:r>
              <a:rPr lang="en-GB" spc="53"/>
              <a:t>Duis </a:t>
            </a:r>
            <a:r>
              <a:rPr lang="en-GB" spc="53" err="1"/>
              <a:t>viverra</a:t>
            </a:r>
            <a:r>
              <a:rPr lang="en-GB" spc="53"/>
              <a:t> </a:t>
            </a:r>
            <a:r>
              <a:rPr lang="en-GB" spc="53" err="1"/>
              <a:t>ut</a:t>
            </a:r>
            <a:r>
              <a:rPr lang="en-GB" spc="53"/>
              <a:t> </a:t>
            </a:r>
            <a:r>
              <a:rPr lang="en-GB" spc="53" err="1"/>
              <a:t>nulla</a:t>
            </a:r>
            <a:r>
              <a:rPr lang="en-GB" spc="53"/>
              <a:t> </a:t>
            </a:r>
            <a:r>
              <a:rPr lang="en-GB" spc="53" err="1"/>
              <a:t>ut</a:t>
            </a:r>
            <a:r>
              <a:rPr lang="en-GB" spc="53"/>
              <a:t> fermentum.</a:t>
            </a:r>
            <a:endParaRPr lang="en-US" spc="53"/>
          </a:p>
          <a:p>
            <a:endParaRPr lang="en-US" spc="53"/>
          </a:p>
        </p:txBody>
      </p:sp>
      <p:pic>
        <p:nvPicPr>
          <p:cNvPr id="9" name="Picture 8">
            <a:extLst>
              <a:ext uri="{FF2B5EF4-FFF2-40B4-BE49-F238E27FC236}">
                <a16:creationId xmlns:a16="http://schemas.microsoft.com/office/drawing/2014/main" id="{D49486EE-9E1F-154E-9435-C9265CD7DDB1}"/>
              </a:ext>
            </a:extLst>
          </p:cNvPr>
          <p:cNvPicPr>
            <a:picLocks noChangeAspect="1"/>
          </p:cNvPicPr>
          <p:nvPr userDrawn="1"/>
        </p:nvPicPr>
        <p:blipFill>
          <a:blip r:embed="rId2"/>
          <a:stretch>
            <a:fillRect/>
          </a:stretch>
        </p:blipFill>
        <p:spPr>
          <a:xfrm>
            <a:off x="10743445" y="468972"/>
            <a:ext cx="987564" cy="398073"/>
          </a:xfrm>
          <a:prstGeom prst="rect">
            <a:avLst/>
          </a:prstGeom>
        </p:spPr>
      </p:pic>
    </p:spTree>
    <p:extLst>
      <p:ext uri="{BB962C8B-B14F-4D97-AF65-F5344CB8AC3E}">
        <p14:creationId xmlns:p14="http://schemas.microsoft.com/office/powerpoint/2010/main" val="2655323779"/>
      </p:ext>
    </p:extLst>
  </p:cSld>
  <p:clrMapOvr>
    <a:masterClrMapping/>
  </p:clrMapOvr>
  <p:extLst>
    <p:ext uri="{DCECCB84-F9BA-43D5-87BE-67443E8EF086}">
      <p15:sldGuideLst xmlns:p15="http://schemas.microsoft.com/office/powerpoint/2012/main">
        <p15:guide id="1" orient="horz" pos="486">
          <p15:clr>
            <a:srgbClr val="FBAE40"/>
          </p15:clr>
        </p15:guide>
        <p15:guide id="2" pos="295">
          <p15:clr>
            <a:srgbClr val="FBAE40"/>
          </p15:clr>
        </p15:guide>
        <p15:guide id="3" orient="horz" pos="1076">
          <p15:clr>
            <a:srgbClr val="FBAE40"/>
          </p15:clr>
        </p15:guide>
        <p15:guide id="4" pos="5534">
          <p15:clr>
            <a:srgbClr val="FBAE40"/>
          </p15:clr>
        </p15:guide>
        <p15:guide id="5" pos="3787">
          <p15:clr>
            <a:srgbClr val="FBAE40"/>
          </p15:clr>
        </p15:guide>
        <p15:guide id="6" orient="horz" pos="373">
          <p15:clr>
            <a:srgbClr val="FBAE40"/>
          </p15:clr>
        </p15:guide>
        <p15:guide id="7" orient="horz" pos="667">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and body" preserve="1" userDrawn="1">
  <p:cSld name="1_Title and body">
    <p:spTree>
      <p:nvGrpSpPr>
        <p:cNvPr id="1" name="Shape 16"/>
        <p:cNvGrpSpPr/>
        <p:nvPr/>
      </p:nvGrpSpPr>
      <p:grpSpPr>
        <a:xfrm>
          <a:off x="0" y="0"/>
          <a:ext cx="0" cy="0"/>
          <a:chOff x="0" y="0"/>
          <a:chExt cx="0" cy="0"/>
        </a:xfrm>
      </p:grpSpPr>
      <p:sp>
        <p:nvSpPr>
          <p:cNvPr id="5" name="Rectangle 4">
            <a:extLst>
              <a:ext uri="{FF2B5EF4-FFF2-40B4-BE49-F238E27FC236}">
                <a16:creationId xmlns:a16="http://schemas.microsoft.com/office/drawing/2014/main" id="{0B740EE8-F770-044C-951C-95EE274BC87E}"/>
              </a:ext>
            </a:extLst>
          </p:cNvPr>
          <p:cNvSpPr/>
          <p:nvPr userDrawn="1"/>
        </p:nvSpPr>
        <p:spPr>
          <a:xfrm>
            <a:off x="0" y="0"/>
            <a:ext cx="12192000" cy="6858000"/>
          </a:xfrm>
          <a:prstGeom prst="rect">
            <a:avLst/>
          </a:prstGeom>
          <a:solidFill>
            <a:srgbClr val="38A9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Google Shape;17;p4"/>
          <p:cNvSpPr txBox="1">
            <a:spLocks noGrp="1"/>
          </p:cNvSpPr>
          <p:nvPr>
            <p:ph type="title" hasCustomPrompt="1"/>
          </p:nvPr>
        </p:nvSpPr>
        <p:spPr>
          <a:xfrm>
            <a:off x="532914" y="632759"/>
            <a:ext cx="6416689" cy="548341"/>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sz="2400" b="1" i="0">
                <a:solidFill>
                  <a:schemeClr val="bg1"/>
                </a:solidFill>
                <a:latin typeface="Frutiger LT Std 65" panose="020B0602020204020204" pitchFamily="34" charset="77"/>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GB"/>
              <a:t>Text page</a:t>
            </a:r>
            <a:endParaRPr/>
          </a:p>
        </p:txBody>
      </p:sp>
      <p:sp>
        <p:nvSpPr>
          <p:cNvPr id="6" name="Subtitle 2">
            <a:extLst>
              <a:ext uri="{FF2B5EF4-FFF2-40B4-BE49-F238E27FC236}">
                <a16:creationId xmlns:a16="http://schemas.microsoft.com/office/drawing/2014/main" id="{84BCFB6B-F2E1-E747-AB25-BEDDCA461670}"/>
              </a:ext>
            </a:extLst>
          </p:cNvPr>
          <p:cNvSpPr>
            <a:spLocks noGrp="1"/>
          </p:cNvSpPr>
          <p:nvPr>
            <p:ph type="subTitle" idx="1" hasCustomPrompt="1"/>
          </p:nvPr>
        </p:nvSpPr>
        <p:spPr>
          <a:xfrm>
            <a:off x="539604" y="2799193"/>
            <a:ext cx="7888779" cy="2491075"/>
          </a:xfrm>
        </p:spPr>
        <p:txBody>
          <a:bodyPr/>
          <a:lstStyle>
            <a:lvl1pPr marL="0" marR="0" indent="0" algn="l" defTabSz="1219170" rtl="0" eaLnBrk="1" fontAlgn="auto" latinLnBrk="0" hangingPunct="1">
              <a:lnSpc>
                <a:spcPct val="115000"/>
              </a:lnSpc>
              <a:spcBef>
                <a:spcPts val="0"/>
              </a:spcBef>
              <a:spcAft>
                <a:spcPts val="0"/>
              </a:spcAft>
              <a:buClr>
                <a:schemeClr val="dk2"/>
              </a:buClr>
              <a:buSzPts val="1800"/>
              <a:buFont typeface="Arial"/>
              <a:buNone/>
              <a:tabLst/>
              <a:defRPr sz="1467" b="0" i="0">
                <a:solidFill>
                  <a:schemeClr val="bg1"/>
                </a:solidFill>
                <a:latin typeface="Frutiger LT Std 45 Light" panose="020B0402020204020204" pitchFamily="34" charset="77"/>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GB" spc="53"/>
              <a:t>Lorem ipsum </a:t>
            </a:r>
            <a:r>
              <a:rPr lang="en-GB" spc="53" err="1"/>
              <a:t>dolor</a:t>
            </a:r>
            <a:r>
              <a:rPr lang="en-GB" spc="53"/>
              <a:t> sit </a:t>
            </a:r>
            <a:r>
              <a:rPr lang="en-GB" spc="53" err="1"/>
              <a:t>amet</a:t>
            </a:r>
            <a:r>
              <a:rPr lang="en-GB" spc="53"/>
              <a:t>, </a:t>
            </a:r>
            <a:r>
              <a:rPr lang="en-GB" spc="53" err="1"/>
              <a:t>consectetur</a:t>
            </a:r>
            <a:r>
              <a:rPr lang="en-GB" spc="53"/>
              <a:t> </a:t>
            </a:r>
            <a:r>
              <a:rPr lang="en-GB" spc="53" err="1"/>
              <a:t>adipiscing</a:t>
            </a:r>
            <a:r>
              <a:rPr lang="en-GB" spc="53"/>
              <a:t> </a:t>
            </a:r>
            <a:r>
              <a:rPr lang="en-GB" spc="53" err="1"/>
              <a:t>elit</a:t>
            </a:r>
            <a:r>
              <a:rPr lang="en-GB" spc="53"/>
              <a:t>. Vestibulum </a:t>
            </a:r>
            <a:r>
              <a:rPr lang="en-GB" spc="53" err="1"/>
              <a:t>odio</a:t>
            </a:r>
            <a:r>
              <a:rPr lang="en-GB" spc="53"/>
              <a:t> </a:t>
            </a:r>
            <a:r>
              <a:rPr lang="en-GB" spc="53" err="1"/>
              <a:t>arcu</a:t>
            </a:r>
            <a:r>
              <a:rPr lang="en-GB" spc="53"/>
              <a:t>, </a:t>
            </a:r>
            <a:r>
              <a:rPr lang="en-GB" spc="53" err="1"/>
              <a:t>scelerisque</a:t>
            </a:r>
            <a:r>
              <a:rPr lang="en-GB" spc="53"/>
              <a:t> ac </a:t>
            </a:r>
            <a:r>
              <a:rPr lang="en-GB" spc="53" err="1"/>
              <a:t>rhoncus</a:t>
            </a:r>
            <a:r>
              <a:rPr lang="en-GB" spc="53"/>
              <a:t> sit </a:t>
            </a:r>
            <a:r>
              <a:rPr lang="en-GB" spc="53" err="1"/>
              <a:t>amet</a:t>
            </a:r>
            <a:r>
              <a:rPr lang="en-GB" spc="53"/>
              <a:t>, </a:t>
            </a:r>
            <a:r>
              <a:rPr lang="en-GB" spc="53" err="1"/>
              <a:t>efficitur</a:t>
            </a:r>
            <a:r>
              <a:rPr lang="en-GB" spc="53"/>
              <a:t> a </a:t>
            </a:r>
            <a:r>
              <a:rPr lang="en-GB" spc="53" err="1"/>
              <a:t>nulla</a:t>
            </a:r>
            <a:r>
              <a:rPr lang="en-GB" spc="53"/>
              <a:t>. </a:t>
            </a:r>
            <a:r>
              <a:rPr lang="en-GB" spc="53" err="1"/>
              <a:t>Sed</a:t>
            </a:r>
            <a:r>
              <a:rPr lang="en-GB" spc="53"/>
              <a:t> fermentum </a:t>
            </a:r>
            <a:r>
              <a:rPr lang="en-GB" spc="53" err="1"/>
              <a:t>volutpat</a:t>
            </a:r>
            <a:r>
              <a:rPr lang="en-GB" spc="53"/>
              <a:t> </a:t>
            </a:r>
            <a:r>
              <a:rPr lang="en-GB" spc="53" err="1"/>
              <a:t>malesuada</a:t>
            </a:r>
            <a:r>
              <a:rPr lang="en-GB" spc="53"/>
              <a:t>. Duis </a:t>
            </a:r>
            <a:r>
              <a:rPr lang="en-GB" spc="53" err="1"/>
              <a:t>viverra</a:t>
            </a:r>
            <a:r>
              <a:rPr lang="en-GB" spc="53"/>
              <a:t> </a:t>
            </a:r>
            <a:r>
              <a:rPr lang="en-GB" spc="53" err="1"/>
              <a:t>ut</a:t>
            </a:r>
            <a:r>
              <a:rPr lang="en-GB" spc="53"/>
              <a:t> </a:t>
            </a:r>
            <a:r>
              <a:rPr lang="en-GB" spc="53" err="1"/>
              <a:t>nulla</a:t>
            </a:r>
            <a:r>
              <a:rPr lang="en-GB" spc="53"/>
              <a:t> </a:t>
            </a:r>
            <a:r>
              <a:rPr lang="en-GB" spc="53" err="1"/>
              <a:t>ut</a:t>
            </a:r>
            <a:r>
              <a:rPr lang="en-GB" spc="53"/>
              <a:t> fermentum. Nam a </a:t>
            </a:r>
            <a:r>
              <a:rPr lang="en-GB" spc="53" err="1"/>
              <a:t>mauris</a:t>
            </a:r>
            <a:r>
              <a:rPr lang="en-GB" spc="53"/>
              <a:t> </a:t>
            </a:r>
            <a:r>
              <a:rPr lang="en-GB" spc="53" err="1"/>
              <a:t>quis</a:t>
            </a:r>
            <a:r>
              <a:rPr lang="en-GB" spc="53"/>
              <a:t> </a:t>
            </a:r>
            <a:r>
              <a:rPr lang="en-GB" spc="53" err="1"/>
              <a:t>tellus</a:t>
            </a:r>
            <a:r>
              <a:rPr lang="en-GB" spc="53"/>
              <a:t> </a:t>
            </a:r>
            <a:r>
              <a:rPr lang="en-GB" spc="53" err="1"/>
              <a:t>mollis</a:t>
            </a:r>
            <a:r>
              <a:rPr lang="en-GB" spc="53"/>
              <a:t> </a:t>
            </a:r>
            <a:r>
              <a:rPr lang="en-GB" spc="53" err="1"/>
              <a:t>feugiat</a:t>
            </a:r>
            <a:r>
              <a:rPr lang="en-GB" spc="53"/>
              <a:t> ac </a:t>
            </a:r>
            <a:r>
              <a:rPr lang="en-GB" spc="53" err="1"/>
              <a:t>nec</a:t>
            </a:r>
            <a:r>
              <a:rPr lang="en-GB" spc="53"/>
              <a:t> </a:t>
            </a:r>
            <a:r>
              <a:rPr lang="en-GB" spc="53" err="1"/>
              <a:t>metus</a:t>
            </a:r>
            <a:r>
              <a:rPr lang="en-GB" spc="53"/>
              <a:t>.</a:t>
            </a:r>
          </a:p>
          <a:p>
            <a:pPr marL="0" marR="0" lvl="0" indent="0" algn="l" defTabSz="1219170" rtl="0" eaLnBrk="1" fontAlgn="auto" latinLnBrk="0" hangingPunct="1">
              <a:lnSpc>
                <a:spcPct val="115000"/>
              </a:lnSpc>
              <a:spcBef>
                <a:spcPts val="0"/>
              </a:spcBef>
              <a:spcAft>
                <a:spcPts val="0"/>
              </a:spcAft>
              <a:buClr>
                <a:schemeClr val="dk2"/>
              </a:buClr>
              <a:buSzPts val="1800"/>
              <a:buFont typeface="Arial"/>
              <a:buNone/>
              <a:tabLst/>
              <a:defRPr/>
            </a:pPr>
            <a:endParaRPr lang="en-GB" spc="53"/>
          </a:p>
          <a:p>
            <a:pPr marL="0" marR="0" lvl="0" indent="0" algn="l" defTabSz="1219170" rtl="0" eaLnBrk="1" fontAlgn="auto" latinLnBrk="0" hangingPunct="1">
              <a:lnSpc>
                <a:spcPct val="115000"/>
              </a:lnSpc>
              <a:spcBef>
                <a:spcPts val="0"/>
              </a:spcBef>
              <a:spcAft>
                <a:spcPts val="0"/>
              </a:spcAft>
              <a:buClr>
                <a:schemeClr val="dk2"/>
              </a:buClr>
              <a:buSzPts val="1800"/>
              <a:buFont typeface="Arial"/>
              <a:buNone/>
              <a:tabLst/>
              <a:defRPr/>
            </a:pPr>
            <a:r>
              <a:rPr lang="en-GB" spc="53"/>
              <a:t>Lorem ipsum </a:t>
            </a:r>
            <a:r>
              <a:rPr lang="en-GB" spc="53" err="1"/>
              <a:t>dolor</a:t>
            </a:r>
            <a:r>
              <a:rPr lang="en-GB" spc="53"/>
              <a:t> sit </a:t>
            </a:r>
            <a:r>
              <a:rPr lang="en-GB" spc="53" err="1"/>
              <a:t>amet</a:t>
            </a:r>
            <a:r>
              <a:rPr lang="en-GB" spc="53"/>
              <a:t>, </a:t>
            </a:r>
            <a:r>
              <a:rPr lang="en-GB" spc="53" err="1"/>
              <a:t>consectetur</a:t>
            </a:r>
            <a:r>
              <a:rPr lang="en-GB" spc="53"/>
              <a:t> </a:t>
            </a:r>
            <a:r>
              <a:rPr lang="en-GB" spc="53" err="1"/>
              <a:t>adipiscing</a:t>
            </a:r>
            <a:r>
              <a:rPr lang="en-GB" spc="53"/>
              <a:t> </a:t>
            </a:r>
            <a:r>
              <a:rPr lang="en-GB" spc="53" err="1"/>
              <a:t>elit</a:t>
            </a:r>
            <a:r>
              <a:rPr lang="en-GB" spc="53"/>
              <a:t>. Vestibulum </a:t>
            </a:r>
            <a:r>
              <a:rPr lang="en-GB" spc="53" err="1"/>
              <a:t>odio</a:t>
            </a:r>
            <a:r>
              <a:rPr lang="en-GB" spc="53"/>
              <a:t> </a:t>
            </a:r>
            <a:r>
              <a:rPr lang="en-GB" spc="53" err="1"/>
              <a:t>arcu</a:t>
            </a:r>
            <a:r>
              <a:rPr lang="en-GB" spc="53"/>
              <a:t>, </a:t>
            </a:r>
            <a:r>
              <a:rPr lang="en-GB" spc="53" err="1"/>
              <a:t>scelerisque</a:t>
            </a:r>
            <a:r>
              <a:rPr lang="en-GB" spc="53"/>
              <a:t> ac </a:t>
            </a:r>
            <a:r>
              <a:rPr lang="en-GB" spc="53" err="1"/>
              <a:t>rhoncus</a:t>
            </a:r>
            <a:r>
              <a:rPr lang="en-GB" spc="53"/>
              <a:t> sit </a:t>
            </a:r>
            <a:r>
              <a:rPr lang="en-GB" spc="53" err="1"/>
              <a:t>amet</a:t>
            </a:r>
            <a:r>
              <a:rPr lang="en-GB" spc="53"/>
              <a:t>, </a:t>
            </a:r>
            <a:r>
              <a:rPr lang="en-GB" spc="53" err="1"/>
              <a:t>efficitur</a:t>
            </a:r>
            <a:r>
              <a:rPr lang="en-GB" spc="53"/>
              <a:t> a </a:t>
            </a:r>
            <a:r>
              <a:rPr lang="en-GB" spc="53" err="1"/>
              <a:t>nulla</a:t>
            </a:r>
            <a:r>
              <a:rPr lang="en-GB" spc="53"/>
              <a:t>. </a:t>
            </a:r>
            <a:r>
              <a:rPr lang="en-GB" spc="53" err="1"/>
              <a:t>Sed</a:t>
            </a:r>
            <a:r>
              <a:rPr lang="en-GB" spc="53"/>
              <a:t> fermentum. </a:t>
            </a:r>
          </a:p>
          <a:p>
            <a:pPr marL="0" marR="0" lvl="0" indent="0" algn="l" defTabSz="1219170" rtl="0" eaLnBrk="1" fontAlgn="auto" latinLnBrk="0" hangingPunct="1">
              <a:lnSpc>
                <a:spcPct val="115000"/>
              </a:lnSpc>
              <a:spcBef>
                <a:spcPts val="0"/>
              </a:spcBef>
              <a:spcAft>
                <a:spcPts val="0"/>
              </a:spcAft>
              <a:buClr>
                <a:schemeClr val="dk2"/>
              </a:buClr>
              <a:buSzPts val="1800"/>
              <a:buFont typeface="Arial"/>
              <a:buNone/>
              <a:tabLst/>
              <a:defRPr/>
            </a:pPr>
            <a:r>
              <a:rPr lang="en-GB" spc="53"/>
              <a:t>Duis </a:t>
            </a:r>
            <a:r>
              <a:rPr lang="en-GB" spc="53" err="1"/>
              <a:t>viverra</a:t>
            </a:r>
            <a:r>
              <a:rPr lang="en-GB" spc="53"/>
              <a:t> </a:t>
            </a:r>
            <a:r>
              <a:rPr lang="en-GB" spc="53" err="1"/>
              <a:t>ut</a:t>
            </a:r>
            <a:r>
              <a:rPr lang="en-GB" spc="53"/>
              <a:t> </a:t>
            </a:r>
            <a:r>
              <a:rPr lang="en-GB" spc="53" err="1"/>
              <a:t>nulla</a:t>
            </a:r>
            <a:r>
              <a:rPr lang="en-GB" spc="53"/>
              <a:t> </a:t>
            </a:r>
            <a:r>
              <a:rPr lang="en-GB" spc="53" err="1"/>
              <a:t>ut</a:t>
            </a:r>
            <a:r>
              <a:rPr lang="en-GB" spc="53"/>
              <a:t> fermentum.</a:t>
            </a:r>
            <a:endParaRPr lang="en-US" spc="53"/>
          </a:p>
          <a:p>
            <a:endParaRPr lang="en-US" spc="53"/>
          </a:p>
        </p:txBody>
      </p:sp>
      <p:pic>
        <p:nvPicPr>
          <p:cNvPr id="9" name="Picture 8">
            <a:extLst>
              <a:ext uri="{FF2B5EF4-FFF2-40B4-BE49-F238E27FC236}">
                <a16:creationId xmlns:a16="http://schemas.microsoft.com/office/drawing/2014/main" id="{D415289E-4BD4-4C44-A8DC-3B146CA440B2}"/>
              </a:ext>
            </a:extLst>
          </p:cNvPr>
          <p:cNvPicPr>
            <a:picLocks noChangeAspect="1"/>
          </p:cNvPicPr>
          <p:nvPr userDrawn="1"/>
        </p:nvPicPr>
        <p:blipFill>
          <a:blip r:embed="rId2"/>
          <a:stretch>
            <a:fillRect/>
          </a:stretch>
        </p:blipFill>
        <p:spPr>
          <a:xfrm>
            <a:off x="10743445" y="468972"/>
            <a:ext cx="987564" cy="398073"/>
          </a:xfrm>
          <a:prstGeom prst="rect">
            <a:avLst/>
          </a:prstGeom>
        </p:spPr>
      </p:pic>
    </p:spTree>
    <p:extLst>
      <p:ext uri="{BB962C8B-B14F-4D97-AF65-F5344CB8AC3E}">
        <p14:creationId xmlns:p14="http://schemas.microsoft.com/office/powerpoint/2010/main" val="648756512"/>
      </p:ext>
    </p:extLst>
  </p:cSld>
  <p:clrMapOvr>
    <a:masterClrMapping/>
  </p:clrMapOvr>
  <p:extLst>
    <p:ext uri="{DCECCB84-F9BA-43D5-87BE-67443E8EF086}">
      <p15:sldGuideLst xmlns:p15="http://schemas.microsoft.com/office/powerpoint/2012/main">
        <p15:guide id="1" orient="horz" pos="486">
          <p15:clr>
            <a:srgbClr val="FBAE40"/>
          </p15:clr>
        </p15:guide>
        <p15:guide id="2" pos="295">
          <p15:clr>
            <a:srgbClr val="FBAE40"/>
          </p15:clr>
        </p15:guide>
        <p15:guide id="3" orient="horz" pos="1076">
          <p15:clr>
            <a:srgbClr val="FBAE40"/>
          </p15:clr>
        </p15:guide>
        <p15:guide id="4" pos="5534">
          <p15:clr>
            <a:srgbClr val="FBAE40"/>
          </p15:clr>
        </p15:guide>
        <p15:guide id="5" pos="3787">
          <p15:clr>
            <a:srgbClr val="FBAE40"/>
          </p15:clr>
        </p15:guide>
        <p15:guide id="6" orient="horz" pos="373">
          <p15:clr>
            <a:srgbClr val="FBAE40"/>
          </p15:clr>
        </p15:guide>
        <p15:guide id="7" orient="horz" pos="667">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and two columns" preserve="1" userDrawn="1">
  <p:cSld name="1_Title and two columns">
    <p:spTree>
      <p:nvGrpSpPr>
        <p:cNvPr id="1" name="Shape 20"/>
        <p:cNvGrpSpPr/>
        <p:nvPr/>
      </p:nvGrpSpPr>
      <p:grpSpPr>
        <a:xfrm>
          <a:off x="0" y="0"/>
          <a:ext cx="0" cy="0"/>
          <a:chOff x="0" y="0"/>
          <a:chExt cx="0" cy="0"/>
        </a:xfrm>
      </p:grpSpPr>
      <p:pic>
        <p:nvPicPr>
          <p:cNvPr id="8" name="Picture 7" descr="A picture containing water, white&#10;&#10;Description automatically generated">
            <a:extLst>
              <a:ext uri="{FF2B5EF4-FFF2-40B4-BE49-F238E27FC236}">
                <a16:creationId xmlns:a16="http://schemas.microsoft.com/office/drawing/2014/main" id="{0AAA3CB7-D0ED-724B-A5F8-FD8D9D4C44D9}"/>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6" name="Google Shape;105;p23">
            <a:extLst>
              <a:ext uri="{FF2B5EF4-FFF2-40B4-BE49-F238E27FC236}">
                <a16:creationId xmlns:a16="http://schemas.microsoft.com/office/drawing/2014/main" id="{2D2E829C-1F1D-504E-B0D2-D3C2012799AD}"/>
              </a:ext>
            </a:extLst>
          </p:cNvPr>
          <p:cNvSpPr/>
          <p:nvPr userDrawn="1"/>
        </p:nvSpPr>
        <p:spPr>
          <a:xfrm>
            <a:off x="0" y="0"/>
            <a:ext cx="140400" cy="6858000"/>
          </a:xfrm>
          <a:prstGeom prst="rect">
            <a:avLst/>
          </a:prstGeom>
          <a:solidFill>
            <a:srgbClr val="215DB9"/>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3" name="Subtitle 2">
            <a:extLst>
              <a:ext uri="{FF2B5EF4-FFF2-40B4-BE49-F238E27FC236}">
                <a16:creationId xmlns:a16="http://schemas.microsoft.com/office/drawing/2014/main" id="{19FEC234-992A-E249-B626-571DB0497BAA}"/>
              </a:ext>
            </a:extLst>
          </p:cNvPr>
          <p:cNvSpPr>
            <a:spLocks noGrp="1"/>
          </p:cNvSpPr>
          <p:nvPr>
            <p:ph type="subTitle" idx="1" hasCustomPrompt="1"/>
          </p:nvPr>
        </p:nvSpPr>
        <p:spPr>
          <a:xfrm>
            <a:off x="538039" y="3380444"/>
            <a:ext cx="9144000" cy="500307"/>
          </a:xfrm>
        </p:spPr>
        <p:txBody>
          <a:bodyPr/>
          <a:lstStyle>
            <a:lvl1pPr marL="0" indent="0" algn="l">
              <a:buNone/>
              <a:defRPr sz="1733" b="0" i="0">
                <a:solidFill>
                  <a:schemeClr val="tx1">
                    <a:lumMod val="85000"/>
                    <a:lumOff val="15000"/>
                  </a:schemeClr>
                </a:solidFill>
                <a:latin typeface="Frutiger LT Std 45 Light" panose="020B0402020204020204" pitchFamily="34" charset="77"/>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GB"/>
              <a:t>Subtitle comes under the title</a:t>
            </a:r>
          </a:p>
        </p:txBody>
      </p:sp>
      <p:sp>
        <p:nvSpPr>
          <p:cNvPr id="10" name="Google Shape;17;p4">
            <a:extLst>
              <a:ext uri="{FF2B5EF4-FFF2-40B4-BE49-F238E27FC236}">
                <a16:creationId xmlns:a16="http://schemas.microsoft.com/office/drawing/2014/main" id="{6D082134-9D28-9042-833B-22962021BBD4}"/>
              </a:ext>
            </a:extLst>
          </p:cNvPr>
          <p:cNvSpPr txBox="1">
            <a:spLocks noGrp="1"/>
          </p:cNvSpPr>
          <p:nvPr>
            <p:ph type="title" hasCustomPrompt="1"/>
          </p:nvPr>
        </p:nvSpPr>
        <p:spPr>
          <a:xfrm>
            <a:off x="525815" y="2570151"/>
            <a:ext cx="9156224" cy="7636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sz="4000" b="1" i="0">
                <a:solidFill>
                  <a:srgbClr val="112F87"/>
                </a:solidFill>
                <a:latin typeface="Frutiger LT Std 65" panose="020B0602020204020204" pitchFamily="34" charset="77"/>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GB"/>
              <a:t>Title comes here</a:t>
            </a:r>
            <a:endParaRPr/>
          </a:p>
        </p:txBody>
      </p:sp>
      <p:pic>
        <p:nvPicPr>
          <p:cNvPr id="14" name="Picture 13">
            <a:extLst>
              <a:ext uri="{FF2B5EF4-FFF2-40B4-BE49-F238E27FC236}">
                <a16:creationId xmlns:a16="http://schemas.microsoft.com/office/drawing/2014/main" id="{BA9D8E23-7834-E040-85E8-EC88D4314D25}"/>
              </a:ext>
            </a:extLst>
          </p:cNvPr>
          <p:cNvPicPr>
            <a:picLocks noChangeAspect="1"/>
          </p:cNvPicPr>
          <p:nvPr userDrawn="1"/>
        </p:nvPicPr>
        <p:blipFill>
          <a:blip r:embed="rId3"/>
          <a:stretch>
            <a:fillRect/>
          </a:stretch>
        </p:blipFill>
        <p:spPr>
          <a:xfrm>
            <a:off x="10757124" y="461261"/>
            <a:ext cx="974809" cy="392812"/>
          </a:xfrm>
          <a:prstGeom prst="rect">
            <a:avLst/>
          </a:prstGeom>
        </p:spPr>
      </p:pic>
    </p:spTree>
    <p:extLst>
      <p:ext uri="{BB962C8B-B14F-4D97-AF65-F5344CB8AC3E}">
        <p14:creationId xmlns:p14="http://schemas.microsoft.com/office/powerpoint/2010/main" val="4175675565"/>
      </p:ext>
    </p:extLst>
  </p:cSld>
  <p:clrMapOvr>
    <a:masterClrMapping/>
  </p:clrMapOvr>
  <p:extLst>
    <p:ext uri="{DCECCB84-F9BA-43D5-87BE-67443E8EF086}">
      <p15:sldGuideLst xmlns:p15="http://schemas.microsoft.com/office/powerpoint/2012/main">
        <p15:guide id="1" orient="horz" pos="1575">
          <p15:clr>
            <a:srgbClr val="FBAE40"/>
          </p15:clr>
        </p15:guide>
        <p15:guide id="2" pos="295">
          <p15:clr>
            <a:srgbClr val="FBAE40"/>
          </p15:clr>
        </p15:guide>
        <p15:guide id="3" orient="horz" pos="1393">
          <p15:clr>
            <a:srgbClr val="FBAE40"/>
          </p15:clr>
        </p15:guide>
        <p15:guide id="4" orient="horz" pos="214">
          <p15:clr>
            <a:srgbClr val="FBAE40"/>
          </p15:clr>
        </p15:guide>
        <p15:guide id="5" orient="horz" pos="1756">
          <p15:clr>
            <a:srgbClr val="FBAE40"/>
          </p15:clr>
        </p15:guide>
        <p15:guide id="6" pos="68">
          <p15:clr>
            <a:srgbClr val="FBAE40"/>
          </p15:clr>
        </p15:guide>
        <p15:guide id="7" orient="horz" pos="395">
          <p15:clr>
            <a:srgbClr val="FBAE40"/>
          </p15:clr>
        </p15:guide>
        <p15:guide id="8" pos="5511">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and two columns" preserve="1" userDrawn="1">
  <p:cSld name="1_Title and two columns">
    <p:spTree>
      <p:nvGrpSpPr>
        <p:cNvPr id="1" name="Shape 20"/>
        <p:cNvGrpSpPr/>
        <p:nvPr/>
      </p:nvGrpSpPr>
      <p:grpSpPr>
        <a:xfrm>
          <a:off x="0" y="0"/>
          <a:ext cx="0" cy="0"/>
          <a:chOff x="0" y="0"/>
          <a:chExt cx="0" cy="0"/>
        </a:xfrm>
      </p:grpSpPr>
      <p:sp>
        <p:nvSpPr>
          <p:cNvPr id="10" name="Subtitle 2">
            <a:extLst>
              <a:ext uri="{FF2B5EF4-FFF2-40B4-BE49-F238E27FC236}">
                <a16:creationId xmlns:a16="http://schemas.microsoft.com/office/drawing/2014/main" id="{E49F0B1A-AA47-EB48-AB07-6E18F24C5C6E}"/>
              </a:ext>
            </a:extLst>
          </p:cNvPr>
          <p:cNvSpPr>
            <a:spLocks noGrp="1"/>
          </p:cNvSpPr>
          <p:nvPr>
            <p:ph type="subTitle" idx="1" hasCustomPrompt="1"/>
          </p:nvPr>
        </p:nvSpPr>
        <p:spPr>
          <a:xfrm>
            <a:off x="538039" y="3380444"/>
            <a:ext cx="9144000" cy="500307"/>
          </a:xfrm>
        </p:spPr>
        <p:txBody>
          <a:bodyPr/>
          <a:lstStyle>
            <a:lvl1pPr marL="0" indent="0" algn="l">
              <a:buNone/>
              <a:defRPr sz="1733" b="0" i="0">
                <a:solidFill>
                  <a:schemeClr val="tx1">
                    <a:lumMod val="85000"/>
                    <a:lumOff val="15000"/>
                  </a:schemeClr>
                </a:solidFill>
                <a:latin typeface="Frutiger LT Std 45 Light" panose="020B0402020204020204" pitchFamily="34" charset="77"/>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GB"/>
              <a:t>Subtitle comes under the title</a:t>
            </a:r>
          </a:p>
        </p:txBody>
      </p:sp>
      <p:sp>
        <p:nvSpPr>
          <p:cNvPr id="9" name="Google Shape;17;p4">
            <a:extLst>
              <a:ext uri="{FF2B5EF4-FFF2-40B4-BE49-F238E27FC236}">
                <a16:creationId xmlns:a16="http://schemas.microsoft.com/office/drawing/2014/main" id="{17BB1236-5A91-214C-865C-5FF561DAA646}"/>
              </a:ext>
            </a:extLst>
          </p:cNvPr>
          <p:cNvSpPr txBox="1">
            <a:spLocks noGrp="1"/>
          </p:cNvSpPr>
          <p:nvPr>
            <p:ph type="title" hasCustomPrompt="1"/>
          </p:nvPr>
        </p:nvSpPr>
        <p:spPr>
          <a:xfrm>
            <a:off x="525815" y="2570151"/>
            <a:ext cx="9156224" cy="7636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sz="4000" b="1" i="0">
                <a:solidFill>
                  <a:srgbClr val="0368B6"/>
                </a:solidFill>
                <a:latin typeface="Frutiger LT Std 65" panose="020B0602020204020204" pitchFamily="34" charset="77"/>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GB"/>
              <a:t>Title comes here</a:t>
            </a:r>
            <a:endParaRPr/>
          </a:p>
        </p:txBody>
      </p:sp>
      <p:sp>
        <p:nvSpPr>
          <p:cNvPr id="6" name="Google Shape;105;p23">
            <a:extLst>
              <a:ext uri="{FF2B5EF4-FFF2-40B4-BE49-F238E27FC236}">
                <a16:creationId xmlns:a16="http://schemas.microsoft.com/office/drawing/2014/main" id="{FE32269E-35E6-B84E-914E-2AF375C9F0BC}"/>
              </a:ext>
            </a:extLst>
          </p:cNvPr>
          <p:cNvSpPr/>
          <p:nvPr userDrawn="1"/>
        </p:nvSpPr>
        <p:spPr>
          <a:xfrm>
            <a:off x="0" y="0"/>
            <a:ext cx="140400" cy="6858000"/>
          </a:xfrm>
          <a:prstGeom prst="rect">
            <a:avLst/>
          </a:prstGeom>
          <a:solidFill>
            <a:srgbClr val="0368B6"/>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pic>
        <p:nvPicPr>
          <p:cNvPr id="8" name="Picture 7" descr="BOB- ICS-Logo-2019 (3)">
            <a:extLst>
              <a:ext uri="{FF2B5EF4-FFF2-40B4-BE49-F238E27FC236}">
                <a16:creationId xmlns:a16="http://schemas.microsoft.com/office/drawing/2014/main" id="{57638011-F8EE-9B45-B428-98A5C4B54CF5}"/>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9734067" y="260931"/>
            <a:ext cx="1947083" cy="635208"/>
          </a:xfrm>
          <a:prstGeom prst="rect">
            <a:avLst/>
          </a:prstGeom>
          <a:noFill/>
          <a:ln>
            <a:noFill/>
          </a:ln>
        </p:spPr>
      </p:pic>
    </p:spTree>
    <p:extLst>
      <p:ext uri="{BB962C8B-B14F-4D97-AF65-F5344CB8AC3E}">
        <p14:creationId xmlns:p14="http://schemas.microsoft.com/office/powerpoint/2010/main" val="1520842194"/>
      </p:ext>
    </p:extLst>
  </p:cSld>
  <p:clrMapOvr>
    <a:masterClrMapping/>
  </p:clrMapOvr>
  <p:extLst>
    <p:ext uri="{DCECCB84-F9BA-43D5-87BE-67443E8EF086}">
      <p15:sldGuideLst xmlns:p15="http://schemas.microsoft.com/office/powerpoint/2012/main">
        <p15:guide id="1" orient="horz" pos="1575">
          <p15:clr>
            <a:srgbClr val="FBAE40"/>
          </p15:clr>
        </p15:guide>
        <p15:guide id="2" pos="295">
          <p15:clr>
            <a:srgbClr val="FBAE40"/>
          </p15:clr>
        </p15:guide>
        <p15:guide id="3" orient="horz" pos="1393">
          <p15:clr>
            <a:srgbClr val="FBAE40"/>
          </p15:clr>
        </p15:guide>
        <p15:guide id="4" orient="horz" pos="214">
          <p15:clr>
            <a:srgbClr val="FBAE40"/>
          </p15:clr>
        </p15:guide>
        <p15:guide id="5" orient="horz" pos="1756">
          <p15:clr>
            <a:srgbClr val="FBAE40"/>
          </p15:clr>
        </p15:guide>
        <p15:guide id="6" pos="68">
          <p15:clr>
            <a:srgbClr val="FBAE40"/>
          </p15:clr>
        </p15:guide>
        <p15:guide id="7" orient="horz" pos="395">
          <p15:clr>
            <a:srgbClr val="FBAE40"/>
          </p15:clr>
        </p15:guide>
        <p15:guide id="8" pos="5511">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and two columns" preserve="1" userDrawn="1">
  <p:cSld name="1_Title and two columns">
    <p:spTree>
      <p:nvGrpSpPr>
        <p:cNvPr id="1" name="Shape 20"/>
        <p:cNvGrpSpPr/>
        <p:nvPr/>
      </p:nvGrpSpPr>
      <p:grpSpPr>
        <a:xfrm>
          <a:off x="0" y="0"/>
          <a:ext cx="0" cy="0"/>
          <a:chOff x="0" y="0"/>
          <a:chExt cx="0" cy="0"/>
        </a:xfrm>
      </p:grpSpPr>
      <p:pic>
        <p:nvPicPr>
          <p:cNvPr id="6" name="Picture 5" descr="A close up of a logo&#10;&#10;Description automatically generated">
            <a:extLst>
              <a:ext uri="{FF2B5EF4-FFF2-40B4-BE49-F238E27FC236}">
                <a16:creationId xmlns:a16="http://schemas.microsoft.com/office/drawing/2014/main" id="{12803D47-E2A5-9445-8EBD-FD4BB92A0126}"/>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9" name="Subtitle 2">
            <a:extLst>
              <a:ext uri="{FF2B5EF4-FFF2-40B4-BE49-F238E27FC236}">
                <a16:creationId xmlns:a16="http://schemas.microsoft.com/office/drawing/2014/main" id="{D69CB927-AC79-5941-A89D-6CB4A15FF479}"/>
              </a:ext>
            </a:extLst>
          </p:cNvPr>
          <p:cNvSpPr>
            <a:spLocks noGrp="1"/>
          </p:cNvSpPr>
          <p:nvPr>
            <p:ph type="subTitle" idx="1" hasCustomPrompt="1"/>
          </p:nvPr>
        </p:nvSpPr>
        <p:spPr>
          <a:xfrm>
            <a:off x="538039" y="3380444"/>
            <a:ext cx="9144000" cy="500307"/>
          </a:xfrm>
        </p:spPr>
        <p:txBody>
          <a:bodyPr/>
          <a:lstStyle>
            <a:lvl1pPr marL="0" indent="0" algn="l">
              <a:buNone/>
              <a:defRPr sz="1733" b="0" i="0">
                <a:solidFill>
                  <a:schemeClr val="tx1">
                    <a:lumMod val="85000"/>
                    <a:lumOff val="15000"/>
                  </a:schemeClr>
                </a:solidFill>
                <a:latin typeface="Frutiger LT Std 45 Light" panose="020B0402020204020204" pitchFamily="34" charset="77"/>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GB"/>
              <a:t>Subtitle comes under the title</a:t>
            </a:r>
          </a:p>
        </p:txBody>
      </p:sp>
      <p:sp>
        <p:nvSpPr>
          <p:cNvPr id="11" name="Google Shape;17;p4">
            <a:extLst>
              <a:ext uri="{FF2B5EF4-FFF2-40B4-BE49-F238E27FC236}">
                <a16:creationId xmlns:a16="http://schemas.microsoft.com/office/drawing/2014/main" id="{C24DACEB-2D7D-C847-A33F-C07E6C6E23C1}"/>
              </a:ext>
            </a:extLst>
          </p:cNvPr>
          <p:cNvSpPr txBox="1">
            <a:spLocks noGrp="1"/>
          </p:cNvSpPr>
          <p:nvPr>
            <p:ph type="title" hasCustomPrompt="1"/>
          </p:nvPr>
        </p:nvSpPr>
        <p:spPr>
          <a:xfrm>
            <a:off x="525815" y="2570151"/>
            <a:ext cx="9156224" cy="7636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sz="4000" b="1" i="0">
                <a:solidFill>
                  <a:srgbClr val="112F87"/>
                </a:solidFill>
                <a:latin typeface="Frutiger LT Std 65" panose="020B0602020204020204" pitchFamily="34" charset="77"/>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GB"/>
              <a:t>Title comes here</a:t>
            </a:r>
            <a:endParaRPr/>
          </a:p>
        </p:txBody>
      </p:sp>
      <p:sp>
        <p:nvSpPr>
          <p:cNvPr id="8" name="Google Shape;105;p23">
            <a:extLst>
              <a:ext uri="{FF2B5EF4-FFF2-40B4-BE49-F238E27FC236}">
                <a16:creationId xmlns:a16="http://schemas.microsoft.com/office/drawing/2014/main" id="{855562ED-5A22-8E40-8553-19F817F89B7E}"/>
              </a:ext>
            </a:extLst>
          </p:cNvPr>
          <p:cNvSpPr/>
          <p:nvPr userDrawn="1"/>
        </p:nvSpPr>
        <p:spPr>
          <a:xfrm>
            <a:off x="0" y="0"/>
            <a:ext cx="140400" cy="6858000"/>
          </a:xfrm>
          <a:prstGeom prst="rect">
            <a:avLst/>
          </a:prstGeom>
          <a:solidFill>
            <a:srgbClr val="112F87"/>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pic>
        <p:nvPicPr>
          <p:cNvPr id="14" name="Picture 13">
            <a:extLst>
              <a:ext uri="{FF2B5EF4-FFF2-40B4-BE49-F238E27FC236}">
                <a16:creationId xmlns:a16="http://schemas.microsoft.com/office/drawing/2014/main" id="{B167ABB0-4270-764A-BB2C-555B6EA34F85}"/>
              </a:ext>
            </a:extLst>
          </p:cNvPr>
          <p:cNvPicPr>
            <a:picLocks noChangeAspect="1"/>
          </p:cNvPicPr>
          <p:nvPr userDrawn="1"/>
        </p:nvPicPr>
        <p:blipFill>
          <a:blip r:embed="rId3"/>
          <a:stretch>
            <a:fillRect/>
          </a:stretch>
        </p:blipFill>
        <p:spPr>
          <a:xfrm>
            <a:off x="10757124" y="461261"/>
            <a:ext cx="974809" cy="392812"/>
          </a:xfrm>
          <a:prstGeom prst="rect">
            <a:avLst/>
          </a:prstGeom>
        </p:spPr>
      </p:pic>
    </p:spTree>
    <p:extLst>
      <p:ext uri="{BB962C8B-B14F-4D97-AF65-F5344CB8AC3E}">
        <p14:creationId xmlns:p14="http://schemas.microsoft.com/office/powerpoint/2010/main" val="925260910"/>
      </p:ext>
    </p:extLst>
  </p:cSld>
  <p:clrMapOvr>
    <a:masterClrMapping/>
  </p:clrMapOvr>
  <p:extLst>
    <p:ext uri="{DCECCB84-F9BA-43D5-87BE-67443E8EF086}">
      <p15:sldGuideLst xmlns:p15="http://schemas.microsoft.com/office/powerpoint/2012/main">
        <p15:guide id="1" orient="horz" pos="1575">
          <p15:clr>
            <a:srgbClr val="FBAE40"/>
          </p15:clr>
        </p15:guide>
        <p15:guide id="2" pos="295">
          <p15:clr>
            <a:srgbClr val="FBAE40"/>
          </p15:clr>
        </p15:guide>
        <p15:guide id="3" orient="horz" pos="1393">
          <p15:clr>
            <a:srgbClr val="FBAE40"/>
          </p15:clr>
        </p15:guide>
        <p15:guide id="4" orient="horz" pos="214">
          <p15:clr>
            <a:srgbClr val="FBAE40"/>
          </p15:clr>
        </p15:guide>
        <p15:guide id="5" orient="horz" pos="1756">
          <p15:clr>
            <a:srgbClr val="FBAE40"/>
          </p15:clr>
        </p15:guide>
        <p15:guide id="6" pos="68">
          <p15:clr>
            <a:srgbClr val="FBAE40"/>
          </p15:clr>
        </p15:guide>
        <p15:guide id="7" orient="horz" pos="395">
          <p15:clr>
            <a:srgbClr val="FBAE40"/>
          </p15:clr>
        </p15:guide>
        <p15:guide id="8" pos="5511">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and two columns" preserve="1" userDrawn="1">
  <p:cSld name="1_Title and two columns">
    <p:spTree>
      <p:nvGrpSpPr>
        <p:cNvPr id="1" name="Shape 20"/>
        <p:cNvGrpSpPr/>
        <p:nvPr/>
      </p:nvGrpSpPr>
      <p:grpSpPr>
        <a:xfrm>
          <a:off x="0" y="0"/>
          <a:ext cx="0" cy="0"/>
          <a:chOff x="0" y="0"/>
          <a:chExt cx="0" cy="0"/>
        </a:xfrm>
      </p:grpSpPr>
      <p:pic>
        <p:nvPicPr>
          <p:cNvPr id="8" name="Picture 7" descr="A picture containing water, white&#10;&#10;Description automatically generated">
            <a:extLst>
              <a:ext uri="{FF2B5EF4-FFF2-40B4-BE49-F238E27FC236}">
                <a16:creationId xmlns:a16="http://schemas.microsoft.com/office/drawing/2014/main" id="{0AAA3CB7-D0ED-724B-A5F8-FD8D9D4C44D9}"/>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43933" y="0"/>
            <a:ext cx="12192000" cy="6858000"/>
          </a:xfrm>
          <a:prstGeom prst="rect">
            <a:avLst/>
          </a:prstGeom>
        </p:spPr>
      </p:pic>
      <p:sp>
        <p:nvSpPr>
          <p:cNvPr id="10" name="Subtitle 2">
            <a:extLst>
              <a:ext uri="{FF2B5EF4-FFF2-40B4-BE49-F238E27FC236}">
                <a16:creationId xmlns:a16="http://schemas.microsoft.com/office/drawing/2014/main" id="{94B3C213-442A-8540-8319-C0029166A229}"/>
              </a:ext>
            </a:extLst>
          </p:cNvPr>
          <p:cNvSpPr>
            <a:spLocks noGrp="1"/>
          </p:cNvSpPr>
          <p:nvPr>
            <p:ph type="subTitle" idx="1" hasCustomPrompt="1"/>
          </p:nvPr>
        </p:nvSpPr>
        <p:spPr>
          <a:xfrm>
            <a:off x="538039" y="3380444"/>
            <a:ext cx="9144000" cy="500307"/>
          </a:xfrm>
        </p:spPr>
        <p:txBody>
          <a:bodyPr/>
          <a:lstStyle>
            <a:lvl1pPr marL="0" indent="0" algn="l">
              <a:buNone/>
              <a:defRPr sz="1733" b="0" i="0">
                <a:solidFill>
                  <a:schemeClr val="tx1">
                    <a:lumMod val="85000"/>
                    <a:lumOff val="15000"/>
                  </a:schemeClr>
                </a:solidFill>
                <a:latin typeface="Frutiger LT Std 45 Light" panose="020B0402020204020204" pitchFamily="34" charset="77"/>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GB"/>
              <a:t>Subtitle comes under the title</a:t>
            </a:r>
          </a:p>
        </p:txBody>
      </p:sp>
      <p:sp>
        <p:nvSpPr>
          <p:cNvPr id="11" name="Google Shape;17;p4">
            <a:extLst>
              <a:ext uri="{FF2B5EF4-FFF2-40B4-BE49-F238E27FC236}">
                <a16:creationId xmlns:a16="http://schemas.microsoft.com/office/drawing/2014/main" id="{13C3345A-AE4F-5740-AC41-EACCCD4C50F0}"/>
              </a:ext>
            </a:extLst>
          </p:cNvPr>
          <p:cNvSpPr txBox="1">
            <a:spLocks noGrp="1"/>
          </p:cNvSpPr>
          <p:nvPr>
            <p:ph type="title" hasCustomPrompt="1"/>
          </p:nvPr>
        </p:nvSpPr>
        <p:spPr>
          <a:xfrm>
            <a:off x="525815" y="2570151"/>
            <a:ext cx="9156224" cy="7636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sz="4000" b="1" i="0">
                <a:solidFill>
                  <a:srgbClr val="112F87"/>
                </a:solidFill>
                <a:latin typeface="Frutiger LT Std 65" panose="020B0602020204020204" pitchFamily="34" charset="77"/>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GB"/>
              <a:t>Title comes here</a:t>
            </a:r>
            <a:endParaRPr/>
          </a:p>
        </p:txBody>
      </p:sp>
      <p:sp>
        <p:nvSpPr>
          <p:cNvPr id="9" name="Google Shape;105;p23">
            <a:extLst>
              <a:ext uri="{FF2B5EF4-FFF2-40B4-BE49-F238E27FC236}">
                <a16:creationId xmlns:a16="http://schemas.microsoft.com/office/drawing/2014/main" id="{84C3471B-AF1A-8B49-B013-FC0BFBBEEC51}"/>
              </a:ext>
            </a:extLst>
          </p:cNvPr>
          <p:cNvSpPr/>
          <p:nvPr userDrawn="1"/>
        </p:nvSpPr>
        <p:spPr>
          <a:xfrm>
            <a:off x="0" y="0"/>
            <a:ext cx="140400" cy="6858000"/>
          </a:xfrm>
          <a:prstGeom prst="rect">
            <a:avLst/>
          </a:prstGeom>
          <a:solidFill>
            <a:srgbClr val="112F87"/>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pic>
        <p:nvPicPr>
          <p:cNvPr id="15" name="Picture 14">
            <a:extLst>
              <a:ext uri="{FF2B5EF4-FFF2-40B4-BE49-F238E27FC236}">
                <a16:creationId xmlns:a16="http://schemas.microsoft.com/office/drawing/2014/main" id="{72AD3E06-8339-1F4C-BBC7-6587F9A9E850}"/>
              </a:ext>
            </a:extLst>
          </p:cNvPr>
          <p:cNvPicPr>
            <a:picLocks noChangeAspect="1"/>
          </p:cNvPicPr>
          <p:nvPr userDrawn="1"/>
        </p:nvPicPr>
        <p:blipFill>
          <a:blip r:embed="rId3"/>
          <a:stretch>
            <a:fillRect/>
          </a:stretch>
        </p:blipFill>
        <p:spPr>
          <a:xfrm>
            <a:off x="10757124" y="461261"/>
            <a:ext cx="974809" cy="392812"/>
          </a:xfrm>
          <a:prstGeom prst="rect">
            <a:avLst/>
          </a:prstGeom>
        </p:spPr>
      </p:pic>
    </p:spTree>
    <p:extLst>
      <p:ext uri="{BB962C8B-B14F-4D97-AF65-F5344CB8AC3E}">
        <p14:creationId xmlns:p14="http://schemas.microsoft.com/office/powerpoint/2010/main" val="1361232619"/>
      </p:ext>
    </p:extLst>
  </p:cSld>
  <p:clrMapOvr>
    <a:masterClrMapping/>
  </p:clrMapOvr>
  <p:extLst>
    <p:ext uri="{DCECCB84-F9BA-43D5-87BE-67443E8EF086}">
      <p15:sldGuideLst xmlns:p15="http://schemas.microsoft.com/office/powerpoint/2012/main">
        <p15:guide id="1" orient="horz" pos="1575">
          <p15:clr>
            <a:srgbClr val="FBAE40"/>
          </p15:clr>
        </p15:guide>
        <p15:guide id="2" pos="295">
          <p15:clr>
            <a:srgbClr val="FBAE40"/>
          </p15:clr>
        </p15:guide>
        <p15:guide id="3" orient="horz" pos="1393">
          <p15:clr>
            <a:srgbClr val="FBAE40"/>
          </p15:clr>
        </p15:guide>
        <p15:guide id="4" orient="horz" pos="214">
          <p15:clr>
            <a:srgbClr val="FBAE40"/>
          </p15:clr>
        </p15:guide>
        <p15:guide id="5" orient="horz" pos="1756">
          <p15:clr>
            <a:srgbClr val="FBAE40"/>
          </p15:clr>
        </p15:guide>
        <p15:guide id="6" pos="68">
          <p15:clr>
            <a:srgbClr val="FBAE40"/>
          </p15:clr>
        </p15:guide>
        <p15:guide id="7" orient="horz" pos="395">
          <p15:clr>
            <a:srgbClr val="FBAE40"/>
          </p15:clr>
        </p15:guide>
        <p15:guide id="8" pos="5511">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and two columns" preserve="1" userDrawn="1">
  <p:cSld name="1_Title and two columns">
    <p:spTree>
      <p:nvGrpSpPr>
        <p:cNvPr id="1" name="Shape 20"/>
        <p:cNvGrpSpPr/>
        <p:nvPr/>
      </p:nvGrpSpPr>
      <p:grpSpPr>
        <a:xfrm>
          <a:off x="0" y="0"/>
          <a:ext cx="0" cy="0"/>
          <a:chOff x="0" y="0"/>
          <a:chExt cx="0" cy="0"/>
        </a:xfrm>
      </p:grpSpPr>
      <p:sp>
        <p:nvSpPr>
          <p:cNvPr id="16" name="Google Shape;105;p23">
            <a:extLst>
              <a:ext uri="{FF2B5EF4-FFF2-40B4-BE49-F238E27FC236}">
                <a16:creationId xmlns:a16="http://schemas.microsoft.com/office/drawing/2014/main" id="{2D2E829C-1F1D-504E-B0D2-D3C2012799AD}"/>
              </a:ext>
            </a:extLst>
          </p:cNvPr>
          <p:cNvSpPr/>
          <p:nvPr userDrawn="1"/>
        </p:nvSpPr>
        <p:spPr>
          <a:xfrm>
            <a:off x="0" y="0"/>
            <a:ext cx="140400" cy="6858000"/>
          </a:xfrm>
          <a:prstGeom prst="rect">
            <a:avLst/>
          </a:prstGeom>
          <a:solidFill>
            <a:srgbClr val="112F87"/>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0" name="Subtitle 2">
            <a:extLst>
              <a:ext uri="{FF2B5EF4-FFF2-40B4-BE49-F238E27FC236}">
                <a16:creationId xmlns:a16="http://schemas.microsoft.com/office/drawing/2014/main" id="{3E6B3C25-CAE6-8545-8B7A-2CFA38064B76}"/>
              </a:ext>
            </a:extLst>
          </p:cNvPr>
          <p:cNvSpPr>
            <a:spLocks noGrp="1"/>
          </p:cNvSpPr>
          <p:nvPr>
            <p:ph type="subTitle" idx="1" hasCustomPrompt="1"/>
          </p:nvPr>
        </p:nvSpPr>
        <p:spPr>
          <a:xfrm>
            <a:off x="538039" y="3380444"/>
            <a:ext cx="9144000" cy="500307"/>
          </a:xfrm>
        </p:spPr>
        <p:txBody>
          <a:bodyPr/>
          <a:lstStyle>
            <a:lvl1pPr marL="0" indent="0" algn="l">
              <a:buNone/>
              <a:defRPr sz="1733" b="0" i="0">
                <a:solidFill>
                  <a:schemeClr val="tx1">
                    <a:lumMod val="85000"/>
                    <a:lumOff val="15000"/>
                  </a:schemeClr>
                </a:solidFill>
                <a:latin typeface="Frutiger LT Std 45 Light" panose="020B0402020204020204" pitchFamily="34" charset="77"/>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GB"/>
              <a:t>Subtitle comes under the title</a:t>
            </a:r>
          </a:p>
        </p:txBody>
      </p:sp>
      <p:sp>
        <p:nvSpPr>
          <p:cNvPr id="8" name="Google Shape;17;p4">
            <a:extLst>
              <a:ext uri="{FF2B5EF4-FFF2-40B4-BE49-F238E27FC236}">
                <a16:creationId xmlns:a16="http://schemas.microsoft.com/office/drawing/2014/main" id="{669FE231-E220-B149-895F-13542FA5DC44}"/>
              </a:ext>
            </a:extLst>
          </p:cNvPr>
          <p:cNvSpPr txBox="1">
            <a:spLocks noGrp="1"/>
          </p:cNvSpPr>
          <p:nvPr>
            <p:ph type="title" hasCustomPrompt="1"/>
          </p:nvPr>
        </p:nvSpPr>
        <p:spPr>
          <a:xfrm>
            <a:off x="525815" y="2570151"/>
            <a:ext cx="9144000" cy="7636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sz="4000" b="1" i="0">
                <a:solidFill>
                  <a:srgbClr val="112F87"/>
                </a:solidFill>
                <a:latin typeface="Frutiger LT Std 65" panose="020B0602020204020204" pitchFamily="34" charset="77"/>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GB"/>
              <a:t>Title comes here</a:t>
            </a:r>
            <a:endParaRPr/>
          </a:p>
        </p:txBody>
      </p:sp>
      <p:pic>
        <p:nvPicPr>
          <p:cNvPr id="11" name="Picture 10">
            <a:extLst>
              <a:ext uri="{FF2B5EF4-FFF2-40B4-BE49-F238E27FC236}">
                <a16:creationId xmlns:a16="http://schemas.microsoft.com/office/drawing/2014/main" id="{EB20BF04-882E-6A4C-B700-C18318300940}"/>
              </a:ext>
            </a:extLst>
          </p:cNvPr>
          <p:cNvPicPr>
            <a:picLocks noChangeAspect="1"/>
          </p:cNvPicPr>
          <p:nvPr userDrawn="1"/>
        </p:nvPicPr>
        <p:blipFill>
          <a:blip r:embed="rId2"/>
          <a:stretch>
            <a:fillRect/>
          </a:stretch>
        </p:blipFill>
        <p:spPr>
          <a:xfrm>
            <a:off x="10757124" y="461261"/>
            <a:ext cx="974809" cy="392812"/>
          </a:xfrm>
          <a:prstGeom prst="rect">
            <a:avLst/>
          </a:prstGeom>
        </p:spPr>
      </p:pic>
    </p:spTree>
    <p:extLst>
      <p:ext uri="{BB962C8B-B14F-4D97-AF65-F5344CB8AC3E}">
        <p14:creationId xmlns:p14="http://schemas.microsoft.com/office/powerpoint/2010/main" val="2539442611"/>
      </p:ext>
    </p:extLst>
  </p:cSld>
  <p:clrMapOvr>
    <a:masterClrMapping/>
  </p:clrMapOvr>
  <p:extLst>
    <p:ext uri="{DCECCB84-F9BA-43D5-87BE-67443E8EF086}">
      <p15:sldGuideLst xmlns:p15="http://schemas.microsoft.com/office/powerpoint/2012/main">
        <p15:guide id="1" orient="horz" pos="1575">
          <p15:clr>
            <a:srgbClr val="FBAE40"/>
          </p15:clr>
        </p15:guide>
        <p15:guide id="2" pos="295">
          <p15:clr>
            <a:srgbClr val="FBAE40"/>
          </p15:clr>
        </p15:guide>
        <p15:guide id="3" orient="horz" pos="1393">
          <p15:clr>
            <a:srgbClr val="FBAE40"/>
          </p15:clr>
        </p15:guide>
        <p15:guide id="4" orient="horz" pos="214">
          <p15:clr>
            <a:srgbClr val="FBAE40"/>
          </p15:clr>
        </p15:guide>
        <p15:guide id="5" orient="horz" pos="1756">
          <p15:clr>
            <a:srgbClr val="FBAE40"/>
          </p15:clr>
        </p15:guide>
        <p15:guide id="6" pos="68">
          <p15:clr>
            <a:srgbClr val="FBAE40"/>
          </p15:clr>
        </p15:guide>
        <p15:guide id="7" orient="horz" pos="395">
          <p15:clr>
            <a:srgbClr val="FBAE40"/>
          </p15:clr>
        </p15:guide>
        <p15:guide id="8" pos="5511">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and two columns" preserve="1" userDrawn="1">
  <p:cSld name="1_Title and two columns">
    <p:spTree>
      <p:nvGrpSpPr>
        <p:cNvPr id="1" name="Shape 20"/>
        <p:cNvGrpSpPr/>
        <p:nvPr/>
      </p:nvGrpSpPr>
      <p:grpSpPr>
        <a:xfrm>
          <a:off x="0" y="0"/>
          <a:ext cx="0" cy="0"/>
          <a:chOff x="0" y="0"/>
          <a:chExt cx="0" cy="0"/>
        </a:xfrm>
      </p:grpSpPr>
      <p:pic>
        <p:nvPicPr>
          <p:cNvPr id="10" name="Picture 9" descr="A close up of a logo&#10;&#10;Description automatically generated">
            <a:extLst>
              <a:ext uri="{FF2B5EF4-FFF2-40B4-BE49-F238E27FC236}">
                <a16:creationId xmlns:a16="http://schemas.microsoft.com/office/drawing/2014/main" id="{8237A35E-A3B3-9D4B-9549-E1C5733929C6}"/>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6" name="Google Shape;105;p23">
            <a:extLst>
              <a:ext uri="{FF2B5EF4-FFF2-40B4-BE49-F238E27FC236}">
                <a16:creationId xmlns:a16="http://schemas.microsoft.com/office/drawing/2014/main" id="{2D2E829C-1F1D-504E-B0D2-D3C2012799AD}"/>
              </a:ext>
            </a:extLst>
          </p:cNvPr>
          <p:cNvSpPr/>
          <p:nvPr userDrawn="1"/>
        </p:nvSpPr>
        <p:spPr>
          <a:xfrm>
            <a:off x="0" y="0"/>
            <a:ext cx="140400" cy="6858000"/>
          </a:xfrm>
          <a:prstGeom prst="rect">
            <a:avLst/>
          </a:prstGeom>
          <a:solidFill>
            <a:srgbClr val="215DB9"/>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6" name="Google Shape;17;p4">
            <a:extLst>
              <a:ext uri="{FF2B5EF4-FFF2-40B4-BE49-F238E27FC236}">
                <a16:creationId xmlns:a16="http://schemas.microsoft.com/office/drawing/2014/main" id="{6880BFC2-9E91-344A-928C-D2A7E581BC60}"/>
              </a:ext>
            </a:extLst>
          </p:cNvPr>
          <p:cNvSpPr txBox="1">
            <a:spLocks noGrp="1"/>
          </p:cNvSpPr>
          <p:nvPr>
            <p:ph type="title" hasCustomPrompt="1"/>
          </p:nvPr>
        </p:nvSpPr>
        <p:spPr>
          <a:xfrm>
            <a:off x="532913" y="632759"/>
            <a:ext cx="5950584" cy="548341"/>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sz="2400" b="1" i="0">
                <a:solidFill>
                  <a:srgbClr val="112F87"/>
                </a:solidFill>
                <a:latin typeface="Frutiger LT Std 65" panose="020B0602020204020204" pitchFamily="34" charset="77"/>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GB"/>
              <a:t>Text page</a:t>
            </a:r>
            <a:endParaRPr/>
          </a:p>
        </p:txBody>
      </p:sp>
      <p:sp>
        <p:nvSpPr>
          <p:cNvPr id="12" name="Subtitle 2">
            <a:extLst>
              <a:ext uri="{FF2B5EF4-FFF2-40B4-BE49-F238E27FC236}">
                <a16:creationId xmlns:a16="http://schemas.microsoft.com/office/drawing/2014/main" id="{6E09234A-B8DC-C04F-A924-3AD393EA749F}"/>
              </a:ext>
            </a:extLst>
          </p:cNvPr>
          <p:cNvSpPr>
            <a:spLocks noGrp="1"/>
          </p:cNvSpPr>
          <p:nvPr>
            <p:ph type="subTitle" idx="1" hasCustomPrompt="1"/>
          </p:nvPr>
        </p:nvSpPr>
        <p:spPr>
          <a:xfrm>
            <a:off x="539604" y="2799194"/>
            <a:ext cx="7888779" cy="2077607"/>
          </a:xfrm>
        </p:spPr>
        <p:txBody>
          <a:bodyPr/>
          <a:lstStyle>
            <a:lvl1pPr marL="0" marR="0" indent="0" algn="l" defTabSz="1219170" rtl="0" eaLnBrk="1" fontAlgn="auto" latinLnBrk="0" hangingPunct="1">
              <a:lnSpc>
                <a:spcPct val="115000"/>
              </a:lnSpc>
              <a:spcBef>
                <a:spcPts val="0"/>
              </a:spcBef>
              <a:spcAft>
                <a:spcPts val="0"/>
              </a:spcAft>
              <a:buClr>
                <a:schemeClr val="dk2"/>
              </a:buClr>
              <a:buSzPts val="1800"/>
              <a:buFont typeface="Arial"/>
              <a:buNone/>
              <a:tabLst/>
              <a:defRPr sz="1467" b="0" i="0">
                <a:solidFill>
                  <a:schemeClr val="tx1">
                    <a:lumMod val="65000"/>
                    <a:lumOff val="35000"/>
                  </a:schemeClr>
                </a:solidFill>
                <a:latin typeface="Frutiger LT Std 45 Light" panose="020B0402020204020204" pitchFamily="34" charset="77"/>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GB" spc="53"/>
              <a:t>Lorem ipsum </a:t>
            </a:r>
            <a:r>
              <a:rPr lang="en-GB" spc="53" err="1"/>
              <a:t>dolor</a:t>
            </a:r>
            <a:r>
              <a:rPr lang="en-GB" spc="53"/>
              <a:t> sit </a:t>
            </a:r>
            <a:r>
              <a:rPr lang="en-GB" spc="53" err="1"/>
              <a:t>amet</a:t>
            </a:r>
            <a:r>
              <a:rPr lang="en-GB" spc="53"/>
              <a:t>, </a:t>
            </a:r>
            <a:r>
              <a:rPr lang="en-GB" spc="53" err="1"/>
              <a:t>consectetur</a:t>
            </a:r>
            <a:r>
              <a:rPr lang="en-GB" spc="53"/>
              <a:t> </a:t>
            </a:r>
            <a:r>
              <a:rPr lang="en-GB" spc="53" err="1"/>
              <a:t>adipiscing</a:t>
            </a:r>
            <a:r>
              <a:rPr lang="en-GB" spc="53"/>
              <a:t> </a:t>
            </a:r>
            <a:r>
              <a:rPr lang="en-GB" spc="53" err="1"/>
              <a:t>elit</a:t>
            </a:r>
            <a:r>
              <a:rPr lang="en-GB" spc="53"/>
              <a:t>. Vestibulum </a:t>
            </a:r>
            <a:r>
              <a:rPr lang="en-GB" spc="53" err="1"/>
              <a:t>odio</a:t>
            </a:r>
            <a:r>
              <a:rPr lang="en-GB" spc="53"/>
              <a:t> </a:t>
            </a:r>
            <a:r>
              <a:rPr lang="en-GB" spc="53" err="1"/>
              <a:t>arcu</a:t>
            </a:r>
            <a:r>
              <a:rPr lang="en-GB" spc="53"/>
              <a:t>, </a:t>
            </a:r>
            <a:r>
              <a:rPr lang="en-GB" spc="53" err="1"/>
              <a:t>scelerisque</a:t>
            </a:r>
            <a:r>
              <a:rPr lang="en-GB" spc="53"/>
              <a:t> ac </a:t>
            </a:r>
            <a:r>
              <a:rPr lang="en-GB" spc="53" err="1"/>
              <a:t>rhoncus</a:t>
            </a:r>
            <a:r>
              <a:rPr lang="en-GB" spc="53"/>
              <a:t> sit </a:t>
            </a:r>
            <a:r>
              <a:rPr lang="en-GB" spc="53" err="1"/>
              <a:t>amet</a:t>
            </a:r>
            <a:r>
              <a:rPr lang="en-GB" spc="53"/>
              <a:t>, </a:t>
            </a:r>
            <a:r>
              <a:rPr lang="en-GB" spc="53" err="1"/>
              <a:t>efficitur</a:t>
            </a:r>
            <a:r>
              <a:rPr lang="en-GB" spc="53"/>
              <a:t> a </a:t>
            </a:r>
            <a:r>
              <a:rPr lang="en-GB" spc="53" err="1"/>
              <a:t>nulla</a:t>
            </a:r>
            <a:r>
              <a:rPr lang="en-GB" spc="53"/>
              <a:t>. </a:t>
            </a:r>
            <a:r>
              <a:rPr lang="en-GB" spc="53" err="1"/>
              <a:t>Sed</a:t>
            </a:r>
            <a:r>
              <a:rPr lang="en-GB" spc="53"/>
              <a:t> fermentum </a:t>
            </a:r>
            <a:r>
              <a:rPr lang="en-GB" spc="53" err="1"/>
              <a:t>volutpat</a:t>
            </a:r>
            <a:r>
              <a:rPr lang="en-GB" spc="53"/>
              <a:t> </a:t>
            </a:r>
            <a:r>
              <a:rPr lang="en-GB" spc="53" err="1"/>
              <a:t>malesuada</a:t>
            </a:r>
            <a:r>
              <a:rPr lang="en-GB" spc="53"/>
              <a:t>. Duis </a:t>
            </a:r>
            <a:r>
              <a:rPr lang="en-GB" spc="53" err="1"/>
              <a:t>viverra</a:t>
            </a:r>
            <a:r>
              <a:rPr lang="en-GB" spc="53"/>
              <a:t> </a:t>
            </a:r>
            <a:r>
              <a:rPr lang="en-GB" spc="53" err="1"/>
              <a:t>ut</a:t>
            </a:r>
            <a:r>
              <a:rPr lang="en-GB" spc="53"/>
              <a:t> </a:t>
            </a:r>
            <a:r>
              <a:rPr lang="en-GB" spc="53" err="1"/>
              <a:t>nulla</a:t>
            </a:r>
            <a:r>
              <a:rPr lang="en-GB" spc="53"/>
              <a:t> </a:t>
            </a:r>
            <a:r>
              <a:rPr lang="en-GB" spc="53" err="1"/>
              <a:t>ut</a:t>
            </a:r>
            <a:r>
              <a:rPr lang="en-GB" spc="53"/>
              <a:t> fermentum. Nam a </a:t>
            </a:r>
            <a:r>
              <a:rPr lang="en-GB" spc="53" err="1"/>
              <a:t>mauris</a:t>
            </a:r>
            <a:r>
              <a:rPr lang="en-GB" spc="53"/>
              <a:t> </a:t>
            </a:r>
            <a:r>
              <a:rPr lang="en-GB" spc="53" err="1"/>
              <a:t>quis</a:t>
            </a:r>
            <a:r>
              <a:rPr lang="en-GB" spc="53"/>
              <a:t> </a:t>
            </a:r>
            <a:r>
              <a:rPr lang="en-GB" spc="53" err="1"/>
              <a:t>tellus</a:t>
            </a:r>
            <a:r>
              <a:rPr lang="en-GB" spc="53"/>
              <a:t> </a:t>
            </a:r>
            <a:r>
              <a:rPr lang="en-GB" spc="53" err="1"/>
              <a:t>mollis</a:t>
            </a:r>
            <a:r>
              <a:rPr lang="en-GB" spc="53"/>
              <a:t> </a:t>
            </a:r>
            <a:r>
              <a:rPr lang="en-GB" spc="53" err="1"/>
              <a:t>feugiat</a:t>
            </a:r>
            <a:r>
              <a:rPr lang="en-GB" spc="53"/>
              <a:t> ac </a:t>
            </a:r>
            <a:r>
              <a:rPr lang="en-GB" spc="53" err="1"/>
              <a:t>nec</a:t>
            </a:r>
            <a:r>
              <a:rPr lang="en-GB" spc="53"/>
              <a:t> </a:t>
            </a:r>
            <a:r>
              <a:rPr lang="en-GB" spc="53" err="1"/>
              <a:t>metus</a:t>
            </a:r>
            <a:r>
              <a:rPr lang="en-GB" spc="53"/>
              <a:t>.</a:t>
            </a:r>
          </a:p>
          <a:p>
            <a:pPr marL="0" marR="0" lvl="0" indent="0" algn="l" defTabSz="1219170" rtl="0" eaLnBrk="1" fontAlgn="auto" latinLnBrk="0" hangingPunct="1">
              <a:lnSpc>
                <a:spcPct val="115000"/>
              </a:lnSpc>
              <a:spcBef>
                <a:spcPts val="0"/>
              </a:spcBef>
              <a:spcAft>
                <a:spcPts val="0"/>
              </a:spcAft>
              <a:buClr>
                <a:schemeClr val="dk2"/>
              </a:buClr>
              <a:buSzPts val="1800"/>
              <a:buFont typeface="Arial"/>
              <a:buNone/>
              <a:tabLst/>
              <a:defRPr/>
            </a:pPr>
            <a:endParaRPr lang="en-GB" spc="53"/>
          </a:p>
          <a:p>
            <a:pPr marL="0" marR="0" lvl="0" indent="0" algn="l" defTabSz="1219170" rtl="0" eaLnBrk="1" fontAlgn="auto" latinLnBrk="0" hangingPunct="1">
              <a:lnSpc>
                <a:spcPct val="115000"/>
              </a:lnSpc>
              <a:spcBef>
                <a:spcPts val="0"/>
              </a:spcBef>
              <a:spcAft>
                <a:spcPts val="0"/>
              </a:spcAft>
              <a:buClr>
                <a:schemeClr val="dk2"/>
              </a:buClr>
              <a:buSzPts val="1800"/>
              <a:buFont typeface="Arial"/>
              <a:buNone/>
              <a:tabLst/>
              <a:defRPr/>
            </a:pPr>
            <a:r>
              <a:rPr lang="en-GB" spc="53"/>
              <a:t>Lorem ipsum </a:t>
            </a:r>
            <a:r>
              <a:rPr lang="en-GB" spc="53" err="1"/>
              <a:t>dolor</a:t>
            </a:r>
            <a:r>
              <a:rPr lang="en-GB" spc="53"/>
              <a:t> sit </a:t>
            </a:r>
            <a:r>
              <a:rPr lang="en-GB" spc="53" err="1"/>
              <a:t>amet</a:t>
            </a:r>
            <a:r>
              <a:rPr lang="en-GB" spc="53"/>
              <a:t>, </a:t>
            </a:r>
            <a:r>
              <a:rPr lang="en-GB" spc="53" err="1"/>
              <a:t>consectetur</a:t>
            </a:r>
            <a:r>
              <a:rPr lang="en-GB" spc="53"/>
              <a:t> </a:t>
            </a:r>
            <a:r>
              <a:rPr lang="en-GB" spc="53" err="1"/>
              <a:t>adipiscing</a:t>
            </a:r>
            <a:r>
              <a:rPr lang="en-GB" spc="53"/>
              <a:t> </a:t>
            </a:r>
            <a:r>
              <a:rPr lang="en-GB" spc="53" err="1"/>
              <a:t>elit</a:t>
            </a:r>
            <a:r>
              <a:rPr lang="en-GB" spc="53"/>
              <a:t>. Vestibulum </a:t>
            </a:r>
            <a:r>
              <a:rPr lang="en-GB" spc="53" err="1"/>
              <a:t>odio</a:t>
            </a:r>
            <a:r>
              <a:rPr lang="en-GB" spc="53"/>
              <a:t> </a:t>
            </a:r>
            <a:r>
              <a:rPr lang="en-GB" spc="53" err="1"/>
              <a:t>arcu</a:t>
            </a:r>
            <a:r>
              <a:rPr lang="en-GB" spc="53"/>
              <a:t>, </a:t>
            </a:r>
            <a:r>
              <a:rPr lang="en-GB" spc="53" err="1"/>
              <a:t>scelerisque</a:t>
            </a:r>
            <a:r>
              <a:rPr lang="en-GB" spc="53"/>
              <a:t> ac </a:t>
            </a:r>
            <a:r>
              <a:rPr lang="en-GB" spc="53" err="1"/>
              <a:t>rhoncus</a:t>
            </a:r>
            <a:r>
              <a:rPr lang="en-GB" spc="53"/>
              <a:t> sit </a:t>
            </a:r>
            <a:r>
              <a:rPr lang="en-GB" spc="53" err="1"/>
              <a:t>amet</a:t>
            </a:r>
            <a:r>
              <a:rPr lang="en-GB" spc="53"/>
              <a:t>, </a:t>
            </a:r>
            <a:r>
              <a:rPr lang="en-GB" spc="53" err="1"/>
              <a:t>efficitur</a:t>
            </a:r>
            <a:r>
              <a:rPr lang="en-GB" spc="53"/>
              <a:t> a </a:t>
            </a:r>
            <a:r>
              <a:rPr lang="en-GB" spc="53" err="1"/>
              <a:t>nulla</a:t>
            </a:r>
            <a:r>
              <a:rPr lang="en-GB" spc="53"/>
              <a:t>. </a:t>
            </a:r>
            <a:r>
              <a:rPr lang="en-GB" spc="53" err="1"/>
              <a:t>Sed</a:t>
            </a:r>
            <a:r>
              <a:rPr lang="en-GB" spc="53"/>
              <a:t> fermentum. </a:t>
            </a:r>
          </a:p>
          <a:p>
            <a:pPr marL="0" marR="0" lvl="0" indent="0" algn="l" defTabSz="1219170" rtl="0" eaLnBrk="1" fontAlgn="auto" latinLnBrk="0" hangingPunct="1">
              <a:lnSpc>
                <a:spcPct val="115000"/>
              </a:lnSpc>
              <a:spcBef>
                <a:spcPts val="0"/>
              </a:spcBef>
              <a:spcAft>
                <a:spcPts val="0"/>
              </a:spcAft>
              <a:buClr>
                <a:schemeClr val="dk2"/>
              </a:buClr>
              <a:buSzPts val="1800"/>
              <a:buFont typeface="Arial"/>
              <a:buNone/>
              <a:tabLst/>
              <a:defRPr/>
            </a:pPr>
            <a:r>
              <a:rPr lang="en-GB" spc="53"/>
              <a:t>Duis </a:t>
            </a:r>
            <a:r>
              <a:rPr lang="en-GB" spc="53" err="1"/>
              <a:t>viverra</a:t>
            </a:r>
            <a:r>
              <a:rPr lang="en-GB" spc="53"/>
              <a:t> </a:t>
            </a:r>
            <a:r>
              <a:rPr lang="en-GB" spc="53" err="1"/>
              <a:t>ut</a:t>
            </a:r>
            <a:r>
              <a:rPr lang="en-GB" spc="53"/>
              <a:t> </a:t>
            </a:r>
            <a:r>
              <a:rPr lang="en-GB" spc="53" err="1"/>
              <a:t>nulla</a:t>
            </a:r>
            <a:r>
              <a:rPr lang="en-GB" spc="53"/>
              <a:t> </a:t>
            </a:r>
            <a:r>
              <a:rPr lang="en-GB" spc="53" err="1"/>
              <a:t>ut</a:t>
            </a:r>
            <a:r>
              <a:rPr lang="en-GB" spc="53"/>
              <a:t> fermentum.</a:t>
            </a:r>
            <a:endParaRPr lang="en-US" spc="53"/>
          </a:p>
          <a:p>
            <a:endParaRPr lang="en-US" spc="53"/>
          </a:p>
        </p:txBody>
      </p:sp>
      <p:pic>
        <p:nvPicPr>
          <p:cNvPr id="13" name="Picture 12">
            <a:extLst>
              <a:ext uri="{FF2B5EF4-FFF2-40B4-BE49-F238E27FC236}">
                <a16:creationId xmlns:a16="http://schemas.microsoft.com/office/drawing/2014/main" id="{63C33B57-37BB-354F-ACBF-323B28BC2F80}"/>
              </a:ext>
            </a:extLst>
          </p:cNvPr>
          <p:cNvPicPr>
            <a:picLocks noChangeAspect="1"/>
          </p:cNvPicPr>
          <p:nvPr userDrawn="1"/>
        </p:nvPicPr>
        <p:blipFill>
          <a:blip r:embed="rId3"/>
          <a:stretch>
            <a:fillRect/>
          </a:stretch>
        </p:blipFill>
        <p:spPr>
          <a:xfrm>
            <a:off x="10757124" y="461261"/>
            <a:ext cx="974809" cy="392812"/>
          </a:xfrm>
          <a:prstGeom prst="rect">
            <a:avLst/>
          </a:prstGeom>
        </p:spPr>
      </p:pic>
    </p:spTree>
    <p:extLst>
      <p:ext uri="{BB962C8B-B14F-4D97-AF65-F5344CB8AC3E}">
        <p14:creationId xmlns:p14="http://schemas.microsoft.com/office/powerpoint/2010/main" val="2109223787"/>
      </p:ext>
    </p:extLst>
  </p:cSld>
  <p:clrMapOvr>
    <a:masterClrMapping/>
  </p:clrMapOvr>
  <p:extLst>
    <p:ext uri="{DCECCB84-F9BA-43D5-87BE-67443E8EF086}">
      <p15:sldGuideLst xmlns:p15="http://schemas.microsoft.com/office/powerpoint/2012/main">
        <p15:guide id="1" orient="horz" pos="1575">
          <p15:clr>
            <a:srgbClr val="FBAE40"/>
          </p15:clr>
        </p15:guide>
        <p15:guide id="2" pos="295">
          <p15:clr>
            <a:srgbClr val="FBAE40"/>
          </p15:clr>
        </p15:guide>
        <p15:guide id="3" orient="horz" pos="1393">
          <p15:clr>
            <a:srgbClr val="FBAE40"/>
          </p15:clr>
        </p15:guide>
        <p15:guide id="4" orient="horz" pos="214">
          <p15:clr>
            <a:srgbClr val="FBAE40"/>
          </p15:clr>
        </p15:guide>
        <p15:guide id="5" orient="horz" pos="1756">
          <p15:clr>
            <a:srgbClr val="FBAE40"/>
          </p15:clr>
        </p15:guide>
        <p15:guide id="6" pos="68">
          <p15:clr>
            <a:srgbClr val="FBAE40"/>
          </p15:clr>
        </p15:guide>
        <p15:guide id="7" orient="horz" pos="395">
          <p15:clr>
            <a:srgbClr val="FBAE40"/>
          </p15:clr>
        </p15:guide>
        <p15:guide id="8" pos="551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preserve="1" userDrawn="1">
  <p:cSld name="1_Title and body">
    <p:spTree>
      <p:nvGrpSpPr>
        <p:cNvPr id="1" name="Shape 16"/>
        <p:cNvGrpSpPr/>
        <p:nvPr/>
      </p:nvGrpSpPr>
      <p:grpSpPr>
        <a:xfrm>
          <a:off x="0" y="0"/>
          <a:ext cx="0" cy="0"/>
          <a:chOff x="0" y="0"/>
          <a:chExt cx="0" cy="0"/>
        </a:xfrm>
      </p:grpSpPr>
      <p:sp>
        <p:nvSpPr>
          <p:cNvPr id="6" name="Google Shape;141;p29">
            <a:extLst>
              <a:ext uri="{FF2B5EF4-FFF2-40B4-BE49-F238E27FC236}">
                <a16:creationId xmlns:a16="http://schemas.microsoft.com/office/drawing/2014/main" id="{5EA4BD6A-B0CA-5546-9B06-FC95F6386E7B}"/>
              </a:ext>
            </a:extLst>
          </p:cNvPr>
          <p:cNvSpPr/>
          <p:nvPr userDrawn="1"/>
        </p:nvSpPr>
        <p:spPr>
          <a:xfrm>
            <a:off x="0" y="0"/>
            <a:ext cx="6096000" cy="6858000"/>
          </a:xfrm>
          <a:prstGeom prst="rect">
            <a:avLst/>
          </a:prstGeom>
          <a:solidFill>
            <a:srgbClr val="215DB9"/>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pic>
        <p:nvPicPr>
          <p:cNvPr id="2" name="Picture 1">
            <a:extLst>
              <a:ext uri="{FF2B5EF4-FFF2-40B4-BE49-F238E27FC236}">
                <a16:creationId xmlns:a16="http://schemas.microsoft.com/office/drawing/2014/main" id="{0AA7655B-B1A0-4D4F-B966-58A109A3D324}"/>
              </a:ext>
            </a:extLst>
          </p:cNvPr>
          <p:cNvPicPr>
            <a:picLocks noChangeAspect="1"/>
          </p:cNvPicPr>
          <p:nvPr userDrawn="1"/>
        </p:nvPicPr>
        <p:blipFill>
          <a:blip r:embed="rId2"/>
          <a:stretch>
            <a:fillRect/>
          </a:stretch>
        </p:blipFill>
        <p:spPr>
          <a:xfrm>
            <a:off x="1785982" y="1179169"/>
            <a:ext cx="8620037" cy="4499663"/>
          </a:xfrm>
          <a:prstGeom prst="rect">
            <a:avLst/>
          </a:prstGeom>
        </p:spPr>
      </p:pic>
    </p:spTree>
    <p:extLst>
      <p:ext uri="{BB962C8B-B14F-4D97-AF65-F5344CB8AC3E}">
        <p14:creationId xmlns:p14="http://schemas.microsoft.com/office/powerpoint/2010/main" val="983018778"/>
      </p:ext>
    </p:extLst>
  </p:cSld>
  <p:clrMapOvr>
    <a:masterClrMapping/>
  </p:clrMapOvr>
  <p:extLst>
    <p:ext uri="{DCECCB84-F9BA-43D5-87BE-67443E8EF086}">
      <p15:sldGuideLst xmlns:p15="http://schemas.microsoft.com/office/powerpoint/2012/main">
        <p15:guide id="1" orient="horz" pos="1575">
          <p15:clr>
            <a:srgbClr val="FBAE40"/>
          </p15:clr>
        </p15:guide>
        <p15:guide id="2" pos="295">
          <p15:clr>
            <a:srgbClr val="FBAE40"/>
          </p15:clr>
        </p15:guide>
        <p15:guide id="3" orient="horz" pos="1779">
          <p15:clr>
            <a:srgbClr val="FBAE40"/>
          </p15:clr>
        </p15:guide>
        <p15:guide id="4" pos="2177">
          <p15:clr>
            <a:srgbClr val="FBAE40"/>
          </p15:clr>
        </p15:guide>
        <p15:guide id="5" pos="1701">
          <p15:clr>
            <a:srgbClr val="FBAE40"/>
          </p15:clr>
        </p15:guide>
        <p15:guide id="6" orient="horz" pos="94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and two columns" preserve="1" userDrawn="1">
  <p:cSld name="1_Title and two columns">
    <p:spTree>
      <p:nvGrpSpPr>
        <p:cNvPr id="1" name="Shape 20"/>
        <p:cNvGrpSpPr/>
        <p:nvPr/>
      </p:nvGrpSpPr>
      <p:grpSpPr>
        <a:xfrm>
          <a:off x="0" y="0"/>
          <a:ext cx="0" cy="0"/>
          <a:chOff x="0" y="0"/>
          <a:chExt cx="0" cy="0"/>
        </a:xfrm>
      </p:grpSpPr>
      <p:pic>
        <p:nvPicPr>
          <p:cNvPr id="9" name="Picture 8" descr="A picture containing water, white&#10;&#10;Description automatically generated">
            <a:extLst>
              <a:ext uri="{FF2B5EF4-FFF2-40B4-BE49-F238E27FC236}">
                <a16:creationId xmlns:a16="http://schemas.microsoft.com/office/drawing/2014/main" id="{FE6A2D7B-782F-5444-BE07-0DD57CA94F8D}"/>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6" name="Google Shape;17;p4">
            <a:extLst>
              <a:ext uri="{FF2B5EF4-FFF2-40B4-BE49-F238E27FC236}">
                <a16:creationId xmlns:a16="http://schemas.microsoft.com/office/drawing/2014/main" id="{6880BFC2-9E91-344A-928C-D2A7E581BC60}"/>
              </a:ext>
            </a:extLst>
          </p:cNvPr>
          <p:cNvSpPr txBox="1">
            <a:spLocks noGrp="1"/>
          </p:cNvSpPr>
          <p:nvPr>
            <p:ph type="title" hasCustomPrompt="1"/>
          </p:nvPr>
        </p:nvSpPr>
        <p:spPr>
          <a:xfrm>
            <a:off x="532914" y="632759"/>
            <a:ext cx="6349613" cy="548341"/>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sz="2400" b="1" i="0">
                <a:solidFill>
                  <a:srgbClr val="112F87"/>
                </a:solidFill>
                <a:latin typeface="Frutiger LT Std 65" panose="020B0602020204020204" pitchFamily="34" charset="77"/>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GB"/>
              <a:t>Text page</a:t>
            </a:r>
            <a:endParaRPr/>
          </a:p>
        </p:txBody>
      </p:sp>
      <p:sp>
        <p:nvSpPr>
          <p:cNvPr id="12" name="Subtitle 2">
            <a:extLst>
              <a:ext uri="{FF2B5EF4-FFF2-40B4-BE49-F238E27FC236}">
                <a16:creationId xmlns:a16="http://schemas.microsoft.com/office/drawing/2014/main" id="{F0E50E5E-E5A7-9243-A2A7-F35DEC5A9189}"/>
              </a:ext>
            </a:extLst>
          </p:cNvPr>
          <p:cNvSpPr>
            <a:spLocks noGrp="1"/>
          </p:cNvSpPr>
          <p:nvPr>
            <p:ph type="subTitle" idx="1" hasCustomPrompt="1"/>
          </p:nvPr>
        </p:nvSpPr>
        <p:spPr>
          <a:xfrm>
            <a:off x="539604" y="2799194"/>
            <a:ext cx="7888779" cy="2077607"/>
          </a:xfrm>
        </p:spPr>
        <p:txBody>
          <a:bodyPr/>
          <a:lstStyle>
            <a:lvl1pPr marL="0" marR="0" indent="0" algn="l" defTabSz="1219170" rtl="0" eaLnBrk="1" fontAlgn="auto" latinLnBrk="0" hangingPunct="1">
              <a:lnSpc>
                <a:spcPct val="115000"/>
              </a:lnSpc>
              <a:spcBef>
                <a:spcPts val="0"/>
              </a:spcBef>
              <a:spcAft>
                <a:spcPts val="0"/>
              </a:spcAft>
              <a:buClr>
                <a:schemeClr val="dk2"/>
              </a:buClr>
              <a:buSzPts val="1800"/>
              <a:buFont typeface="Arial"/>
              <a:buNone/>
              <a:tabLst/>
              <a:defRPr sz="1467" b="0" i="0">
                <a:solidFill>
                  <a:schemeClr val="tx1">
                    <a:lumMod val="65000"/>
                    <a:lumOff val="35000"/>
                  </a:schemeClr>
                </a:solidFill>
                <a:latin typeface="Frutiger LT Std 45 Light" panose="020B0402020204020204" pitchFamily="34" charset="77"/>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GB" spc="53"/>
              <a:t>Lorem ipsum </a:t>
            </a:r>
            <a:r>
              <a:rPr lang="en-GB" spc="53" err="1"/>
              <a:t>dolor</a:t>
            </a:r>
            <a:r>
              <a:rPr lang="en-GB" spc="53"/>
              <a:t> sit </a:t>
            </a:r>
            <a:r>
              <a:rPr lang="en-GB" spc="53" err="1"/>
              <a:t>amet</a:t>
            </a:r>
            <a:r>
              <a:rPr lang="en-GB" spc="53"/>
              <a:t>, </a:t>
            </a:r>
            <a:r>
              <a:rPr lang="en-GB" spc="53" err="1"/>
              <a:t>consectetur</a:t>
            </a:r>
            <a:r>
              <a:rPr lang="en-GB" spc="53"/>
              <a:t> </a:t>
            </a:r>
            <a:r>
              <a:rPr lang="en-GB" spc="53" err="1"/>
              <a:t>adipiscing</a:t>
            </a:r>
            <a:r>
              <a:rPr lang="en-GB" spc="53"/>
              <a:t> </a:t>
            </a:r>
            <a:r>
              <a:rPr lang="en-GB" spc="53" err="1"/>
              <a:t>elit</a:t>
            </a:r>
            <a:r>
              <a:rPr lang="en-GB" spc="53"/>
              <a:t>. Vestibulum </a:t>
            </a:r>
            <a:r>
              <a:rPr lang="en-GB" spc="53" err="1"/>
              <a:t>odio</a:t>
            </a:r>
            <a:r>
              <a:rPr lang="en-GB" spc="53"/>
              <a:t> </a:t>
            </a:r>
            <a:r>
              <a:rPr lang="en-GB" spc="53" err="1"/>
              <a:t>arcu</a:t>
            </a:r>
            <a:r>
              <a:rPr lang="en-GB" spc="53"/>
              <a:t>, </a:t>
            </a:r>
            <a:r>
              <a:rPr lang="en-GB" spc="53" err="1"/>
              <a:t>scelerisque</a:t>
            </a:r>
            <a:r>
              <a:rPr lang="en-GB" spc="53"/>
              <a:t> ac </a:t>
            </a:r>
            <a:r>
              <a:rPr lang="en-GB" spc="53" err="1"/>
              <a:t>rhoncus</a:t>
            </a:r>
            <a:r>
              <a:rPr lang="en-GB" spc="53"/>
              <a:t> sit </a:t>
            </a:r>
            <a:r>
              <a:rPr lang="en-GB" spc="53" err="1"/>
              <a:t>amet</a:t>
            </a:r>
            <a:r>
              <a:rPr lang="en-GB" spc="53"/>
              <a:t>, </a:t>
            </a:r>
            <a:r>
              <a:rPr lang="en-GB" spc="53" err="1"/>
              <a:t>efficitur</a:t>
            </a:r>
            <a:r>
              <a:rPr lang="en-GB" spc="53"/>
              <a:t> a </a:t>
            </a:r>
            <a:r>
              <a:rPr lang="en-GB" spc="53" err="1"/>
              <a:t>nulla</a:t>
            </a:r>
            <a:r>
              <a:rPr lang="en-GB" spc="53"/>
              <a:t>. </a:t>
            </a:r>
            <a:r>
              <a:rPr lang="en-GB" spc="53" err="1"/>
              <a:t>Sed</a:t>
            </a:r>
            <a:r>
              <a:rPr lang="en-GB" spc="53"/>
              <a:t> fermentum </a:t>
            </a:r>
            <a:r>
              <a:rPr lang="en-GB" spc="53" err="1"/>
              <a:t>volutpat</a:t>
            </a:r>
            <a:r>
              <a:rPr lang="en-GB" spc="53"/>
              <a:t> </a:t>
            </a:r>
            <a:r>
              <a:rPr lang="en-GB" spc="53" err="1"/>
              <a:t>malesuada</a:t>
            </a:r>
            <a:r>
              <a:rPr lang="en-GB" spc="53"/>
              <a:t>. Duis </a:t>
            </a:r>
            <a:r>
              <a:rPr lang="en-GB" spc="53" err="1"/>
              <a:t>viverra</a:t>
            </a:r>
            <a:r>
              <a:rPr lang="en-GB" spc="53"/>
              <a:t> </a:t>
            </a:r>
            <a:r>
              <a:rPr lang="en-GB" spc="53" err="1"/>
              <a:t>ut</a:t>
            </a:r>
            <a:r>
              <a:rPr lang="en-GB" spc="53"/>
              <a:t> </a:t>
            </a:r>
            <a:r>
              <a:rPr lang="en-GB" spc="53" err="1"/>
              <a:t>nulla</a:t>
            </a:r>
            <a:r>
              <a:rPr lang="en-GB" spc="53"/>
              <a:t> </a:t>
            </a:r>
            <a:r>
              <a:rPr lang="en-GB" spc="53" err="1"/>
              <a:t>ut</a:t>
            </a:r>
            <a:r>
              <a:rPr lang="en-GB" spc="53"/>
              <a:t> fermentum. Nam a </a:t>
            </a:r>
            <a:r>
              <a:rPr lang="en-GB" spc="53" err="1"/>
              <a:t>mauris</a:t>
            </a:r>
            <a:r>
              <a:rPr lang="en-GB" spc="53"/>
              <a:t> </a:t>
            </a:r>
            <a:r>
              <a:rPr lang="en-GB" spc="53" err="1"/>
              <a:t>quis</a:t>
            </a:r>
            <a:r>
              <a:rPr lang="en-GB" spc="53"/>
              <a:t> </a:t>
            </a:r>
            <a:r>
              <a:rPr lang="en-GB" spc="53" err="1"/>
              <a:t>tellus</a:t>
            </a:r>
            <a:r>
              <a:rPr lang="en-GB" spc="53"/>
              <a:t> </a:t>
            </a:r>
            <a:r>
              <a:rPr lang="en-GB" spc="53" err="1"/>
              <a:t>mollis</a:t>
            </a:r>
            <a:r>
              <a:rPr lang="en-GB" spc="53"/>
              <a:t> </a:t>
            </a:r>
            <a:r>
              <a:rPr lang="en-GB" spc="53" err="1"/>
              <a:t>feugiat</a:t>
            </a:r>
            <a:r>
              <a:rPr lang="en-GB" spc="53"/>
              <a:t> ac </a:t>
            </a:r>
            <a:r>
              <a:rPr lang="en-GB" spc="53" err="1"/>
              <a:t>nec</a:t>
            </a:r>
            <a:r>
              <a:rPr lang="en-GB" spc="53"/>
              <a:t> </a:t>
            </a:r>
            <a:r>
              <a:rPr lang="en-GB" spc="53" err="1"/>
              <a:t>metus</a:t>
            </a:r>
            <a:r>
              <a:rPr lang="en-GB" spc="53"/>
              <a:t>.</a:t>
            </a:r>
          </a:p>
          <a:p>
            <a:pPr marL="0" marR="0" lvl="0" indent="0" algn="l" defTabSz="1219170" rtl="0" eaLnBrk="1" fontAlgn="auto" latinLnBrk="0" hangingPunct="1">
              <a:lnSpc>
                <a:spcPct val="115000"/>
              </a:lnSpc>
              <a:spcBef>
                <a:spcPts val="0"/>
              </a:spcBef>
              <a:spcAft>
                <a:spcPts val="0"/>
              </a:spcAft>
              <a:buClr>
                <a:schemeClr val="dk2"/>
              </a:buClr>
              <a:buSzPts val="1800"/>
              <a:buFont typeface="Arial"/>
              <a:buNone/>
              <a:tabLst/>
              <a:defRPr/>
            </a:pPr>
            <a:endParaRPr lang="en-GB" spc="53"/>
          </a:p>
          <a:p>
            <a:pPr marL="0" marR="0" lvl="0" indent="0" algn="l" defTabSz="1219170" rtl="0" eaLnBrk="1" fontAlgn="auto" latinLnBrk="0" hangingPunct="1">
              <a:lnSpc>
                <a:spcPct val="115000"/>
              </a:lnSpc>
              <a:spcBef>
                <a:spcPts val="0"/>
              </a:spcBef>
              <a:spcAft>
                <a:spcPts val="0"/>
              </a:spcAft>
              <a:buClr>
                <a:schemeClr val="dk2"/>
              </a:buClr>
              <a:buSzPts val="1800"/>
              <a:buFont typeface="Arial"/>
              <a:buNone/>
              <a:tabLst/>
              <a:defRPr/>
            </a:pPr>
            <a:r>
              <a:rPr lang="en-GB" spc="53"/>
              <a:t>Lorem ipsum </a:t>
            </a:r>
            <a:r>
              <a:rPr lang="en-GB" spc="53" err="1"/>
              <a:t>dolor</a:t>
            </a:r>
            <a:r>
              <a:rPr lang="en-GB" spc="53"/>
              <a:t> sit </a:t>
            </a:r>
            <a:r>
              <a:rPr lang="en-GB" spc="53" err="1"/>
              <a:t>amet</a:t>
            </a:r>
            <a:r>
              <a:rPr lang="en-GB" spc="53"/>
              <a:t>, </a:t>
            </a:r>
            <a:r>
              <a:rPr lang="en-GB" spc="53" err="1"/>
              <a:t>consectetur</a:t>
            </a:r>
            <a:r>
              <a:rPr lang="en-GB" spc="53"/>
              <a:t> </a:t>
            </a:r>
            <a:r>
              <a:rPr lang="en-GB" spc="53" err="1"/>
              <a:t>adipiscing</a:t>
            </a:r>
            <a:r>
              <a:rPr lang="en-GB" spc="53"/>
              <a:t> </a:t>
            </a:r>
            <a:r>
              <a:rPr lang="en-GB" spc="53" err="1"/>
              <a:t>elit</a:t>
            </a:r>
            <a:r>
              <a:rPr lang="en-GB" spc="53"/>
              <a:t>. Vestibulum </a:t>
            </a:r>
            <a:r>
              <a:rPr lang="en-GB" spc="53" err="1"/>
              <a:t>odio</a:t>
            </a:r>
            <a:r>
              <a:rPr lang="en-GB" spc="53"/>
              <a:t> </a:t>
            </a:r>
            <a:r>
              <a:rPr lang="en-GB" spc="53" err="1"/>
              <a:t>arcu</a:t>
            </a:r>
            <a:r>
              <a:rPr lang="en-GB" spc="53"/>
              <a:t>, </a:t>
            </a:r>
            <a:r>
              <a:rPr lang="en-GB" spc="53" err="1"/>
              <a:t>scelerisque</a:t>
            </a:r>
            <a:r>
              <a:rPr lang="en-GB" spc="53"/>
              <a:t> ac </a:t>
            </a:r>
            <a:r>
              <a:rPr lang="en-GB" spc="53" err="1"/>
              <a:t>rhoncus</a:t>
            </a:r>
            <a:r>
              <a:rPr lang="en-GB" spc="53"/>
              <a:t> sit </a:t>
            </a:r>
            <a:r>
              <a:rPr lang="en-GB" spc="53" err="1"/>
              <a:t>amet</a:t>
            </a:r>
            <a:r>
              <a:rPr lang="en-GB" spc="53"/>
              <a:t>, </a:t>
            </a:r>
            <a:r>
              <a:rPr lang="en-GB" spc="53" err="1"/>
              <a:t>efficitur</a:t>
            </a:r>
            <a:r>
              <a:rPr lang="en-GB" spc="53"/>
              <a:t> a </a:t>
            </a:r>
            <a:r>
              <a:rPr lang="en-GB" spc="53" err="1"/>
              <a:t>nulla</a:t>
            </a:r>
            <a:r>
              <a:rPr lang="en-GB" spc="53"/>
              <a:t>. </a:t>
            </a:r>
            <a:r>
              <a:rPr lang="en-GB" spc="53" err="1"/>
              <a:t>Sed</a:t>
            </a:r>
            <a:r>
              <a:rPr lang="en-GB" spc="53"/>
              <a:t> fermentum. </a:t>
            </a:r>
          </a:p>
          <a:p>
            <a:pPr marL="0" marR="0" lvl="0" indent="0" algn="l" defTabSz="1219170" rtl="0" eaLnBrk="1" fontAlgn="auto" latinLnBrk="0" hangingPunct="1">
              <a:lnSpc>
                <a:spcPct val="115000"/>
              </a:lnSpc>
              <a:spcBef>
                <a:spcPts val="0"/>
              </a:spcBef>
              <a:spcAft>
                <a:spcPts val="0"/>
              </a:spcAft>
              <a:buClr>
                <a:schemeClr val="dk2"/>
              </a:buClr>
              <a:buSzPts val="1800"/>
              <a:buFont typeface="Arial"/>
              <a:buNone/>
              <a:tabLst/>
              <a:defRPr/>
            </a:pPr>
            <a:r>
              <a:rPr lang="en-GB" spc="53"/>
              <a:t>Duis </a:t>
            </a:r>
            <a:r>
              <a:rPr lang="en-GB" spc="53" err="1"/>
              <a:t>viverra</a:t>
            </a:r>
            <a:r>
              <a:rPr lang="en-GB" spc="53"/>
              <a:t> </a:t>
            </a:r>
            <a:r>
              <a:rPr lang="en-GB" spc="53" err="1"/>
              <a:t>ut</a:t>
            </a:r>
            <a:r>
              <a:rPr lang="en-GB" spc="53"/>
              <a:t> </a:t>
            </a:r>
            <a:r>
              <a:rPr lang="en-GB" spc="53" err="1"/>
              <a:t>nulla</a:t>
            </a:r>
            <a:r>
              <a:rPr lang="en-GB" spc="53"/>
              <a:t> </a:t>
            </a:r>
            <a:r>
              <a:rPr lang="en-GB" spc="53" err="1"/>
              <a:t>ut</a:t>
            </a:r>
            <a:r>
              <a:rPr lang="en-GB" spc="53"/>
              <a:t> fermentum.</a:t>
            </a:r>
            <a:endParaRPr lang="en-US" spc="53"/>
          </a:p>
          <a:p>
            <a:endParaRPr lang="en-US" spc="53"/>
          </a:p>
        </p:txBody>
      </p:sp>
      <p:sp>
        <p:nvSpPr>
          <p:cNvPr id="8" name="Google Shape;105;p23">
            <a:extLst>
              <a:ext uri="{FF2B5EF4-FFF2-40B4-BE49-F238E27FC236}">
                <a16:creationId xmlns:a16="http://schemas.microsoft.com/office/drawing/2014/main" id="{BC442033-695B-674F-BC13-8BC36944D64A}"/>
              </a:ext>
            </a:extLst>
          </p:cNvPr>
          <p:cNvSpPr/>
          <p:nvPr userDrawn="1"/>
        </p:nvSpPr>
        <p:spPr>
          <a:xfrm>
            <a:off x="0" y="0"/>
            <a:ext cx="140400" cy="6858000"/>
          </a:xfrm>
          <a:prstGeom prst="rect">
            <a:avLst/>
          </a:prstGeom>
          <a:solidFill>
            <a:srgbClr val="215DB9"/>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pic>
        <p:nvPicPr>
          <p:cNvPr id="14" name="Picture 13">
            <a:extLst>
              <a:ext uri="{FF2B5EF4-FFF2-40B4-BE49-F238E27FC236}">
                <a16:creationId xmlns:a16="http://schemas.microsoft.com/office/drawing/2014/main" id="{C47D116A-E5BB-9449-AF05-CD6DA847E9CE}"/>
              </a:ext>
            </a:extLst>
          </p:cNvPr>
          <p:cNvPicPr>
            <a:picLocks noChangeAspect="1"/>
          </p:cNvPicPr>
          <p:nvPr userDrawn="1"/>
        </p:nvPicPr>
        <p:blipFill>
          <a:blip r:embed="rId3"/>
          <a:stretch>
            <a:fillRect/>
          </a:stretch>
        </p:blipFill>
        <p:spPr>
          <a:xfrm>
            <a:off x="10757124" y="461261"/>
            <a:ext cx="974809" cy="392812"/>
          </a:xfrm>
          <a:prstGeom prst="rect">
            <a:avLst/>
          </a:prstGeom>
        </p:spPr>
      </p:pic>
    </p:spTree>
    <p:extLst>
      <p:ext uri="{BB962C8B-B14F-4D97-AF65-F5344CB8AC3E}">
        <p14:creationId xmlns:p14="http://schemas.microsoft.com/office/powerpoint/2010/main" val="1708151618"/>
      </p:ext>
    </p:extLst>
  </p:cSld>
  <p:clrMapOvr>
    <a:masterClrMapping/>
  </p:clrMapOvr>
  <p:extLst>
    <p:ext uri="{DCECCB84-F9BA-43D5-87BE-67443E8EF086}">
      <p15:sldGuideLst xmlns:p15="http://schemas.microsoft.com/office/powerpoint/2012/main">
        <p15:guide id="1" orient="horz" pos="1575">
          <p15:clr>
            <a:srgbClr val="FBAE40"/>
          </p15:clr>
        </p15:guide>
        <p15:guide id="2" pos="295">
          <p15:clr>
            <a:srgbClr val="FBAE40"/>
          </p15:clr>
        </p15:guide>
        <p15:guide id="3" orient="horz" pos="1393">
          <p15:clr>
            <a:srgbClr val="FBAE40"/>
          </p15:clr>
        </p15:guide>
        <p15:guide id="4" orient="horz" pos="214">
          <p15:clr>
            <a:srgbClr val="FBAE40"/>
          </p15:clr>
        </p15:guide>
        <p15:guide id="5" orient="horz" pos="1756">
          <p15:clr>
            <a:srgbClr val="FBAE40"/>
          </p15:clr>
        </p15:guide>
        <p15:guide id="6" pos="68">
          <p15:clr>
            <a:srgbClr val="FBAE40"/>
          </p15:clr>
        </p15:guide>
        <p15:guide id="7" orient="horz" pos="395">
          <p15:clr>
            <a:srgbClr val="FBAE40"/>
          </p15:clr>
        </p15:guide>
        <p15:guide id="8" pos="5511">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and two columns" preserve="1" userDrawn="1">
  <p:cSld name="1_Title and two columns">
    <p:spTree>
      <p:nvGrpSpPr>
        <p:cNvPr id="1" name="Shape 20"/>
        <p:cNvGrpSpPr/>
        <p:nvPr/>
      </p:nvGrpSpPr>
      <p:grpSpPr>
        <a:xfrm>
          <a:off x="0" y="0"/>
          <a:ext cx="0" cy="0"/>
          <a:chOff x="0" y="0"/>
          <a:chExt cx="0" cy="0"/>
        </a:xfrm>
      </p:grpSpPr>
      <p:pic>
        <p:nvPicPr>
          <p:cNvPr id="9" name="Picture 8" descr="BOB- ICS-Logo-2019 (3)">
            <a:extLst>
              <a:ext uri="{FF2B5EF4-FFF2-40B4-BE49-F238E27FC236}">
                <a16:creationId xmlns:a16="http://schemas.microsoft.com/office/drawing/2014/main" id="{DD34D81E-3FBC-5A42-A87C-C62777671022}"/>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9734067" y="260931"/>
            <a:ext cx="1947083" cy="635208"/>
          </a:xfrm>
          <a:prstGeom prst="rect">
            <a:avLst/>
          </a:prstGeom>
          <a:noFill/>
          <a:ln>
            <a:noFill/>
          </a:ln>
        </p:spPr>
      </p:pic>
      <p:sp>
        <p:nvSpPr>
          <p:cNvPr id="6" name="Google Shape;17;p4">
            <a:extLst>
              <a:ext uri="{FF2B5EF4-FFF2-40B4-BE49-F238E27FC236}">
                <a16:creationId xmlns:a16="http://schemas.microsoft.com/office/drawing/2014/main" id="{6880BFC2-9E91-344A-928C-D2A7E581BC60}"/>
              </a:ext>
            </a:extLst>
          </p:cNvPr>
          <p:cNvSpPr txBox="1">
            <a:spLocks noGrp="1"/>
          </p:cNvSpPr>
          <p:nvPr>
            <p:ph type="title" hasCustomPrompt="1"/>
          </p:nvPr>
        </p:nvSpPr>
        <p:spPr>
          <a:xfrm>
            <a:off x="539605" y="361858"/>
            <a:ext cx="7453319" cy="548341"/>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sz="2400" b="1" i="0">
                <a:solidFill>
                  <a:srgbClr val="016643"/>
                </a:solidFill>
                <a:latin typeface="Frutiger LT Std 65" panose="020B0602020204020204" pitchFamily="34" charset="77"/>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GB"/>
              <a:t>Text page</a:t>
            </a:r>
            <a:endParaRPr/>
          </a:p>
        </p:txBody>
      </p:sp>
      <p:sp>
        <p:nvSpPr>
          <p:cNvPr id="10" name="Subtitle 2">
            <a:extLst>
              <a:ext uri="{FF2B5EF4-FFF2-40B4-BE49-F238E27FC236}">
                <a16:creationId xmlns:a16="http://schemas.microsoft.com/office/drawing/2014/main" id="{0956C419-5B70-784E-A717-163A532F7A5B}"/>
              </a:ext>
            </a:extLst>
          </p:cNvPr>
          <p:cNvSpPr>
            <a:spLocks noGrp="1"/>
          </p:cNvSpPr>
          <p:nvPr>
            <p:ph type="subTitle" idx="1" hasCustomPrompt="1"/>
          </p:nvPr>
        </p:nvSpPr>
        <p:spPr>
          <a:xfrm>
            <a:off x="539604" y="2799194"/>
            <a:ext cx="7888779" cy="2077607"/>
          </a:xfrm>
        </p:spPr>
        <p:txBody>
          <a:bodyPr/>
          <a:lstStyle>
            <a:lvl1pPr marL="0" marR="0" indent="0" algn="l" defTabSz="1219170" rtl="0" eaLnBrk="1" fontAlgn="auto" latinLnBrk="0" hangingPunct="1">
              <a:lnSpc>
                <a:spcPct val="115000"/>
              </a:lnSpc>
              <a:spcBef>
                <a:spcPts val="0"/>
              </a:spcBef>
              <a:spcAft>
                <a:spcPts val="0"/>
              </a:spcAft>
              <a:buClr>
                <a:schemeClr val="dk2"/>
              </a:buClr>
              <a:buSzPts val="1800"/>
              <a:buFont typeface="Arial"/>
              <a:buNone/>
              <a:tabLst/>
              <a:defRPr sz="1467" b="0" i="0">
                <a:solidFill>
                  <a:schemeClr val="tx1">
                    <a:lumMod val="65000"/>
                    <a:lumOff val="35000"/>
                  </a:schemeClr>
                </a:solidFill>
                <a:latin typeface="Frutiger LT Std 45 Light" panose="020B0402020204020204" pitchFamily="34" charset="77"/>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GB" spc="53"/>
              <a:t>Lorem ipsum </a:t>
            </a:r>
            <a:r>
              <a:rPr lang="en-GB" spc="53" err="1"/>
              <a:t>dolor</a:t>
            </a:r>
            <a:r>
              <a:rPr lang="en-GB" spc="53"/>
              <a:t> sit </a:t>
            </a:r>
            <a:r>
              <a:rPr lang="en-GB" spc="53" err="1"/>
              <a:t>amet</a:t>
            </a:r>
            <a:r>
              <a:rPr lang="en-GB" spc="53"/>
              <a:t>, </a:t>
            </a:r>
            <a:r>
              <a:rPr lang="en-GB" spc="53" err="1"/>
              <a:t>consectetur</a:t>
            </a:r>
            <a:r>
              <a:rPr lang="en-GB" spc="53"/>
              <a:t> </a:t>
            </a:r>
            <a:r>
              <a:rPr lang="en-GB" spc="53" err="1"/>
              <a:t>adipiscing</a:t>
            </a:r>
            <a:r>
              <a:rPr lang="en-GB" spc="53"/>
              <a:t> </a:t>
            </a:r>
            <a:r>
              <a:rPr lang="en-GB" spc="53" err="1"/>
              <a:t>elit</a:t>
            </a:r>
            <a:r>
              <a:rPr lang="en-GB" spc="53"/>
              <a:t>. Vestibulum </a:t>
            </a:r>
            <a:r>
              <a:rPr lang="en-GB" spc="53" err="1"/>
              <a:t>odio</a:t>
            </a:r>
            <a:r>
              <a:rPr lang="en-GB" spc="53"/>
              <a:t> </a:t>
            </a:r>
            <a:r>
              <a:rPr lang="en-GB" spc="53" err="1"/>
              <a:t>arcu</a:t>
            </a:r>
            <a:r>
              <a:rPr lang="en-GB" spc="53"/>
              <a:t>, </a:t>
            </a:r>
            <a:r>
              <a:rPr lang="en-GB" spc="53" err="1"/>
              <a:t>scelerisque</a:t>
            </a:r>
            <a:r>
              <a:rPr lang="en-GB" spc="53"/>
              <a:t> ac </a:t>
            </a:r>
            <a:r>
              <a:rPr lang="en-GB" spc="53" err="1"/>
              <a:t>rhoncus</a:t>
            </a:r>
            <a:r>
              <a:rPr lang="en-GB" spc="53"/>
              <a:t> sit </a:t>
            </a:r>
            <a:r>
              <a:rPr lang="en-GB" spc="53" err="1"/>
              <a:t>amet</a:t>
            </a:r>
            <a:r>
              <a:rPr lang="en-GB" spc="53"/>
              <a:t>, </a:t>
            </a:r>
            <a:r>
              <a:rPr lang="en-GB" spc="53" err="1"/>
              <a:t>efficitur</a:t>
            </a:r>
            <a:r>
              <a:rPr lang="en-GB" spc="53"/>
              <a:t> a </a:t>
            </a:r>
            <a:r>
              <a:rPr lang="en-GB" spc="53" err="1"/>
              <a:t>nulla</a:t>
            </a:r>
            <a:r>
              <a:rPr lang="en-GB" spc="53"/>
              <a:t>. </a:t>
            </a:r>
            <a:r>
              <a:rPr lang="en-GB" spc="53" err="1"/>
              <a:t>Sed</a:t>
            </a:r>
            <a:r>
              <a:rPr lang="en-GB" spc="53"/>
              <a:t> fermentum </a:t>
            </a:r>
            <a:r>
              <a:rPr lang="en-GB" spc="53" err="1"/>
              <a:t>volutpat</a:t>
            </a:r>
            <a:r>
              <a:rPr lang="en-GB" spc="53"/>
              <a:t> </a:t>
            </a:r>
            <a:r>
              <a:rPr lang="en-GB" spc="53" err="1"/>
              <a:t>malesuada</a:t>
            </a:r>
            <a:r>
              <a:rPr lang="en-GB" spc="53"/>
              <a:t>. Duis </a:t>
            </a:r>
            <a:r>
              <a:rPr lang="en-GB" spc="53" err="1"/>
              <a:t>viverra</a:t>
            </a:r>
            <a:r>
              <a:rPr lang="en-GB" spc="53"/>
              <a:t> </a:t>
            </a:r>
            <a:r>
              <a:rPr lang="en-GB" spc="53" err="1"/>
              <a:t>ut</a:t>
            </a:r>
            <a:r>
              <a:rPr lang="en-GB" spc="53"/>
              <a:t> </a:t>
            </a:r>
            <a:r>
              <a:rPr lang="en-GB" spc="53" err="1"/>
              <a:t>nulla</a:t>
            </a:r>
            <a:r>
              <a:rPr lang="en-GB" spc="53"/>
              <a:t> </a:t>
            </a:r>
            <a:r>
              <a:rPr lang="en-GB" spc="53" err="1"/>
              <a:t>ut</a:t>
            </a:r>
            <a:r>
              <a:rPr lang="en-GB" spc="53"/>
              <a:t> fermentum. Nam a </a:t>
            </a:r>
            <a:r>
              <a:rPr lang="en-GB" spc="53" err="1"/>
              <a:t>mauris</a:t>
            </a:r>
            <a:r>
              <a:rPr lang="en-GB" spc="53"/>
              <a:t> </a:t>
            </a:r>
            <a:r>
              <a:rPr lang="en-GB" spc="53" err="1"/>
              <a:t>quis</a:t>
            </a:r>
            <a:r>
              <a:rPr lang="en-GB" spc="53"/>
              <a:t> </a:t>
            </a:r>
            <a:r>
              <a:rPr lang="en-GB" spc="53" err="1"/>
              <a:t>tellus</a:t>
            </a:r>
            <a:r>
              <a:rPr lang="en-GB" spc="53"/>
              <a:t> </a:t>
            </a:r>
            <a:r>
              <a:rPr lang="en-GB" spc="53" err="1"/>
              <a:t>mollis</a:t>
            </a:r>
            <a:r>
              <a:rPr lang="en-GB" spc="53"/>
              <a:t> </a:t>
            </a:r>
            <a:r>
              <a:rPr lang="en-GB" spc="53" err="1"/>
              <a:t>feugiat</a:t>
            </a:r>
            <a:r>
              <a:rPr lang="en-GB" spc="53"/>
              <a:t> ac </a:t>
            </a:r>
            <a:r>
              <a:rPr lang="en-GB" spc="53" err="1"/>
              <a:t>nec</a:t>
            </a:r>
            <a:r>
              <a:rPr lang="en-GB" spc="53"/>
              <a:t> </a:t>
            </a:r>
            <a:r>
              <a:rPr lang="en-GB" spc="53" err="1"/>
              <a:t>metus</a:t>
            </a:r>
            <a:r>
              <a:rPr lang="en-GB" spc="53"/>
              <a:t>.</a:t>
            </a:r>
          </a:p>
          <a:p>
            <a:pPr marL="0" marR="0" lvl="0" indent="0" algn="l" defTabSz="1219170" rtl="0" eaLnBrk="1" fontAlgn="auto" latinLnBrk="0" hangingPunct="1">
              <a:lnSpc>
                <a:spcPct val="115000"/>
              </a:lnSpc>
              <a:spcBef>
                <a:spcPts val="0"/>
              </a:spcBef>
              <a:spcAft>
                <a:spcPts val="0"/>
              </a:spcAft>
              <a:buClr>
                <a:schemeClr val="dk2"/>
              </a:buClr>
              <a:buSzPts val="1800"/>
              <a:buFont typeface="Arial"/>
              <a:buNone/>
              <a:tabLst/>
              <a:defRPr/>
            </a:pPr>
            <a:endParaRPr lang="en-GB" spc="53"/>
          </a:p>
          <a:p>
            <a:pPr marL="0" marR="0" lvl="0" indent="0" algn="l" defTabSz="1219170" rtl="0" eaLnBrk="1" fontAlgn="auto" latinLnBrk="0" hangingPunct="1">
              <a:lnSpc>
                <a:spcPct val="115000"/>
              </a:lnSpc>
              <a:spcBef>
                <a:spcPts val="0"/>
              </a:spcBef>
              <a:spcAft>
                <a:spcPts val="0"/>
              </a:spcAft>
              <a:buClr>
                <a:schemeClr val="dk2"/>
              </a:buClr>
              <a:buSzPts val="1800"/>
              <a:buFont typeface="Arial"/>
              <a:buNone/>
              <a:tabLst/>
              <a:defRPr/>
            </a:pPr>
            <a:r>
              <a:rPr lang="en-GB" spc="53"/>
              <a:t>Lorem ipsum </a:t>
            </a:r>
            <a:r>
              <a:rPr lang="en-GB" spc="53" err="1"/>
              <a:t>dolor</a:t>
            </a:r>
            <a:r>
              <a:rPr lang="en-GB" spc="53"/>
              <a:t> sit </a:t>
            </a:r>
            <a:r>
              <a:rPr lang="en-GB" spc="53" err="1"/>
              <a:t>amet</a:t>
            </a:r>
            <a:r>
              <a:rPr lang="en-GB" spc="53"/>
              <a:t>, </a:t>
            </a:r>
            <a:r>
              <a:rPr lang="en-GB" spc="53" err="1"/>
              <a:t>consectetur</a:t>
            </a:r>
            <a:r>
              <a:rPr lang="en-GB" spc="53"/>
              <a:t> </a:t>
            </a:r>
            <a:r>
              <a:rPr lang="en-GB" spc="53" err="1"/>
              <a:t>adipiscing</a:t>
            </a:r>
            <a:r>
              <a:rPr lang="en-GB" spc="53"/>
              <a:t> </a:t>
            </a:r>
            <a:r>
              <a:rPr lang="en-GB" spc="53" err="1"/>
              <a:t>elit</a:t>
            </a:r>
            <a:r>
              <a:rPr lang="en-GB" spc="53"/>
              <a:t>. Vestibulum </a:t>
            </a:r>
            <a:r>
              <a:rPr lang="en-GB" spc="53" err="1"/>
              <a:t>odio</a:t>
            </a:r>
            <a:r>
              <a:rPr lang="en-GB" spc="53"/>
              <a:t> </a:t>
            </a:r>
            <a:r>
              <a:rPr lang="en-GB" spc="53" err="1"/>
              <a:t>arcu</a:t>
            </a:r>
            <a:r>
              <a:rPr lang="en-GB" spc="53"/>
              <a:t>, </a:t>
            </a:r>
            <a:r>
              <a:rPr lang="en-GB" spc="53" err="1"/>
              <a:t>scelerisque</a:t>
            </a:r>
            <a:r>
              <a:rPr lang="en-GB" spc="53"/>
              <a:t> ac </a:t>
            </a:r>
            <a:r>
              <a:rPr lang="en-GB" spc="53" err="1"/>
              <a:t>rhoncus</a:t>
            </a:r>
            <a:r>
              <a:rPr lang="en-GB" spc="53"/>
              <a:t> sit </a:t>
            </a:r>
            <a:r>
              <a:rPr lang="en-GB" spc="53" err="1"/>
              <a:t>amet</a:t>
            </a:r>
            <a:r>
              <a:rPr lang="en-GB" spc="53"/>
              <a:t>, </a:t>
            </a:r>
            <a:r>
              <a:rPr lang="en-GB" spc="53" err="1"/>
              <a:t>efficitur</a:t>
            </a:r>
            <a:r>
              <a:rPr lang="en-GB" spc="53"/>
              <a:t> a </a:t>
            </a:r>
            <a:r>
              <a:rPr lang="en-GB" spc="53" err="1"/>
              <a:t>nulla</a:t>
            </a:r>
            <a:r>
              <a:rPr lang="en-GB" spc="53"/>
              <a:t>. </a:t>
            </a:r>
            <a:r>
              <a:rPr lang="en-GB" spc="53" err="1"/>
              <a:t>Sed</a:t>
            </a:r>
            <a:r>
              <a:rPr lang="en-GB" spc="53"/>
              <a:t> fermentum. </a:t>
            </a:r>
          </a:p>
          <a:p>
            <a:pPr marL="0" marR="0" lvl="0" indent="0" algn="l" defTabSz="1219170" rtl="0" eaLnBrk="1" fontAlgn="auto" latinLnBrk="0" hangingPunct="1">
              <a:lnSpc>
                <a:spcPct val="115000"/>
              </a:lnSpc>
              <a:spcBef>
                <a:spcPts val="0"/>
              </a:spcBef>
              <a:spcAft>
                <a:spcPts val="0"/>
              </a:spcAft>
              <a:buClr>
                <a:schemeClr val="dk2"/>
              </a:buClr>
              <a:buSzPts val="1800"/>
              <a:buFont typeface="Arial"/>
              <a:buNone/>
              <a:tabLst/>
              <a:defRPr/>
            </a:pPr>
            <a:r>
              <a:rPr lang="en-GB" spc="53"/>
              <a:t>Duis </a:t>
            </a:r>
            <a:r>
              <a:rPr lang="en-GB" spc="53" err="1"/>
              <a:t>viverra</a:t>
            </a:r>
            <a:r>
              <a:rPr lang="en-GB" spc="53"/>
              <a:t> </a:t>
            </a:r>
            <a:r>
              <a:rPr lang="en-GB" spc="53" err="1"/>
              <a:t>ut</a:t>
            </a:r>
            <a:r>
              <a:rPr lang="en-GB" spc="53"/>
              <a:t> </a:t>
            </a:r>
            <a:r>
              <a:rPr lang="en-GB" spc="53" err="1"/>
              <a:t>nulla</a:t>
            </a:r>
            <a:r>
              <a:rPr lang="en-GB" spc="53"/>
              <a:t> </a:t>
            </a:r>
            <a:r>
              <a:rPr lang="en-GB" spc="53" err="1"/>
              <a:t>ut</a:t>
            </a:r>
            <a:r>
              <a:rPr lang="en-GB" spc="53"/>
              <a:t> fermentum.</a:t>
            </a:r>
            <a:endParaRPr lang="en-US" spc="53"/>
          </a:p>
          <a:p>
            <a:endParaRPr lang="en-US" spc="53"/>
          </a:p>
        </p:txBody>
      </p:sp>
      <p:sp>
        <p:nvSpPr>
          <p:cNvPr id="8" name="Google Shape;105;p23">
            <a:extLst>
              <a:ext uri="{FF2B5EF4-FFF2-40B4-BE49-F238E27FC236}">
                <a16:creationId xmlns:a16="http://schemas.microsoft.com/office/drawing/2014/main" id="{7651EA9D-8BB7-FA4A-8B20-FAA990A69A2D}"/>
              </a:ext>
            </a:extLst>
          </p:cNvPr>
          <p:cNvSpPr/>
          <p:nvPr userDrawn="1"/>
        </p:nvSpPr>
        <p:spPr>
          <a:xfrm>
            <a:off x="0" y="0"/>
            <a:ext cx="140400" cy="6858000"/>
          </a:xfrm>
          <a:prstGeom prst="rect">
            <a:avLst/>
          </a:prstGeom>
          <a:solidFill>
            <a:srgbClr val="01664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3" name="Rectangle 12">
            <a:extLst>
              <a:ext uri="{FF2B5EF4-FFF2-40B4-BE49-F238E27FC236}">
                <a16:creationId xmlns:a16="http://schemas.microsoft.com/office/drawing/2014/main" id="{A4A908F8-9868-CE41-9385-49BF76EF13AF}"/>
              </a:ext>
            </a:extLst>
          </p:cNvPr>
          <p:cNvSpPr/>
          <p:nvPr userDrawn="1"/>
        </p:nvSpPr>
        <p:spPr>
          <a:xfrm>
            <a:off x="11863240" y="6616192"/>
            <a:ext cx="328760" cy="254000"/>
          </a:xfrm>
          <a:prstGeom prst="rect">
            <a:avLst/>
          </a:prstGeom>
          <a:solidFill>
            <a:srgbClr val="0166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Slide Number Placeholder 2">
            <a:extLst>
              <a:ext uri="{FF2B5EF4-FFF2-40B4-BE49-F238E27FC236}">
                <a16:creationId xmlns:a16="http://schemas.microsoft.com/office/drawing/2014/main" id="{27C7E964-A4FC-FB41-A6CE-E8716376A4CA}"/>
              </a:ext>
            </a:extLst>
          </p:cNvPr>
          <p:cNvSpPr>
            <a:spLocks noGrp="1"/>
          </p:cNvSpPr>
          <p:nvPr>
            <p:ph type="sldNum" sz="quarter" idx="4"/>
          </p:nvPr>
        </p:nvSpPr>
        <p:spPr>
          <a:xfrm>
            <a:off x="11687651" y="6544889"/>
            <a:ext cx="679939" cy="396607"/>
          </a:xfrm>
          <a:prstGeom prst="rect">
            <a:avLst/>
          </a:prstGeom>
        </p:spPr>
        <p:txBody>
          <a:bodyPr vert="horz" lIns="91440" tIns="45720" rIns="91440" bIns="45720" rtlCol="0" anchor="ctr"/>
          <a:lstStyle>
            <a:lvl1pPr algn="ctr">
              <a:defRPr lang="en-US" sz="867" b="0" i="0" u="none" strike="noStrike" cap="none" dirty="0" smtClean="0">
                <a:solidFill>
                  <a:schemeClr val="bg1"/>
                </a:solidFill>
                <a:latin typeface="Arial" panose="020B0604020202020204" pitchFamily="34" charset="0"/>
                <a:ea typeface="Arial" panose="020B0604020202020204" pitchFamily="34" charset="0"/>
                <a:cs typeface="Arial" panose="020B0604020202020204" pitchFamily="34" charset="0"/>
                <a:sym typeface="Arial"/>
              </a:defRPr>
            </a:lvl1pPr>
          </a:lstStyle>
          <a:p>
            <a:fld id="{23651665-CDD2-EE4E-812F-3B7A5C260D8C}" type="slidenum">
              <a:rPr lang="en-GB" smtClean="0"/>
              <a:pPr/>
              <a:t>‹#›</a:t>
            </a:fld>
            <a:endParaRPr lang="en-GB" sz="867"/>
          </a:p>
        </p:txBody>
      </p:sp>
    </p:spTree>
    <p:extLst>
      <p:ext uri="{BB962C8B-B14F-4D97-AF65-F5344CB8AC3E}">
        <p14:creationId xmlns:p14="http://schemas.microsoft.com/office/powerpoint/2010/main" val="3503142689"/>
      </p:ext>
    </p:extLst>
  </p:cSld>
  <p:clrMapOvr>
    <a:masterClrMapping/>
  </p:clrMapOvr>
  <p:extLst>
    <p:ext uri="{DCECCB84-F9BA-43D5-87BE-67443E8EF086}">
      <p15:sldGuideLst xmlns:p15="http://schemas.microsoft.com/office/powerpoint/2012/main">
        <p15:guide id="1" orient="horz" pos="1575">
          <p15:clr>
            <a:srgbClr val="FBAE40"/>
          </p15:clr>
        </p15:guide>
        <p15:guide id="2" pos="295">
          <p15:clr>
            <a:srgbClr val="FBAE40"/>
          </p15:clr>
        </p15:guide>
        <p15:guide id="3" orient="horz" pos="1393">
          <p15:clr>
            <a:srgbClr val="FBAE40"/>
          </p15:clr>
        </p15:guide>
        <p15:guide id="4" orient="horz" pos="214">
          <p15:clr>
            <a:srgbClr val="FBAE40"/>
          </p15:clr>
        </p15:guide>
        <p15:guide id="5" orient="horz" pos="1756">
          <p15:clr>
            <a:srgbClr val="FBAE40"/>
          </p15:clr>
        </p15:guide>
        <p15:guide id="6" pos="68">
          <p15:clr>
            <a:srgbClr val="FBAE40"/>
          </p15:clr>
        </p15:guide>
        <p15:guide id="7" orient="horz" pos="395">
          <p15:clr>
            <a:srgbClr val="FBAE40"/>
          </p15:clr>
        </p15:guide>
        <p15:guide id="8" pos="5511">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 and two columns" preserve="1" userDrawn="1">
  <p:cSld name="1_Title and two columns">
    <p:spTree>
      <p:nvGrpSpPr>
        <p:cNvPr id="1" name="Shape 20"/>
        <p:cNvGrpSpPr/>
        <p:nvPr/>
      </p:nvGrpSpPr>
      <p:grpSpPr>
        <a:xfrm>
          <a:off x="0" y="0"/>
          <a:ext cx="0" cy="0"/>
          <a:chOff x="0" y="0"/>
          <a:chExt cx="0" cy="0"/>
        </a:xfrm>
      </p:grpSpPr>
      <p:pic>
        <p:nvPicPr>
          <p:cNvPr id="10" name="Picture 9" descr="A close up of a logo&#10;&#10;Description automatically generated">
            <a:extLst>
              <a:ext uri="{FF2B5EF4-FFF2-40B4-BE49-F238E27FC236}">
                <a16:creationId xmlns:a16="http://schemas.microsoft.com/office/drawing/2014/main" id="{8237A35E-A3B3-9D4B-9549-E1C5733929C6}"/>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6" name="Google Shape;105;p23">
            <a:extLst>
              <a:ext uri="{FF2B5EF4-FFF2-40B4-BE49-F238E27FC236}">
                <a16:creationId xmlns:a16="http://schemas.microsoft.com/office/drawing/2014/main" id="{2D2E829C-1F1D-504E-B0D2-D3C2012799AD}"/>
              </a:ext>
            </a:extLst>
          </p:cNvPr>
          <p:cNvSpPr/>
          <p:nvPr userDrawn="1"/>
        </p:nvSpPr>
        <p:spPr>
          <a:xfrm>
            <a:off x="0" y="0"/>
            <a:ext cx="140400" cy="6858000"/>
          </a:xfrm>
          <a:prstGeom prst="rect">
            <a:avLst/>
          </a:prstGeom>
          <a:solidFill>
            <a:srgbClr val="112F87"/>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6" name="Google Shape;17;p4">
            <a:extLst>
              <a:ext uri="{FF2B5EF4-FFF2-40B4-BE49-F238E27FC236}">
                <a16:creationId xmlns:a16="http://schemas.microsoft.com/office/drawing/2014/main" id="{6880BFC2-9E91-344A-928C-D2A7E581BC60}"/>
              </a:ext>
            </a:extLst>
          </p:cNvPr>
          <p:cNvSpPr txBox="1">
            <a:spLocks noGrp="1"/>
          </p:cNvSpPr>
          <p:nvPr>
            <p:ph type="title" hasCustomPrompt="1"/>
          </p:nvPr>
        </p:nvSpPr>
        <p:spPr>
          <a:xfrm>
            <a:off x="532914" y="632759"/>
            <a:ext cx="6349613" cy="548341"/>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sz="2400" b="1" i="0">
                <a:solidFill>
                  <a:srgbClr val="112F87"/>
                </a:solidFill>
                <a:latin typeface="Frutiger LT Std 65" panose="020B0602020204020204" pitchFamily="34" charset="77"/>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GB"/>
              <a:t>Text page</a:t>
            </a:r>
            <a:endParaRPr/>
          </a:p>
        </p:txBody>
      </p:sp>
      <p:sp>
        <p:nvSpPr>
          <p:cNvPr id="9" name="Subtitle 2">
            <a:extLst>
              <a:ext uri="{FF2B5EF4-FFF2-40B4-BE49-F238E27FC236}">
                <a16:creationId xmlns:a16="http://schemas.microsoft.com/office/drawing/2014/main" id="{A162CE1E-41B0-2345-9D92-2BF5405F5D1D}"/>
              </a:ext>
            </a:extLst>
          </p:cNvPr>
          <p:cNvSpPr>
            <a:spLocks noGrp="1"/>
          </p:cNvSpPr>
          <p:nvPr>
            <p:ph type="subTitle" idx="1" hasCustomPrompt="1"/>
          </p:nvPr>
        </p:nvSpPr>
        <p:spPr>
          <a:xfrm>
            <a:off x="539604" y="2799194"/>
            <a:ext cx="7888779" cy="2077607"/>
          </a:xfrm>
        </p:spPr>
        <p:txBody>
          <a:bodyPr/>
          <a:lstStyle>
            <a:lvl1pPr marL="0" marR="0" indent="0" algn="l" defTabSz="1219170" rtl="0" eaLnBrk="1" fontAlgn="auto" latinLnBrk="0" hangingPunct="1">
              <a:lnSpc>
                <a:spcPct val="115000"/>
              </a:lnSpc>
              <a:spcBef>
                <a:spcPts val="0"/>
              </a:spcBef>
              <a:spcAft>
                <a:spcPts val="0"/>
              </a:spcAft>
              <a:buClr>
                <a:schemeClr val="dk2"/>
              </a:buClr>
              <a:buSzPts val="1800"/>
              <a:buFont typeface="Arial"/>
              <a:buNone/>
              <a:tabLst/>
              <a:defRPr sz="1467" b="0" i="0">
                <a:solidFill>
                  <a:schemeClr val="tx1">
                    <a:lumMod val="65000"/>
                    <a:lumOff val="35000"/>
                  </a:schemeClr>
                </a:solidFill>
                <a:latin typeface="Frutiger LT Std 45 Light" panose="020B0402020204020204" pitchFamily="34" charset="77"/>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GB" spc="53"/>
              <a:t>Lorem ipsum </a:t>
            </a:r>
            <a:r>
              <a:rPr lang="en-GB" spc="53" err="1"/>
              <a:t>dolor</a:t>
            </a:r>
            <a:r>
              <a:rPr lang="en-GB" spc="53"/>
              <a:t> sit </a:t>
            </a:r>
            <a:r>
              <a:rPr lang="en-GB" spc="53" err="1"/>
              <a:t>amet</a:t>
            </a:r>
            <a:r>
              <a:rPr lang="en-GB" spc="53"/>
              <a:t>, </a:t>
            </a:r>
            <a:r>
              <a:rPr lang="en-GB" spc="53" err="1"/>
              <a:t>consectetur</a:t>
            </a:r>
            <a:r>
              <a:rPr lang="en-GB" spc="53"/>
              <a:t> </a:t>
            </a:r>
            <a:r>
              <a:rPr lang="en-GB" spc="53" err="1"/>
              <a:t>adipiscing</a:t>
            </a:r>
            <a:r>
              <a:rPr lang="en-GB" spc="53"/>
              <a:t> </a:t>
            </a:r>
            <a:r>
              <a:rPr lang="en-GB" spc="53" err="1"/>
              <a:t>elit</a:t>
            </a:r>
            <a:r>
              <a:rPr lang="en-GB" spc="53"/>
              <a:t>. Vestibulum </a:t>
            </a:r>
            <a:r>
              <a:rPr lang="en-GB" spc="53" err="1"/>
              <a:t>odio</a:t>
            </a:r>
            <a:r>
              <a:rPr lang="en-GB" spc="53"/>
              <a:t> </a:t>
            </a:r>
            <a:r>
              <a:rPr lang="en-GB" spc="53" err="1"/>
              <a:t>arcu</a:t>
            </a:r>
            <a:r>
              <a:rPr lang="en-GB" spc="53"/>
              <a:t>, </a:t>
            </a:r>
            <a:r>
              <a:rPr lang="en-GB" spc="53" err="1"/>
              <a:t>scelerisque</a:t>
            </a:r>
            <a:r>
              <a:rPr lang="en-GB" spc="53"/>
              <a:t> ac </a:t>
            </a:r>
            <a:r>
              <a:rPr lang="en-GB" spc="53" err="1"/>
              <a:t>rhoncus</a:t>
            </a:r>
            <a:r>
              <a:rPr lang="en-GB" spc="53"/>
              <a:t> sit </a:t>
            </a:r>
            <a:r>
              <a:rPr lang="en-GB" spc="53" err="1"/>
              <a:t>amet</a:t>
            </a:r>
            <a:r>
              <a:rPr lang="en-GB" spc="53"/>
              <a:t>, </a:t>
            </a:r>
            <a:r>
              <a:rPr lang="en-GB" spc="53" err="1"/>
              <a:t>efficitur</a:t>
            </a:r>
            <a:r>
              <a:rPr lang="en-GB" spc="53"/>
              <a:t> a </a:t>
            </a:r>
            <a:r>
              <a:rPr lang="en-GB" spc="53" err="1"/>
              <a:t>nulla</a:t>
            </a:r>
            <a:r>
              <a:rPr lang="en-GB" spc="53"/>
              <a:t>. </a:t>
            </a:r>
            <a:r>
              <a:rPr lang="en-GB" spc="53" err="1"/>
              <a:t>Sed</a:t>
            </a:r>
            <a:r>
              <a:rPr lang="en-GB" spc="53"/>
              <a:t> fermentum </a:t>
            </a:r>
            <a:r>
              <a:rPr lang="en-GB" spc="53" err="1"/>
              <a:t>volutpat</a:t>
            </a:r>
            <a:r>
              <a:rPr lang="en-GB" spc="53"/>
              <a:t> </a:t>
            </a:r>
            <a:r>
              <a:rPr lang="en-GB" spc="53" err="1"/>
              <a:t>malesuada</a:t>
            </a:r>
            <a:r>
              <a:rPr lang="en-GB" spc="53"/>
              <a:t>. Duis </a:t>
            </a:r>
            <a:r>
              <a:rPr lang="en-GB" spc="53" err="1"/>
              <a:t>viverra</a:t>
            </a:r>
            <a:r>
              <a:rPr lang="en-GB" spc="53"/>
              <a:t> </a:t>
            </a:r>
            <a:r>
              <a:rPr lang="en-GB" spc="53" err="1"/>
              <a:t>ut</a:t>
            </a:r>
            <a:r>
              <a:rPr lang="en-GB" spc="53"/>
              <a:t> </a:t>
            </a:r>
            <a:r>
              <a:rPr lang="en-GB" spc="53" err="1"/>
              <a:t>nulla</a:t>
            </a:r>
            <a:r>
              <a:rPr lang="en-GB" spc="53"/>
              <a:t> </a:t>
            </a:r>
            <a:r>
              <a:rPr lang="en-GB" spc="53" err="1"/>
              <a:t>ut</a:t>
            </a:r>
            <a:r>
              <a:rPr lang="en-GB" spc="53"/>
              <a:t> fermentum. Nam a </a:t>
            </a:r>
            <a:r>
              <a:rPr lang="en-GB" spc="53" err="1"/>
              <a:t>mauris</a:t>
            </a:r>
            <a:r>
              <a:rPr lang="en-GB" spc="53"/>
              <a:t> </a:t>
            </a:r>
            <a:r>
              <a:rPr lang="en-GB" spc="53" err="1"/>
              <a:t>quis</a:t>
            </a:r>
            <a:r>
              <a:rPr lang="en-GB" spc="53"/>
              <a:t> </a:t>
            </a:r>
            <a:r>
              <a:rPr lang="en-GB" spc="53" err="1"/>
              <a:t>tellus</a:t>
            </a:r>
            <a:r>
              <a:rPr lang="en-GB" spc="53"/>
              <a:t> </a:t>
            </a:r>
            <a:r>
              <a:rPr lang="en-GB" spc="53" err="1"/>
              <a:t>mollis</a:t>
            </a:r>
            <a:r>
              <a:rPr lang="en-GB" spc="53"/>
              <a:t> </a:t>
            </a:r>
            <a:r>
              <a:rPr lang="en-GB" spc="53" err="1"/>
              <a:t>feugiat</a:t>
            </a:r>
            <a:r>
              <a:rPr lang="en-GB" spc="53"/>
              <a:t> ac </a:t>
            </a:r>
            <a:r>
              <a:rPr lang="en-GB" spc="53" err="1"/>
              <a:t>nec</a:t>
            </a:r>
            <a:r>
              <a:rPr lang="en-GB" spc="53"/>
              <a:t> </a:t>
            </a:r>
            <a:r>
              <a:rPr lang="en-GB" spc="53" err="1"/>
              <a:t>metus</a:t>
            </a:r>
            <a:r>
              <a:rPr lang="en-GB" spc="53"/>
              <a:t>.</a:t>
            </a:r>
          </a:p>
          <a:p>
            <a:pPr marL="0" marR="0" lvl="0" indent="0" algn="l" defTabSz="1219170" rtl="0" eaLnBrk="1" fontAlgn="auto" latinLnBrk="0" hangingPunct="1">
              <a:lnSpc>
                <a:spcPct val="115000"/>
              </a:lnSpc>
              <a:spcBef>
                <a:spcPts val="0"/>
              </a:spcBef>
              <a:spcAft>
                <a:spcPts val="0"/>
              </a:spcAft>
              <a:buClr>
                <a:schemeClr val="dk2"/>
              </a:buClr>
              <a:buSzPts val="1800"/>
              <a:buFont typeface="Arial"/>
              <a:buNone/>
              <a:tabLst/>
              <a:defRPr/>
            </a:pPr>
            <a:endParaRPr lang="en-GB" spc="53"/>
          </a:p>
          <a:p>
            <a:pPr marL="0" marR="0" lvl="0" indent="0" algn="l" defTabSz="1219170" rtl="0" eaLnBrk="1" fontAlgn="auto" latinLnBrk="0" hangingPunct="1">
              <a:lnSpc>
                <a:spcPct val="115000"/>
              </a:lnSpc>
              <a:spcBef>
                <a:spcPts val="0"/>
              </a:spcBef>
              <a:spcAft>
                <a:spcPts val="0"/>
              </a:spcAft>
              <a:buClr>
                <a:schemeClr val="dk2"/>
              </a:buClr>
              <a:buSzPts val="1800"/>
              <a:buFont typeface="Arial"/>
              <a:buNone/>
              <a:tabLst/>
              <a:defRPr/>
            </a:pPr>
            <a:r>
              <a:rPr lang="en-GB" spc="53"/>
              <a:t>Lorem ipsum </a:t>
            </a:r>
            <a:r>
              <a:rPr lang="en-GB" spc="53" err="1"/>
              <a:t>dolor</a:t>
            </a:r>
            <a:r>
              <a:rPr lang="en-GB" spc="53"/>
              <a:t> sit </a:t>
            </a:r>
            <a:r>
              <a:rPr lang="en-GB" spc="53" err="1"/>
              <a:t>amet</a:t>
            </a:r>
            <a:r>
              <a:rPr lang="en-GB" spc="53"/>
              <a:t>, </a:t>
            </a:r>
            <a:r>
              <a:rPr lang="en-GB" spc="53" err="1"/>
              <a:t>consectetur</a:t>
            </a:r>
            <a:r>
              <a:rPr lang="en-GB" spc="53"/>
              <a:t> </a:t>
            </a:r>
            <a:r>
              <a:rPr lang="en-GB" spc="53" err="1"/>
              <a:t>adipiscing</a:t>
            </a:r>
            <a:r>
              <a:rPr lang="en-GB" spc="53"/>
              <a:t> </a:t>
            </a:r>
            <a:r>
              <a:rPr lang="en-GB" spc="53" err="1"/>
              <a:t>elit</a:t>
            </a:r>
            <a:r>
              <a:rPr lang="en-GB" spc="53"/>
              <a:t>. Vestibulum </a:t>
            </a:r>
            <a:r>
              <a:rPr lang="en-GB" spc="53" err="1"/>
              <a:t>odio</a:t>
            </a:r>
            <a:r>
              <a:rPr lang="en-GB" spc="53"/>
              <a:t> </a:t>
            </a:r>
            <a:r>
              <a:rPr lang="en-GB" spc="53" err="1"/>
              <a:t>arcu</a:t>
            </a:r>
            <a:r>
              <a:rPr lang="en-GB" spc="53"/>
              <a:t>, </a:t>
            </a:r>
            <a:r>
              <a:rPr lang="en-GB" spc="53" err="1"/>
              <a:t>scelerisque</a:t>
            </a:r>
            <a:r>
              <a:rPr lang="en-GB" spc="53"/>
              <a:t> ac </a:t>
            </a:r>
            <a:r>
              <a:rPr lang="en-GB" spc="53" err="1"/>
              <a:t>rhoncus</a:t>
            </a:r>
            <a:r>
              <a:rPr lang="en-GB" spc="53"/>
              <a:t> sit </a:t>
            </a:r>
            <a:r>
              <a:rPr lang="en-GB" spc="53" err="1"/>
              <a:t>amet</a:t>
            </a:r>
            <a:r>
              <a:rPr lang="en-GB" spc="53"/>
              <a:t>, </a:t>
            </a:r>
            <a:r>
              <a:rPr lang="en-GB" spc="53" err="1"/>
              <a:t>efficitur</a:t>
            </a:r>
            <a:r>
              <a:rPr lang="en-GB" spc="53"/>
              <a:t> a </a:t>
            </a:r>
            <a:r>
              <a:rPr lang="en-GB" spc="53" err="1"/>
              <a:t>nulla</a:t>
            </a:r>
            <a:r>
              <a:rPr lang="en-GB" spc="53"/>
              <a:t>. </a:t>
            </a:r>
            <a:r>
              <a:rPr lang="en-GB" spc="53" err="1"/>
              <a:t>Sed</a:t>
            </a:r>
            <a:r>
              <a:rPr lang="en-GB" spc="53"/>
              <a:t> fermentum. </a:t>
            </a:r>
          </a:p>
          <a:p>
            <a:pPr marL="0" marR="0" lvl="0" indent="0" algn="l" defTabSz="1219170" rtl="0" eaLnBrk="1" fontAlgn="auto" latinLnBrk="0" hangingPunct="1">
              <a:lnSpc>
                <a:spcPct val="115000"/>
              </a:lnSpc>
              <a:spcBef>
                <a:spcPts val="0"/>
              </a:spcBef>
              <a:spcAft>
                <a:spcPts val="0"/>
              </a:spcAft>
              <a:buClr>
                <a:schemeClr val="dk2"/>
              </a:buClr>
              <a:buSzPts val="1800"/>
              <a:buFont typeface="Arial"/>
              <a:buNone/>
              <a:tabLst/>
              <a:defRPr/>
            </a:pPr>
            <a:r>
              <a:rPr lang="en-GB" spc="53"/>
              <a:t>Duis </a:t>
            </a:r>
            <a:r>
              <a:rPr lang="en-GB" spc="53" err="1"/>
              <a:t>viverra</a:t>
            </a:r>
            <a:r>
              <a:rPr lang="en-GB" spc="53"/>
              <a:t> </a:t>
            </a:r>
            <a:r>
              <a:rPr lang="en-GB" spc="53" err="1"/>
              <a:t>ut</a:t>
            </a:r>
            <a:r>
              <a:rPr lang="en-GB" spc="53"/>
              <a:t> </a:t>
            </a:r>
            <a:r>
              <a:rPr lang="en-GB" spc="53" err="1"/>
              <a:t>nulla</a:t>
            </a:r>
            <a:r>
              <a:rPr lang="en-GB" spc="53"/>
              <a:t> </a:t>
            </a:r>
            <a:r>
              <a:rPr lang="en-GB" spc="53" err="1"/>
              <a:t>ut</a:t>
            </a:r>
            <a:r>
              <a:rPr lang="en-GB" spc="53"/>
              <a:t> fermentum.</a:t>
            </a:r>
            <a:endParaRPr lang="en-US" spc="53"/>
          </a:p>
          <a:p>
            <a:endParaRPr lang="en-US" spc="53"/>
          </a:p>
        </p:txBody>
      </p:sp>
    </p:spTree>
    <p:extLst>
      <p:ext uri="{BB962C8B-B14F-4D97-AF65-F5344CB8AC3E}">
        <p14:creationId xmlns:p14="http://schemas.microsoft.com/office/powerpoint/2010/main" val="231722074"/>
      </p:ext>
    </p:extLst>
  </p:cSld>
  <p:clrMapOvr>
    <a:masterClrMapping/>
  </p:clrMapOvr>
  <p:extLst>
    <p:ext uri="{DCECCB84-F9BA-43D5-87BE-67443E8EF086}">
      <p15:sldGuideLst xmlns:p15="http://schemas.microsoft.com/office/powerpoint/2012/main">
        <p15:guide id="1" orient="horz" pos="1575">
          <p15:clr>
            <a:srgbClr val="FBAE40"/>
          </p15:clr>
        </p15:guide>
        <p15:guide id="2" pos="295">
          <p15:clr>
            <a:srgbClr val="FBAE40"/>
          </p15:clr>
        </p15:guide>
        <p15:guide id="3" orient="horz" pos="1393">
          <p15:clr>
            <a:srgbClr val="FBAE40"/>
          </p15:clr>
        </p15:guide>
        <p15:guide id="4" orient="horz" pos="214">
          <p15:clr>
            <a:srgbClr val="FBAE40"/>
          </p15:clr>
        </p15:guide>
        <p15:guide id="5" orient="horz" pos="1756">
          <p15:clr>
            <a:srgbClr val="FBAE40"/>
          </p15:clr>
        </p15:guide>
        <p15:guide id="6" pos="68">
          <p15:clr>
            <a:srgbClr val="FBAE40"/>
          </p15:clr>
        </p15:guide>
        <p15:guide id="7" orient="horz" pos="395">
          <p15:clr>
            <a:srgbClr val="FBAE40"/>
          </p15:clr>
        </p15:guide>
        <p15:guide id="8" pos="5511">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and two columns" preserve="1" userDrawn="1">
  <p:cSld name="1_Title and two columns">
    <p:spTree>
      <p:nvGrpSpPr>
        <p:cNvPr id="1" name="Shape 20"/>
        <p:cNvGrpSpPr/>
        <p:nvPr/>
      </p:nvGrpSpPr>
      <p:grpSpPr>
        <a:xfrm>
          <a:off x="0" y="0"/>
          <a:ext cx="0" cy="0"/>
          <a:chOff x="0" y="0"/>
          <a:chExt cx="0" cy="0"/>
        </a:xfrm>
      </p:grpSpPr>
      <p:pic>
        <p:nvPicPr>
          <p:cNvPr id="9" name="Picture 8" descr="A picture containing water, white&#10;&#10;Description automatically generated">
            <a:extLst>
              <a:ext uri="{FF2B5EF4-FFF2-40B4-BE49-F238E27FC236}">
                <a16:creationId xmlns:a16="http://schemas.microsoft.com/office/drawing/2014/main" id="{0CDEC147-CB11-F14D-8DE0-51D2749FDAE2}"/>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6" name="Google Shape;17;p4">
            <a:extLst>
              <a:ext uri="{FF2B5EF4-FFF2-40B4-BE49-F238E27FC236}">
                <a16:creationId xmlns:a16="http://schemas.microsoft.com/office/drawing/2014/main" id="{6880BFC2-9E91-344A-928C-D2A7E581BC60}"/>
              </a:ext>
            </a:extLst>
          </p:cNvPr>
          <p:cNvSpPr txBox="1">
            <a:spLocks noGrp="1"/>
          </p:cNvSpPr>
          <p:nvPr>
            <p:ph type="title" hasCustomPrompt="1"/>
          </p:nvPr>
        </p:nvSpPr>
        <p:spPr>
          <a:xfrm>
            <a:off x="532914" y="632759"/>
            <a:ext cx="5723756" cy="548341"/>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sz="2400" b="1" i="0">
                <a:solidFill>
                  <a:srgbClr val="112F87"/>
                </a:solidFill>
                <a:latin typeface="Frutiger LT Std 65" panose="020B0602020204020204" pitchFamily="34" charset="77"/>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GB"/>
              <a:t>Text page</a:t>
            </a:r>
            <a:endParaRPr/>
          </a:p>
        </p:txBody>
      </p:sp>
      <p:sp>
        <p:nvSpPr>
          <p:cNvPr id="11" name="Subtitle 2">
            <a:extLst>
              <a:ext uri="{FF2B5EF4-FFF2-40B4-BE49-F238E27FC236}">
                <a16:creationId xmlns:a16="http://schemas.microsoft.com/office/drawing/2014/main" id="{675F545C-11FE-834C-8251-B30A109026F8}"/>
              </a:ext>
            </a:extLst>
          </p:cNvPr>
          <p:cNvSpPr>
            <a:spLocks noGrp="1"/>
          </p:cNvSpPr>
          <p:nvPr>
            <p:ph type="subTitle" idx="1" hasCustomPrompt="1"/>
          </p:nvPr>
        </p:nvSpPr>
        <p:spPr>
          <a:xfrm>
            <a:off x="539604" y="2799194"/>
            <a:ext cx="7888779" cy="2077607"/>
          </a:xfrm>
        </p:spPr>
        <p:txBody>
          <a:bodyPr/>
          <a:lstStyle>
            <a:lvl1pPr marL="0" marR="0" indent="0" algn="l" defTabSz="1219170" rtl="0" eaLnBrk="1" fontAlgn="auto" latinLnBrk="0" hangingPunct="1">
              <a:lnSpc>
                <a:spcPct val="115000"/>
              </a:lnSpc>
              <a:spcBef>
                <a:spcPts val="0"/>
              </a:spcBef>
              <a:spcAft>
                <a:spcPts val="0"/>
              </a:spcAft>
              <a:buClr>
                <a:schemeClr val="dk2"/>
              </a:buClr>
              <a:buSzPts val="1800"/>
              <a:buFont typeface="Arial"/>
              <a:buNone/>
              <a:tabLst/>
              <a:defRPr sz="1467" b="0" i="0">
                <a:solidFill>
                  <a:schemeClr val="tx1">
                    <a:lumMod val="65000"/>
                    <a:lumOff val="35000"/>
                  </a:schemeClr>
                </a:solidFill>
                <a:latin typeface="Frutiger LT Std 45 Light" panose="020B0402020204020204" pitchFamily="34" charset="77"/>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GB" spc="53"/>
              <a:t>Lorem ipsum </a:t>
            </a:r>
            <a:r>
              <a:rPr lang="en-GB" spc="53" err="1"/>
              <a:t>dolor</a:t>
            </a:r>
            <a:r>
              <a:rPr lang="en-GB" spc="53"/>
              <a:t> sit </a:t>
            </a:r>
            <a:r>
              <a:rPr lang="en-GB" spc="53" err="1"/>
              <a:t>amet</a:t>
            </a:r>
            <a:r>
              <a:rPr lang="en-GB" spc="53"/>
              <a:t>, </a:t>
            </a:r>
            <a:r>
              <a:rPr lang="en-GB" spc="53" err="1"/>
              <a:t>consectetur</a:t>
            </a:r>
            <a:r>
              <a:rPr lang="en-GB" spc="53"/>
              <a:t> </a:t>
            </a:r>
            <a:r>
              <a:rPr lang="en-GB" spc="53" err="1"/>
              <a:t>adipiscing</a:t>
            </a:r>
            <a:r>
              <a:rPr lang="en-GB" spc="53"/>
              <a:t> </a:t>
            </a:r>
            <a:r>
              <a:rPr lang="en-GB" spc="53" err="1"/>
              <a:t>elit</a:t>
            </a:r>
            <a:r>
              <a:rPr lang="en-GB" spc="53"/>
              <a:t>. Vestibulum </a:t>
            </a:r>
            <a:r>
              <a:rPr lang="en-GB" spc="53" err="1"/>
              <a:t>odio</a:t>
            </a:r>
            <a:r>
              <a:rPr lang="en-GB" spc="53"/>
              <a:t> </a:t>
            </a:r>
            <a:r>
              <a:rPr lang="en-GB" spc="53" err="1"/>
              <a:t>arcu</a:t>
            </a:r>
            <a:r>
              <a:rPr lang="en-GB" spc="53"/>
              <a:t>, </a:t>
            </a:r>
            <a:r>
              <a:rPr lang="en-GB" spc="53" err="1"/>
              <a:t>scelerisque</a:t>
            </a:r>
            <a:r>
              <a:rPr lang="en-GB" spc="53"/>
              <a:t> ac </a:t>
            </a:r>
            <a:r>
              <a:rPr lang="en-GB" spc="53" err="1"/>
              <a:t>rhoncus</a:t>
            </a:r>
            <a:r>
              <a:rPr lang="en-GB" spc="53"/>
              <a:t> sit </a:t>
            </a:r>
            <a:r>
              <a:rPr lang="en-GB" spc="53" err="1"/>
              <a:t>amet</a:t>
            </a:r>
            <a:r>
              <a:rPr lang="en-GB" spc="53"/>
              <a:t>, </a:t>
            </a:r>
            <a:r>
              <a:rPr lang="en-GB" spc="53" err="1"/>
              <a:t>efficitur</a:t>
            </a:r>
            <a:r>
              <a:rPr lang="en-GB" spc="53"/>
              <a:t> a </a:t>
            </a:r>
            <a:r>
              <a:rPr lang="en-GB" spc="53" err="1"/>
              <a:t>nulla</a:t>
            </a:r>
            <a:r>
              <a:rPr lang="en-GB" spc="53"/>
              <a:t>. </a:t>
            </a:r>
            <a:r>
              <a:rPr lang="en-GB" spc="53" err="1"/>
              <a:t>Sed</a:t>
            </a:r>
            <a:r>
              <a:rPr lang="en-GB" spc="53"/>
              <a:t> fermentum </a:t>
            </a:r>
            <a:r>
              <a:rPr lang="en-GB" spc="53" err="1"/>
              <a:t>volutpat</a:t>
            </a:r>
            <a:r>
              <a:rPr lang="en-GB" spc="53"/>
              <a:t> </a:t>
            </a:r>
            <a:r>
              <a:rPr lang="en-GB" spc="53" err="1"/>
              <a:t>malesuada</a:t>
            </a:r>
            <a:r>
              <a:rPr lang="en-GB" spc="53"/>
              <a:t>. Duis </a:t>
            </a:r>
            <a:r>
              <a:rPr lang="en-GB" spc="53" err="1"/>
              <a:t>viverra</a:t>
            </a:r>
            <a:r>
              <a:rPr lang="en-GB" spc="53"/>
              <a:t> </a:t>
            </a:r>
            <a:r>
              <a:rPr lang="en-GB" spc="53" err="1"/>
              <a:t>ut</a:t>
            </a:r>
            <a:r>
              <a:rPr lang="en-GB" spc="53"/>
              <a:t> </a:t>
            </a:r>
            <a:r>
              <a:rPr lang="en-GB" spc="53" err="1"/>
              <a:t>nulla</a:t>
            </a:r>
            <a:r>
              <a:rPr lang="en-GB" spc="53"/>
              <a:t> </a:t>
            </a:r>
            <a:r>
              <a:rPr lang="en-GB" spc="53" err="1"/>
              <a:t>ut</a:t>
            </a:r>
            <a:r>
              <a:rPr lang="en-GB" spc="53"/>
              <a:t> fermentum. Nam a </a:t>
            </a:r>
            <a:r>
              <a:rPr lang="en-GB" spc="53" err="1"/>
              <a:t>mauris</a:t>
            </a:r>
            <a:r>
              <a:rPr lang="en-GB" spc="53"/>
              <a:t> </a:t>
            </a:r>
            <a:r>
              <a:rPr lang="en-GB" spc="53" err="1"/>
              <a:t>quis</a:t>
            </a:r>
            <a:r>
              <a:rPr lang="en-GB" spc="53"/>
              <a:t> </a:t>
            </a:r>
            <a:r>
              <a:rPr lang="en-GB" spc="53" err="1"/>
              <a:t>tellus</a:t>
            </a:r>
            <a:r>
              <a:rPr lang="en-GB" spc="53"/>
              <a:t> </a:t>
            </a:r>
            <a:r>
              <a:rPr lang="en-GB" spc="53" err="1"/>
              <a:t>mollis</a:t>
            </a:r>
            <a:r>
              <a:rPr lang="en-GB" spc="53"/>
              <a:t> </a:t>
            </a:r>
            <a:r>
              <a:rPr lang="en-GB" spc="53" err="1"/>
              <a:t>feugiat</a:t>
            </a:r>
            <a:r>
              <a:rPr lang="en-GB" spc="53"/>
              <a:t> ac </a:t>
            </a:r>
            <a:r>
              <a:rPr lang="en-GB" spc="53" err="1"/>
              <a:t>nec</a:t>
            </a:r>
            <a:r>
              <a:rPr lang="en-GB" spc="53"/>
              <a:t> </a:t>
            </a:r>
            <a:r>
              <a:rPr lang="en-GB" spc="53" err="1"/>
              <a:t>metus</a:t>
            </a:r>
            <a:r>
              <a:rPr lang="en-GB" spc="53"/>
              <a:t>.</a:t>
            </a:r>
          </a:p>
          <a:p>
            <a:pPr marL="0" marR="0" lvl="0" indent="0" algn="l" defTabSz="1219170" rtl="0" eaLnBrk="1" fontAlgn="auto" latinLnBrk="0" hangingPunct="1">
              <a:lnSpc>
                <a:spcPct val="115000"/>
              </a:lnSpc>
              <a:spcBef>
                <a:spcPts val="0"/>
              </a:spcBef>
              <a:spcAft>
                <a:spcPts val="0"/>
              </a:spcAft>
              <a:buClr>
                <a:schemeClr val="dk2"/>
              </a:buClr>
              <a:buSzPts val="1800"/>
              <a:buFont typeface="Arial"/>
              <a:buNone/>
              <a:tabLst/>
              <a:defRPr/>
            </a:pPr>
            <a:endParaRPr lang="en-GB" spc="53"/>
          </a:p>
          <a:p>
            <a:pPr marL="0" marR="0" lvl="0" indent="0" algn="l" defTabSz="1219170" rtl="0" eaLnBrk="1" fontAlgn="auto" latinLnBrk="0" hangingPunct="1">
              <a:lnSpc>
                <a:spcPct val="115000"/>
              </a:lnSpc>
              <a:spcBef>
                <a:spcPts val="0"/>
              </a:spcBef>
              <a:spcAft>
                <a:spcPts val="0"/>
              </a:spcAft>
              <a:buClr>
                <a:schemeClr val="dk2"/>
              </a:buClr>
              <a:buSzPts val="1800"/>
              <a:buFont typeface="Arial"/>
              <a:buNone/>
              <a:tabLst/>
              <a:defRPr/>
            </a:pPr>
            <a:r>
              <a:rPr lang="en-GB" spc="53"/>
              <a:t>Lorem ipsum </a:t>
            </a:r>
            <a:r>
              <a:rPr lang="en-GB" spc="53" err="1"/>
              <a:t>dolor</a:t>
            </a:r>
            <a:r>
              <a:rPr lang="en-GB" spc="53"/>
              <a:t> sit </a:t>
            </a:r>
            <a:r>
              <a:rPr lang="en-GB" spc="53" err="1"/>
              <a:t>amet</a:t>
            </a:r>
            <a:r>
              <a:rPr lang="en-GB" spc="53"/>
              <a:t>, </a:t>
            </a:r>
            <a:r>
              <a:rPr lang="en-GB" spc="53" err="1"/>
              <a:t>consectetur</a:t>
            </a:r>
            <a:r>
              <a:rPr lang="en-GB" spc="53"/>
              <a:t> </a:t>
            </a:r>
            <a:r>
              <a:rPr lang="en-GB" spc="53" err="1"/>
              <a:t>adipiscing</a:t>
            </a:r>
            <a:r>
              <a:rPr lang="en-GB" spc="53"/>
              <a:t> </a:t>
            </a:r>
            <a:r>
              <a:rPr lang="en-GB" spc="53" err="1"/>
              <a:t>elit</a:t>
            </a:r>
            <a:r>
              <a:rPr lang="en-GB" spc="53"/>
              <a:t>. Vestibulum </a:t>
            </a:r>
            <a:r>
              <a:rPr lang="en-GB" spc="53" err="1"/>
              <a:t>odio</a:t>
            </a:r>
            <a:r>
              <a:rPr lang="en-GB" spc="53"/>
              <a:t> </a:t>
            </a:r>
            <a:r>
              <a:rPr lang="en-GB" spc="53" err="1"/>
              <a:t>arcu</a:t>
            </a:r>
            <a:r>
              <a:rPr lang="en-GB" spc="53"/>
              <a:t>, </a:t>
            </a:r>
            <a:r>
              <a:rPr lang="en-GB" spc="53" err="1"/>
              <a:t>scelerisque</a:t>
            </a:r>
            <a:r>
              <a:rPr lang="en-GB" spc="53"/>
              <a:t> ac </a:t>
            </a:r>
            <a:r>
              <a:rPr lang="en-GB" spc="53" err="1"/>
              <a:t>rhoncus</a:t>
            </a:r>
            <a:r>
              <a:rPr lang="en-GB" spc="53"/>
              <a:t> sit </a:t>
            </a:r>
            <a:r>
              <a:rPr lang="en-GB" spc="53" err="1"/>
              <a:t>amet</a:t>
            </a:r>
            <a:r>
              <a:rPr lang="en-GB" spc="53"/>
              <a:t>, </a:t>
            </a:r>
            <a:r>
              <a:rPr lang="en-GB" spc="53" err="1"/>
              <a:t>efficitur</a:t>
            </a:r>
            <a:r>
              <a:rPr lang="en-GB" spc="53"/>
              <a:t> a </a:t>
            </a:r>
            <a:r>
              <a:rPr lang="en-GB" spc="53" err="1"/>
              <a:t>nulla</a:t>
            </a:r>
            <a:r>
              <a:rPr lang="en-GB" spc="53"/>
              <a:t>. </a:t>
            </a:r>
            <a:r>
              <a:rPr lang="en-GB" spc="53" err="1"/>
              <a:t>Sed</a:t>
            </a:r>
            <a:r>
              <a:rPr lang="en-GB" spc="53"/>
              <a:t> fermentum. </a:t>
            </a:r>
          </a:p>
          <a:p>
            <a:pPr marL="0" marR="0" lvl="0" indent="0" algn="l" defTabSz="1219170" rtl="0" eaLnBrk="1" fontAlgn="auto" latinLnBrk="0" hangingPunct="1">
              <a:lnSpc>
                <a:spcPct val="115000"/>
              </a:lnSpc>
              <a:spcBef>
                <a:spcPts val="0"/>
              </a:spcBef>
              <a:spcAft>
                <a:spcPts val="0"/>
              </a:spcAft>
              <a:buClr>
                <a:schemeClr val="dk2"/>
              </a:buClr>
              <a:buSzPts val="1800"/>
              <a:buFont typeface="Arial"/>
              <a:buNone/>
              <a:tabLst/>
              <a:defRPr/>
            </a:pPr>
            <a:r>
              <a:rPr lang="en-GB" spc="53"/>
              <a:t>Duis </a:t>
            </a:r>
            <a:r>
              <a:rPr lang="en-GB" spc="53" err="1"/>
              <a:t>viverra</a:t>
            </a:r>
            <a:r>
              <a:rPr lang="en-GB" spc="53"/>
              <a:t> </a:t>
            </a:r>
            <a:r>
              <a:rPr lang="en-GB" spc="53" err="1"/>
              <a:t>ut</a:t>
            </a:r>
            <a:r>
              <a:rPr lang="en-GB" spc="53"/>
              <a:t> </a:t>
            </a:r>
            <a:r>
              <a:rPr lang="en-GB" spc="53" err="1"/>
              <a:t>nulla</a:t>
            </a:r>
            <a:r>
              <a:rPr lang="en-GB" spc="53"/>
              <a:t> </a:t>
            </a:r>
            <a:r>
              <a:rPr lang="en-GB" spc="53" err="1"/>
              <a:t>ut</a:t>
            </a:r>
            <a:r>
              <a:rPr lang="en-GB" spc="53"/>
              <a:t> fermentum.</a:t>
            </a:r>
            <a:endParaRPr lang="en-US" spc="53"/>
          </a:p>
          <a:p>
            <a:endParaRPr lang="en-US" spc="53"/>
          </a:p>
        </p:txBody>
      </p:sp>
      <p:sp>
        <p:nvSpPr>
          <p:cNvPr id="8" name="Google Shape;105;p23">
            <a:extLst>
              <a:ext uri="{FF2B5EF4-FFF2-40B4-BE49-F238E27FC236}">
                <a16:creationId xmlns:a16="http://schemas.microsoft.com/office/drawing/2014/main" id="{ED332629-3F26-BF44-9ED0-504997DA9E7A}"/>
              </a:ext>
            </a:extLst>
          </p:cNvPr>
          <p:cNvSpPr/>
          <p:nvPr userDrawn="1"/>
        </p:nvSpPr>
        <p:spPr>
          <a:xfrm>
            <a:off x="0" y="0"/>
            <a:ext cx="140400" cy="6858000"/>
          </a:xfrm>
          <a:prstGeom prst="rect">
            <a:avLst/>
          </a:prstGeom>
          <a:solidFill>
            <a:srgbClr val="112F87"/>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pic>
        <p:nvPicPr>
          <p:cNvPr id="14" name="Picture 13">
            <a:extLst>
              <a:ext uri="{FF2B5EF4-FFF2-40B4-BE49-F238E27FC236}">
                <a16:creationId xmlns:a16="http://schemas.microsoft.com/office/drawing/2014/main" id="{04E352D3-7465-7944-908B-4D67054902DE}"/>
              </a:ext>
            </a:extLst>
          </p:cNvPr>
          <p:cNvPicPr>
            <a:picLocks noChangeAspect="1"/>
          </p:cNvPicPr>
          <p:nvPr userDrawn="1"/>
        </p:nvPicPr>
        <p:blipFill>
          <a:blip r:embed="rId3"/>
          <a:stretch>
            <a:fillRect/>
          </a:stretch>
        </p:blipFill>
        <p:spPr>
          <a:xfrm>
            <a:off x="10757124" y="461261"/>
            <a:ext cx="974809" cy="392812"/>
          </a:xfrm>
          <a:prstGeom prst="rect">
            <a:avLst/>
          </a:prstGeom>
        </p:spPr>
      </p:pic>
    </p:spTree>
    <p:extLst>
      <p:ext uri="{BB962C8B-B14F-4D97-AF65-F5344CB8AC3E}">
        <p14:creationId xmlns:p14="http://schemas.microsoft.com/office/powerpoint/2010/main" val="617235160"/>
      </p:ext>
    </p:extLst>
  </p:cSld>
  <p:clrMapOvr>
    <a:masterClrMapping/>
  </p:clrMapOvr>
  <p:extLst>
    <p:ext uri="{DCECCB84-F9BA-43D5-87BE-67443E8EF086}">
      <p15:sldGuideLst xmlns:p15="http://schemas.microsoft.com/office/powerpoint/2012/main">
        <p15:guide id="1" orient="horz" pos="1575">
          <p15:clr>
            <a:srgbClr val="FBAE40"/>
          </p15:clr>
        </p15:guide>
        <p15:guide id="2" pos="295">
          <p15:clr>
            <a:srgbClr val="FBAE40"/>
          </p15:clr>
        </p15:guide>
        <p15:guide id="3" orient="horz" pos="1393">
          <p15:clr>
            <a:srgbClr val="FBAE40"/>
          </p15:clr>
        </p15:guide>
        <p15:guide id="4" orient="horz" pos="214">
          <p15:clr>
            <a:srgbClr val="FBAE40"/>
          </p15:clr>
        </p15:guide>
        <p15:guide id="5" orient="horz" pos="1756">
          <p15:clr>
            <a:srgbClr val="FBAE40"/>
          </p15:clr>
        </p15:guide>
        <p15:guide id="6" pos="68">
          <p15:clr>
            <a:srgbClr val="FBAE40"/>
          </p15:clr>
        </p15:guide>
        <p15:guide id="7" orient="horz" pos="395">
          <p15:clr>
            <a:srgbClr val="FBAE40"/>
          </p15:clr>
        </p15:guide>
        <p15:guide id="8" pos="5511">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and two columns" preserve="1" userDrawn="1">
  <p:cSld name="1_Title and two columns">
    <p:spTree>
      <p:nvGrpSpPr>
        <p:cNvPr id="1" name="Shape 20"/>
        <p:cNvGrpSpPr/>
        <p:nvPr/>
      </p:nvGrpSpPr>
      <p:grpSpPr>
        <a:xfrm>
          <a:off x="0" y="0"/>
          <a:ext cx="0" cy="0"/>
          <a:chOff x="0" y="0"/>
          <a:chExt cx="0" cy="0"/>
        </a:xfrm>
      </p:grpSpPr>
      <p:sp>
        <p:nvSpPr>
          <p:cNvPr id="6" name="Google Shape;17;p4">
            <a:extLst>
              <a:ext uri="{FF2B5EF4-FFF2-40B4-BE49-F238E27FC236}">
                <a16:creationId xmlns:a16="http://schemas.microsoft.com/office/drawing/2014/main" id="{6880BFC2-9E91-344A-928C-D2A7E581BC60}"/>
              </a:ext>
            </a:extLst>
          </p:cNvPr>
          <p:cNvSpPr txBox="1">
            <a:spLocks noGrp="1"/>
          </p:cNvSpPr>
          <p:nvPr>
            <p:ph type="title" hasCustomPrompt="1"/>
          </p:nvPr>
        </p:nvSpPr>
        <p:spPr>
          <a:xfrm>
            <a:off x="532914" y="632759"/>
            <a:ext cx="6566645" cy="548341"/>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sz="2400" b="1" i="0">
                <a:solidFill>
                  <a:srgbClr val="112F87"/>
                </a:solidFill>
                <a:latin typeface="Frutiger LT Std 65" panose="020B0602020204020204" pitchFamily="34" charset="77"/>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GB"/>
              <a:t>Text page</a:t>
            </a:r>
            <a:endParaRPr/>
          </a:p>
        </p:txBody>
      </p:sp>
      <p:sp>
        <p:nvSpPr>
          <p:cNvPr id="10" name="Subtitle 2">
            <a:extLst>
              <a:ext uri="{FF2B5EF4-FFF2-40B4-BE49-F238E27FC236}">
                <a16:creationId xmlns:a16="http://schemas.microsoft.com/office/drawing/2014/main" id="{9D1352CA-9B74-8743-B50B-68014F998027}"/>
              </a:ext>
            </a:extLst>
          </p:cNvPr>
          <p:cNvSpPr>
            <a:spLocks noGrp="1"/>
          </p:cNvSpPr>
          <p:nvPr>
            <p:ph type="subTitle" idx="1" hasCustomPrompt="1"/>
          </p:nvPr>
        </p:nvSpPr>
        <p:spPr>
          <a:xfrm>
            <a:off x="539604" y="2799194"/>
            <a:ext cx="7888779" cy="2077607"/>
          </a:xfrm>
        </p:spPr>
        <p:txBody>
          <a:bodyPr/>
          <a:lstStyle>
            <a:lvl1pPr marL="0" marR="0" indent="0" algn="l" defTabSz="1219170" rtl="0" eaLnBrk="1" fontAlgn="auto" latinLnBrk="0" hangingPunct="1">
              <a:lnSpc>
                <a:spcPct val="115000"/>
              </a:lnSpc>
              <a:spcBef>
                <a:spcPts val="0"/>
              </a:spcBef>
              <a:spcAft>
                <a:spcPts val="0"/>
              </a:spcAft>
              <a:buClr>
                <a:schemeClr val="dk2"/>
              </a:buClr>
              <a:buSzPts val="1800"/>
              <a:buFont typeface="Arial"/>
              <a:buNone/>
              <a:tabLst/>
              <a:defRPr sz="1467" b="0" i="0">
                <a:solidFill>
                  <a:schemeClr val="tx1">
                    <a:lumMod val="65000"/>
                    <a:lumOff val="35000"/>
                  </a:schemeClr>
                </a:solidFill>
                <a:latin typeface="Frutiger LT Std 45 Light" panose="020B0402020204020204" pitchFamily="34" charset="77"/>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GB" spc="53"/>
              <a:t>Lorem ipsum </a:t>
            </a:r>
            <a:r>
              <a:rPr lang="en-GB" spc="53" err="1"/>
              <a:t>dolor</a:t>
            </a:r>
            <a:r>
              <a:rPr lang="en-GB" spc="53"/>
              <a:t> sit </a:t>
            </a:r>
            <a:r>
              <a:rPr lang="en-GB" spc="53" err="1"/>
              <a:t>amet</a:t>
            </a:r>
            <a:r>
              <a:rPr lang="en-GB" spc="53"/>
              <a:t>, </a:t>
            </a:r>
            <a:r>
              <a:rPr lang="en-GB" spc="53" err="1"/>
              <a:t>consectetur</a:t>
            </a:r>
            <a:r>
              <a:rPr lang="en-GB" spc="53"/>
              <a:t> </a:t>
            </a:r>
            <a:r>
              <a:rPr lang="en-GB" spc="53" err="1"/>
              <a:t>adipiscing</a:t>
            </a:r>
            <a:r>
              <a:rPr lang="en-GB" spc="53"/>
              <a:t> </a:t>
            </a:r>
            <a:r>
              <a:rPr lang="en-GB" spc="53" err="1"/>
              <a:t>elit</a:t>
            </a:r>
            <a:r>
              <a:rPr lang="en-GB" spc="53"/>
              <a:t>. Vestibulum </a:t>
            </a:r>
            <a:r>
              <a:rPr lang="en-GB" spc="53" err="1"/>
              <a:t>odio</a:t>
            </a:r>
            <a:r>
              <a:rPr lang="en-GB" spc="53"/>
              <a:t> </a:t>
            </a:r>
            <a:r>
              <a:rPr lang="en-GB" spc="53" err="1"/>
              <a:t>arcu</a:t>
            </a:r>
            <a:r>
              <a:rPr lang="en-GB" spc="53"/>
              <a:t>, </a:t>
            </a:r>
            <a:r>
              <a:rPr lang="en-GB" spc="53" err="1"/>
              <a:t>scelerisque</a:t>
            </a:r>
            <a:r>
              <a:rPr lang="en-GB" spc="53"/>
              <a:t> ac </a:t>
            </a:r>
            <a:r>
              <a:rPr lang="en-GB" spc="53" err="1"/>
              <a:t>rhoncus</a:t>
            </a:r>
            <a:r>
              <a:rPr lang="en-GB" spc="53"/>
              <a:t> sit </a:t>
            </a:r>
            <a:r>
              <a:rPr lang="en-GB" spc="53" err="1"/>
              <a:t>amet</a:t>
            </a:r>
            <a:r>
              <a:rPr lang="en-GB" spc="53"/>
              <a:t>, </a:t>
            </a:r>
            <a:r>
              <a:rPr lang="en-GB" spc="53" err="1"/>
              <a:t>efficitur</a:t>
            </a:r>
            <a:r>
              <a:rPr lang="en-GB" spc="53"/>
              <a:t> a </a:t>
            </a:r>
            <a:r>
              <a:rPr lang="en-GB" spc="53" err="1"/>
              <a:t>nulla</a:t>
            </a:r>
            <a:r>
              <a:rPr lang="en-GB" spc="53"/>
              <a:t>. </a:t>
            </a:r>
            <a:r>
              <a:rPr lang="en-GB" spc="53" err="1"/>
              <a:t>Sed</a:t>
            </a:r>
            <a:r>
              <a:rPr lang="en-GB" spc="53"/>
              <a:t> fermentum </a:t>
            </a:r>
            <a:r>
              <a:rPr lang="en-GB" spc="53" err="1"/>
              <a:t>volutpat</a:t>
            </a:r>
            <a:r>
              <a:rPr lang="en-GB" spc="53"/>
              <a:t> </a:t>
            </a:r>
            <a:r>
              <a:rPr lang="en-GB" spc="53" err="1"/>
              <a:t>malesuada</a:t>
            </a:r>
            <a:r>
              <a:rPr lang="en-GB" spc="53"/>
              <a:t>. Duis </a:t>
            </a:r>
            <a:r>
              <a:rPr lang="en-GB" spc="53" err="1"/>
              <a:t>viverra</a:t>
            </a:r>
            <a:r>
              <a:rPr lang="en-GB" spc="53"/>
              <a:t> </a:t>
            </a:r>
            <a:r>
              <a:rPr lang="en-GB" spc="53" err="1"/>
              <a:t>ut</a:t>
            </a:r>
            <a:r>
              <a:rPr lang="en-GB" spc="53"/>
              <a:t> </a:t>
            </a:r>
            <a:r>
              <a:rPr lang="en-GB" spc="53" err="1"/>
              <a:t>nulla</a:t>
            </a:r>
            <a:r>
              <a:rPr lang="en-GB" spc="53"/>
              <a:t> </a:t>
            </a:r>
            <a:r>
              <a:rPr lang="en-GB" spc="53" err="1"/>
              <a:t>ut</a:t>
            </a:r>
            <a:r>
              <a:rPr lang="en-GB" spc="53"/>
              <a:t> fermentum. Nam a </a:t>
            </a:r>
            <a:r>
              <a:rPr lang="en-GB" spc="53" err="1"/>
              <a:t>mauris</a:t>
            </a:r>
            <a:r>
              <a:rPr lang="en-GB" spc="53"/>
              <a:t> </a:t>
            </a:r>
            <a:r>
              <a:rPr lang="en-GB" spc="53" err="1"/>
              <a:t>quis</a:t>
            </a:r>
            <a:r>
              <a:rPr lang="en-GB" spc="53"/>
              <a:t> </a:t>
            </a:r>
            <a:r>
              <a:rPr lang="en-GB" spc="53" err="1"/>
              <a:t>tellus</a:t>
            </a:r>
            <a:r>
              <a:rPr lang="en-GB" spc="53"/>
              <a:t> </a:t>
            </a:r>
            <a:r>
              <a:rPr lang="en-GB" spc="53" err="1"/>
              <a:t>mollis</a:t>
            </a:r>
            <a:r>
              <a:rPr lang="en-GB" spc="53"/>
              <a:t> </a:t>
            </a:r>
            <a:r>
              <a:rPr lang="en-GB" spc="53" err="1"/>
              <a:t>feugiat</a:t>
            </a:r>
            <a:r>
              <a:rPr lang="en-GB" spc="53"/>
              <a:t> ac </a:t>
            </a:r>
            <a:r>
              <a:rPr lang="en-GB" spc="53" err="1"/>
              <a:t>nec</a:t>
            </a:r>
            <a:r>
              <a:rPr lang="en-GB" spc="53"/>
              <a:t> </a:t>
            </a:r>
            <a:r>
              <a:rPr lang="en-GB" spc="53" err="1"/>
              <a:t>metus</a:t>
            </a:r>
            <a:r>
              <a:rPr lang="en-GB" spc="53"/>
              <a:t>.</a:t>
            </a:r>
          </a:p>
          <a:p>
            <a:pPr marL="0" marR="0" lvl="0" indent="0" algn="l" defTabSz="1219170" rtl="0" eaLnBrk="1" fontAlgn="auto" latinLnBrk="0" hangingPunct="1">
              <a:lnSpc>
                <a:spcPct val="115000"/>
              </a:lnSpc>
              <a:spcBef>
                <a:spcPts val="0"/>
              </a:spcBef>
              <a:spcAft>
                <a:spcPts val="0"/>
              </a:spcAft>
              <a:buClr>
                <a:schemeClr val="dk2"/>
              </a:buClr>
              <a:buSzPts val="1800"/>
              <a:buFont typeface="Arial"/>
              <a:buNone/>
              <a:tabLst/>
              <a:defRPr/>
            </a:pPr>
            <a:endParaRPr lang="en-GB" spc="53"/>
          </a:p>
          <a:p>
            <a:pPr marL="0" marR="0" lvl="0" indent="0" algn="l" defTabSz="1219170" rtl="0" eaLnBrk="1" fontAlgn="auto" latinLnBrk="0" hangingPunct="1">
              <a:lnSpc>
                <a:spcPct val="115000"/>
              </a:lnSpc>
              <a:spcBef>
                <a:spcPts val="0"/>
              </a:spcBef>
              <a:spcAft>
                <a:spcPts val="0"/>
              </a:spcAft>
              <a:buClr>
                <a:schemeClr val="dk2"/>
              </a:buClr>
              <a:buSzPts val="1800"/>
              <a:buFont typeface="Arial"/>
              <a:buNone/>
              <a:tabLst/>
              <a:defRPr/>
            </a:pPr>
            <a:r>
              <a:rPr lang="en-GB" spc="53"/>
              <a:t>Lorem ipsum </a:t>
            </a:r>
            <a:r>
              <a:rPr lang="en-GB" spc="53" err="1"/>
              <a:t>dolor</a:t>
            </a:r>
            <a:r>
              <a:rPr lang="en-GB" spc="53"/>
              <a:t> sit </a:t>
            </a:r>
            <a:r>
              <a:rPr lang="en-GB" spc="53" err="1"/>
              <a:t>amet</a:t>
            </a:r>
            <a:r>
              <a:rPr lang="en-GB" spc="53"/>
              <a:t>, </a:t>
            </a:r>
            <a:r>
              <a:rPr lang="en-GB" spc="53" err="1"/>
              <a:t>consectetur</a:t>
            </a:r>
            <a:r>
              <a:rPr lang="en-GB" spc="53"/>
              <a:t> </a:t>
            </a:r>
            <a:r>
              <a:rPr lang="en-GB" spc="53" err="1"/>
              <a:t>adipiscing</a:t>
            </a:r>
            <a:r>
              <a:rPr lang="en-GB" spc="53"/>
              <a:t> </a:t>
            </a:r>
            <a:r>
              <a:rPr lang="en-GB" spc="53" err="1"/>
              <a:t>elit</a:t>
            </a:r>
            <a:r>
              <a:rPr lang="en-GB" spc="53"/>
              <a:t>. Vestibulum </a:t>
            </a:r>
            <a:r>
              <a:rPr lang="en-GB" spc="53" err="1"/>
              <a:t>odio</a:t>
            </a:r>
            <a:r>
              <a:rPr lang="en-GB" spc="53"/>
              <a:t> </a:t>
            </a:r>
            <a:r>
              <a:rPr lang="en-GB" spc="53" err="1"/>
              <a:t>arcu</a:t>
            </a:r>
            <a:r>
              <a:rPr lang="en-GB" spc="53"/>
              <a:t>, </a:t>
            </a:r>
            <a:r>
              <a:rPr lang="en-GB" spc="53" err="1"/>
              <a:t>scelerisque</a:t>
            </a:r>
            <a:r>
              <a:rPr lang="en-GB" spc="53"/>
              <a:t> ac </a:t>
            </a:r>
            <a:r>
              <a:rPr lang="en-GB" spc="53" err="1"/>
              <a:t>rhoncus</a:t>
            </a:r>
            <a:r>
              <a:rPr lang="en-GB" spc="53"/>
              <a:t> sit </a:t>
            </a:r>
            <a:r>
              <a:rPr lang="en-GB" spc="53" err="1"/>
              <a:t>amet</a:t>
            </a:r>
            <a:r>
              <a:rPr lang="en-GB" spc="53"/>
              <a:t>, </a:t>
            </a:r>
            <a:r>
              <a:rPr lang="en-GB" spc="53" err="1"/>
              <a:t>efficitur</a:t>
            </a:r>
            <a:r>
              <a:rPr lang="en-GB" spc="53"/>
              <a:t> a </a:t>
            </a:r>
            <a:r>
              <a:rPr lang="en-GB" spc="53" err="1"/>
              <a:t>nulla</a:t>
            </a:r>
            <a:r>
              <a:rPr lang="en-GB" spc="53"/>
              <a:t>. </a:t>
            </a:r>
            <a:r>
              <a:rPr lang="en-GB" spc="53" err="1"/>
              <a:t>Sed</a:t>
            </a:r>
            <a:r>
              <a:rPr lang="en-GB" spc="53"/>
              <a:t> fermentum. </a:t>
            </a:r>
          </a:p>
          <a:p>
            <a:pPr marL="0" marR="0" lvl="0" indent="0" algn="l" defTabSz="1219170" rtl="0" eaLnBrk="1" fontAlgn="auto" latinLnBrk="0" hangingPunct="1">
              <a:lnSpc>
                <a:spcPct val="115000"/>
              </a:lnSpc>
              <a:spcBef>
                <a:spcPts val="0"/>
              </a:spcBef>
              <a:spcAft>
                <a:spcPts val="0"/>
              </a:spcAft>
              <a:buClr>
                <a:schemeClr val="dk2"/>
              </a:buClr>
              <a:buSzPts val="1800"/>
              <a:buFont typeface="Arial"/>
              <a:buNone/>
              <a:tabLst/>
              <a:defRPr/>
            </a:pPr>
            <a:r>
              <a:rPr lang="en-GB" spc="53"/>
              <a:t>Duis </a:t>
            </a:r>
            <a:r>
              <a:rPr lang="en-GB" spc="53" err="1"/>
              <a:t>viverra</a:t>
            </a:r>
            <a:r>
              <a:rPr lang="en-GB" spc="53"/>
              <a:t> </a:t>
            </a:r>
            <a:r>
              <a:rPr lang="en-GB" spc="53" err="1"/>
              <a:t>ut</a:t>
            </a:r>
            <a:r>
              <a:rPr lang="en-GB" spc="53"/>
              <a:t> </a:t>
            </a:r>
            <a:r>
              <a:rPr lang="en-GB" spc="53" err="1"/>
              <a:t>nulla</a:t>
            </a:r>
            <a:r>
              <a:rPr lang="en-GB" spc="53"/>
              <a:t> </a:t>
            </a:r>
            <a:r>
              <a:rPr lang="en-GB" spc="53" err="1"/>
              <a:t>ut</a:t>
            </a:r>
            <a:r>
              <a:rPr lang="en-GB" spc="53"/>
              <a:t> fermentum.</a:t>
            </a:r>
            <a:endParaRPr lang="en-US" spc="53"/>
          </a:p>
          <a:p>
            <a:endParaRPr lang="en-US" spc="53"/>
          </a:p>
        </p:txBody>
      </p:sp>
      <p:sp>
        <p:nvSpPr>
          <p:cNvPr id="8" name="Google Shape;105;p23">
            <a:extLst>
              <a:ext uri="{FF2B5EF4-FFF2-40B4-BE49-F238E27FC236}">
                <a16:creationId xmlns:a16="http://schemas.microsoft.com/office/drawing/2014/main" id="{005FAC45-ED84-1448-A18E-DDFDF269D81E}"/>
              </a:ext>
            </a:extLst>
          </p:cNvPr>
          <p:cNvSpPr/>
          <p:nvPr userDrawn="1"/>
        </p:nvSpPr>
        <p:spPr>
          <a:xfrm>
            <a:off x="0" y="0"/>
            <a:ext cx="140400" cy="6858000"/>
          </a:xfrm>
          <a:prstGeom prst="rect">
            <a:avLst/>
          </a:prstGeom>
          <a:solidFill>
            <a:srgbClr val="112F87"/>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pic>
        <p:nvPicPr>
          <p:cNvPr id="12" name="Picture 11">
            <a:extLst>
              <a:ext uri="{FF2B5EF4-FFF2-40B4-BE49-F238E27FC236}">
                <a16:creationId xmlns:a16="http://schemas.microsoft.com/office/drawing/2014/main" id="{94D893AD-05B0-B74C-ADEA-A59134EE4A48}"/>
              </a:ext>
            </a:extLst>
          </p:cNvPr>
          <p:cNvPicPr>
            <a:picLocks noChangeAspect="1"/>
          </p:cNvPicPr>
          <p:nvPr userDrawn="1"/>
        </p:nvPicPr>
        <p:blipFill>
          <a:blip r:embed="rId2"/>
          <a:stretch>
            <a:fillRect/>
          </a:stretch>
        </p:blipFill>
        <p:spPr>
          <a:xfrm>
            <a:off x="10757124" y="461261"/>
            <a:ext cx="974809" cy="392812"/>
          </a:xfrm>
          <a:prstGeom prst="rect">
            <a:avLst/>
          </a:prstGeom>
        </p:spPr>
      </p:pic>
    </p:spTree>
    <p:extLst>
      <p:ext uri="{BB962C8B-B14F-4D97-AF65-F5344CB8AC3E}">
        <p14:creationId xmlns:p14="http://schemas.microsoft.com/office/powerpoint/2010/main" val="2114235662"/>
      </p:ext>
    </p:extLst>
  </p:cSld>
  <p:clrMapOvr>
    <a:masterClrMapping/>
  </p:clrMapOvr>
  <p:extLst>
    <p:ext uri="{DCECCB84-F9BA-43D5-87BE-67443E8EF086}">
      <p15:sldGuideLst xmlns:p15="http://schemas.microsoft.com/office/powerpoint/2012/main">
        <p15:guide id="1" orient="horz" pos="1575">
          <p15:clr>
            <a:srgbClr val="FBAE40"/>
          </p15:clr>
        </p15:guide>
        <p15:guide id="2" pos="295">
          <p15:clr>
            <a:srgbClr val="FBAE40"/>
          </p15:clr>
        </p15:guide>
        <p15:guide id="3" orient="horz" pos="1393">
          <p15:clr>
            <a:srgbClr val="FBAE40"/>
          </p15:clr>
        </p15:guide>
        <p15:guide id="4" orient="horz" pos="214">
          <p15:clr>
            <a:srgbClr val="FBAE40"/>
          </p15:clr>
        </p15:guide>
        <p15:guide id="5" orient="horz" pos="1756">
          <p15:clr>
            <a:srgbClr val="FBAE40"/>
          </p15:clr>
        </p15:guide>
        <p15:guide id="6" pos="68">
          <p15:clr>
            <a:srgbClr val="FBAE40"/>
          </p15:clr>
        </p15:guide>
        <p15:guide id="7" orient="horz" pos="395">
          <p15:clr>
            <a:srgbClr val="FBAE40"/>
          </p15:clr>
        </p15:guide>
        <p15:guide id="8" pos="5511">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itle and two columns" preserve="1" userDrawn="1">
  <p:cSld name="1_Title and two columns">
    <p:spTree>
      <p:nvGrpSpPr>
        <p:cNvPr id="1" name="Shape 20"/>
        <p:cNvGrpSpPr/>
        <p:nvPr/>
      </p:nvGrpSpPr>
      <p:grpSpPr>
        <a:xfrm>
          <a:off x="0" y="0"/>
          <a:ext cx="0" cy="0"/>
          <a:chOff x="0" y="0"/>
          <a:chExt cx="0" cy="0"/>
        </a:xfrm>
      </p:grpSpPr>
      <p:pic>
        <p:nvPicPr>
          <p:cNvPr id="10" name="Picture 9" descr="A close up of a logo&#10;&#10;Description automatically generated">
            <a:extLst>
              <a:ext uri="{FF2B5EF4-FFF2-40B4-BE49-F238E27FC236}">
                <a16:creationId xmlns:a16="http://schemas.microsoft.com/office/drawing/2014/main" id="{B72C7041-CD92-034A-9B2E-4A414AB64B36}"/>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9" name="Google Shape;141;p29">
            <a:extLst>
              <a:ext uri="{FF2B5EF4-FFF2-40B4-BE49-F238E27FC236}">
                <a16:creationId xmlns:a16="http://schemas.microsoft.com/office/drawing/2014/main" id="{360D5439-72DF-1949-987C-6371A57EB146}"/>
              </a:ext>
            </a:extLst>
          </p:cNvPr>
          <p:cNvSpPr/>
          <p:nvPr userDrawn="1"/>
        </p:nvSpPr>
        <p:spPr>
          <a:xfrm>
            <a:off x="0" y="0"/>
            <a:ext cx="3445600" cy="6858000"/>
          </a:xfrm>
          <a:prstGeom prst="rect">
            <a:avLst/>
          </a:prstGeom>
          <a:solidFill>
            <a:srgbClr val="215DB9"/>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6" name="Google Shape;17;p4">
            <a:extLst>
              <a:ext uri="{FF2B5EF4-FFF2-40B4-BE49-F238E27FC236}">
                <a16:creationId xmlns:a16="http://schemas.microsoft.com/office/drawing/2014/main" id="{6880BFC2-9E91-344A-928C-D2A7E581BC60}"/>
              </a:ext>
            </a:extLst>
          </p:cNvPr>
          <p:cNvSpPr txBox="1">
            <a:spLocks noGrp="1"/>
          </p:cNvSpPr>
          <p:nvPr>
            <p:ph type="title" hasCustomPrompt="1"/>
          </p:nvPr>
        </p:nvSpPr>
        <p:spPr>
          <a:xfrm>
            <a:off x="478366" y="652746"/>
            <a:ext cx="2315217" cy="548341"/>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sz="2400" b="1" i="0">
                <a:solidFill>
                  <a:schemeClr val="bg1"/>
                </a:solidFill>
                <a:latin typeface="Frutiger LT Std 65" panose="020B0602020204020204" pitchFamily="34" charset="77"/>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GB"/>
              <a:t>Title here</a:t>
            </a:r>
            <a:endParaRPr/>
          </a:p>
        </p:txBody>
      </p:sp>
      <p:sp>
        <p:nvSpPr>
          <p:cNvPr id="17" name="Subtitle 2">
            <a:extLst>
              <a:ext uri="{FF2B5EF4-FFF2-40B4-BE49-F238E27FC236}">
                <a16:creationId xmlns:a16="http://schemas.microsoft.com/office/drawing/2014/main" id="{AF3D2430-154E-3244-BE27-9F22688E8C37}"/>
              </a:ext>
            </a:extLst>
          </p:cNvPr>
          <p:cNvSpPr>
            <a:spLocks noGrp="1"/>
          </p:cNvSpPr>
          <p:nvPr>
            <p:ph type="subTitle" idx="1" hasCustomPrompt="1"/>
          </p:nvPr>
        </p:nvSpPr>
        <p:spPr>
          <a:xfrm>
            <a:off x="497202" y="1494091"/>
            <a:ext cx="2400300" cy="4234103"/>
          </a:xfrm>
        </p:spPr>
        <p:txBody>
          <a:bodyPr/>
          <a:lstStyle>
            <a:lvl1pPr marL="0" marR="0" indent="0" algn="l" defTabSz="1219170" rtl="0" eaLnBrk="1" fontAlgn="auto" latinLnBrk="0" hangingPunct="1">
              <a:lnSpc>
                <a:spcPct val="115000"/>
              </a:lnSpc>
              <a:spcBef>
                <a:spcPts val="0"/>
              </a:spcBef>
              <a:spcAft>
                <a:spcPts val="0"/>
              </a:spcAft>
              <a:buClr>
                <a:schemeClr val="dk2"/>
              </a:buClr>
              <a:buSzPts val="1800"/>
              <a:buFont typeface="Arial"/>
              <a:buNone/>
              <a:tabLst/>
              <a:defRPr sz="1133" b="0" i="0">
                <a:solidFill>
                  <a:schemeClr val="bg1"/>
                </a:solidFill>
                <a:latin typeface="Frutiger LT Std 45 Light" panose="020B0402020204020204" pitchFamily="34" charset="77"/>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GB" spc="53"/>
              <a:t>Lorem ipsum </a:t>
            </a:r>
            <a:r>
              <a:rPr lang="en-GB" spc="53" err="1"/>
              <a:t>dolor</a:t>
            </a:r>
            <a:r>
              <a:rPr lang="en-GB" spc="53"/>
              <a:t> sit </a:t>
            </a:r>
            <a:r>
              <a:rPr lang="en-GB" spc="53" err="1"/>
              <a:t>amet</a:t>
            </a:r>
            <a:r>
              <a:rPr lang="en-GB" spc="53"/>
              <a:t>, </a:t>
            </a:r>
            <a:r>
              <a:rPr lang="en-GB" spc="53" err="1"/>
              <a:t>consectetur</a:t>
            </a:r>
            <a:r>
              <a:rPr lang="en-GB" spc="53"/>
              <a:t> </a:t>
            </a:r>
            <a:r>
              <a:rPr lang="en-GB" spc="53" err="1"/>
              <a:t>adipiscing</a:t>
            </a:r>
            <a:r>
              <a:rPr lang="en-GB" spc="53"/>
              <a:t> </a:t>
            </a:r>
            <a:r>
              <a:rPr lang="en-GB" spc="53" err="1"/>
              <a:t>elit</a:t>
            </a:r>
            <a:r>
              <a:rPr lang="en-GB" spc="53"/>
              <a:t>. Vestibulum </a:t>
            </a:r>
            <a:r>
              <a:rPr lang="en-GB" spc="53" err="1"/>
              <a:t>odio</a:t>
            </a:r>
            <a:r>
              <a:rPr lang="en-GB" spc="53"/>
              <a:t> </a:t>
            </a:r>
            <a:r>
              <a:rPr lang="en-GB" spc="53" err="1"/>
              <a:t>arcu</a:t>
            </a:r>
            <a:r>
              <a:rPr lang="en-GB" spc="53"/>
              <a:t>, </a:t>
            </a:r>
            <a:r>
              <a:rPr lang="en-GB" spc="53" err="1"/>
              <a:t>scelerisque</a:t>
            </a:r>
            <a:r>
              <a:rPr lang="en-GB" spc="53"/>
              <a:t> ac </a:t>
            </a:r>
            <a:r>
              <a:rPr lang="en-GB" spc="53" err="1"/>
              <a:t>rhoncus</a:t>
            </a:r>
            <a:r>
              <a:rPr lang="en-GB" spc="53"/>
              <a:t> sit </a:t>
            </a:r>
            <a:r>
              <a:rPr lang="en-GB" spc="53" err="1"/>
              <a:t>amet</a:t>
            </a:r>
            <a:r>
              <a:rPr lang="en-GB" spc="53"/>
              <a:t>, </a:t>
            </a:r>
            <a:r>
              <a:rPr lang="en-GB" spc="53" err="1"/>
              <a:t>efficitur</a:t>
            </a:r>
            <a:r>
              <a:rPr lang="en-GB" spc="53"/>
              <a:t> a </a:t>
            </a:r>
            <a:r>
              <a:rPr lang="en-GB" spc="53" err="1"/>
              <a:t>nulla</a:t>
            </a:r>
            <a:r>
              <a:rPr lang="en-GB" spc="53"/>
              <a:t>. </a:t>
            </a:r>
            <a:r>
              <a:rPr lang="en-GB" spc="53" err="1"/>
              <a:t>Sed</a:t>
            </a:r>
            <a:r>
              <a:rPr lang="en-GB" spc="53"/>
              <a:t> fermentum </a:t>
            </a:r>
            <a:r>
              <a:rPr lang="en-GB" spc="53" err="1"/>
              <a:t>volutpat</a:t>
            </a:r>
            <a:r>
              <a:rPr lang="en-GB" spc="53"/>
              <a:t> </a:t>
            </a:r>
            <a:r>
              <a:rPr lang="en-GB" spc="53" err="1"/>
              <a:t>malesuada</a:t>
            </a:r>
            <a:r>
              <a:rPr lang="en-GB" spc="53"/>
              <a:t>. Duis </a:t>
            </a:r>
            <a:r>
              <a:rPr lang="en-GB" spc="53" err="1"/>
              <a:t>viverra</a:t>
            </a:r>
            <a:r>
              <a:rPr lang="en-GB" spc="53"/>
              <a:t> </a:t>
            </a:r>
            <a:r>
              <a:rPr lang="en-GB" spc="53" err="1"/>
              <a:t>ut</a:t>
            </a:r>
            <a:r>
              <a:rPr lang="en-GB" spc="53"/>
              <a:t> </a:t>
            </a:r>
            <a:r>
              <a:rPr lang="en-GB" spc="53" err="1"/>
              <a:t>nulla</a:t>
            </a:r>
            <a:r>
              <a:rPr lang="en-GB" spc="53"/>
              <a:t> </a:t>
            </a:r>
            <a:r>
              <a:rPr lang="en-GB" spc="53" err="1"/>
              <a:t>ut</a:t>
            </a:r>
            <a:r>
              <a:rPr lang="en-GB" spc="53"/>
              <a:t> fermentum. Nam a </a:t>
            </a:r>
            <a:r>
              <a:rPr lang="en-GB" spc="53" err="1"/>
              <a:t>mauris</a:t>
            </a:r>
            <a:r>
              <a:rPr lang="en-GB" spc="53"/>
              <a:t> </a:t>
            </a:r>
            <a:r>
              <a:rPr lang="en-GB" spc="53" err="1"/>
              <a:t>quis</a:t>
            </a:r>
            <a:r>
              <a:rPr lang="en-GB" spc="53"/>
              <a:t> </a:t>
            </a:r>
            <a:r>
              <a:rPr lang="en-GB" spc="53" err="1"/>
              <a:t>tellus</a:t>
            </a:r>
            <a:r>
              <a:rPr lang="en-GB" spc="53"/>
              <a:t> </a:t>
            </a:r>
            <a:r>
              <a:rPr lang="en-GB" spc="53" err="1"/>
              <a:t>mollis</a:t>
            </a:r>
            <a:r>
              <a:rPr lang="en-GB" spc="53"/>
              <a:t> </a:t>
            </a:r>
            <a:r>
              <a:rPr lang="en-GB" spc="53" err="1"/>
              <a:t>feugiat</a:t>
            </a:r>
            <a:r>
              <a:rPr lang="en-GB" spc="53"/>
              <a:t> ac </a:t>
            </a:r>
            <a:r>
              <a:rPr lang="en-GB" spc="53" err="1"/>
              <a:t>nec</a:t>
            </a:r>
            <a:r>
              <a:rPr lang="en-GB" spc="53"/>
              <a:t> </a:t>
            </a:r>
            <a:r>
              <a:rPr lang="en-GB" spc="53" err="1"/>
              <a:t>metus</a:t>
            </a:r>
            <a:r>
              <a:rPr lang="en-GB" spc="53"/>
              <a:t>.</a:t>
            </a:r>
          </a:p>
          <a:p>
            <a:pPr marL="0" marR="0" lvl="0" indent="0" algn="l" defTabSz="1219170" rtl="0" eaLnBrk="1" fontAlgn="auto" latinLnBrk="0" hangingPunct="1">
              <a:lnSpc>
                <a:spcPct val="115000"/>
              </a:lnSpc>
              <a:spcBef>
                <a:spcPts val="0"/>
              </a:spcBef>
              <a:spcAft>
                <a:spcPts val="0"/>
              </a:spcAft>
              <a:buClr>
                <a:schemeClr val="dk2"/>
              </a:buClr>
              <a:buSzPts val="1800"/>
              <a:buFont typeface="Arial"/>
              <a:buNone/>
              <a:tabLst/>
              <a:defRPr/>
            </a:pPr>
            <a:endParaRPr lang="en-GB" spc="53"/>
          </a:p>
          <a:p>
            <a:pPr marL="0" marR="0" lvl="0" indent="0" algn="l" defTabSz="1219170" rtl="0" eaLnBrk="1" fontAlgn="auto" latinLnBrk="0" hangingPunct="1">
              <a:lnSpc>
                <a:spcPct val="115000"/>
              </a:lnSpc>
              <a:spcBef>
                <a:spcPts val="0"/>
              </a:spcBef>
              <a:spcAft>
                <a:spcPts val="0"/>
              </a:spcAft>
              <a:buClr>
                <a:schemeClr val="dk2"/>
              </a:buClr>
              <a:buSzPts val="1800"/>
              <a:buFont typeface="Arial"/>
              <a:buNone/>
              <a:tabLst/>
              <a:defRPr/>
            </a:pPr>
            <a:r>
              <a:rPr lang="en-GB" spc="53"/>
              <a:t>Lorem ipsum </a:t>
            </a:r>
            <a:r>
              <a:rPr lang="en-GB" spc="53" err="1"/>
              <a:t>dolor</a:t>
            </a:r>
            <a:r>
              <a:rPr lang="en-GB" spc="53"/>
              <a:t> sit </a:t>
            </a:r>
            <a:r>
              <a:rPr lang="en-GB" spc="53" err="1"/>
              <a:t>amet</a:t>
            </a:r>
            <a:r>
              <a:rPr lang="en-GB" spc="53"/>
              <a:t>, </a:t>
            </a:r>
            <a:r>
              <a:rPr lang="en-GB" spc="53" err="1"/>
              <a:t>consectetur</a:t>
            </a:r>
            <a:r>
              <a:rPr lang="en-GB" spc="53"/>
              <a:t> </a:t>
            </a:r>
            <a:r>
              <a:rPr lang="en-GB" spc="53" err="1"/>
              <a:t>adipiscing</a:t>
            </a:r>
            <a:r>
              <a:rPr lang="en-GB" spc="53"/>
              <a:t> </a:t>
            </a:r>
            <a:r>
              <a:rPr lang="en-GB" spc="53" err="1"/>
              <a:t>elit</a:t>
            </a:r>
            <a:r>
              <a:rPr lang="en-GB" spc="53"/>
              <a:t>. Vestibulum </a:t>
            </a:r>
            <a:r>
              <a:rPr lang="en-GB" spc="53" err="1"/>
              <a:t>odio</a:t>
            </a:r>
            <a:r>
              <a:rPr lang="en-GB" spc="53"/>
              <a:t> </a:t>
            </a:r>
            <a:r>
              <a:rPr lang="en-GB" spc="53" err="1"/>
              <a:t>arcu</a:t>
            </a:r>
            <a:r>
              <a:rPr lang="en-GB" spc="53"/>
              <a:t>, </a:t>
            </a:r>
            <a:r>
              <a:rPr lang="en-GB" spc="53" err="1"/>
              <a:t>scelerisque</a:t>
            </a:r>
            <a:r>
              <a:rPr lang="en-GB" spc="53"/>
              <a:t> ac </a:t>
            </a:r>
            <a:r>
              <a:rPr lang="en-GB" spc="53" err="1"/>
              <a:t>rhoncus</a:t>
            </a:r>
            <a:r>
              <a:rPr lang="en-GB" spc="53"/>
              <a:t> sit </a:t>
            </a:r>
            <a:r>
              <a:rPr lang="en-GB" spc="53" err="1"/>
              <a:t>amet</a:t>
            </a:r>
            <a:r>
              <a:rPr lang="en-GB" spc="53"/>
              <a:t>, </a:t>
            </a:r>
            <a:r>
              <a:rPr lang="en-GB" spc="53" err="1"/>
              <a:t>efficitur</a:t>
            </a:r>
            <a:r>
              <a:rPr lang="en-GB" spc="53"/>
              <a:t> a </a:t>
            </a:r>
            <a:r>
              <a:rPr lang="en-GB" spc="53" err="1"/>
              <a:t>nulla</a:t>
            </a:r>
            <a:r>
              <a:rPr lang="en-GB" spc="53"/>
              <a:t>. </a:t>
            </a:r>
            <a:r>
              <a:rPr lang="en-GB" spc="53" err="1"/>
              <a:t>Sed</a:t>
            </a:r>
            <a:r>
              <a:rPr lang="en-GB" spc="53"/>
              <a:t> fermentum. Duis </a:t>
            </a:r>
            <a:r>
              <a:rPr lang="en-GB" spc="53" err="1"/>
              <a:t>viverra</a:t>
            </a:r>
            <a:r>
              <a:rPr lang="en-GB" spc="53"/>
              <a:t> </a:t>
            </a:r>
            <a:r>
              <a:rPr lang="en-GB" spc="53" err="1"/>
              <a:t>ut</a:t>
            </a:r>
            <a:r>
              <a:rPr lang="en-GB" spc="53"/>
              <a:t> </a:t>
            </a:r>
            <a:r>
              <a:rPr lang="en-GB" spc="53" err="1"/>
              <a:t>nulla</a:t>
            </a:r>
            <a:r>
              <a:rPr lang="en-GB" spc="53"/>
              <a:t> </a:t>
            </a:r>
            <a:r>
              <a:rPr lang="en-GB" spc="53" err="1"/>
              <a:t>ut</a:t>
            </a:r>
            <a:r>
              <a:rPr lang="en-GB" spc="53"/>
              <a:t> fermentum.</a:t>
            </a:r>
            <a:endParaRPr lang="en-US" spc="53"/>
          </a:p>
          <a:p>
            <a:endParaRPr lang="en-US" spc="53"/>
          </a:p>
        </p:txBody>
      </p:sp>
      <p:pic>
        <p:nvPicPr>
          <p:cNvPr id="13" name="Picture 12">
            <a:extLst>
              <a:ext uri="{FF2B5EF4-FFF2-40B4-BE49-F238E27FC236}">
                <a16:creationId xmlns:a16="http://schemas.microsoft.com/office/drawing/2014/main" id="{F1DD1AD0-E18D-2B47-A08F-A9C64BE85F8F}"/>
              </a:ext>
            </a:extLst>
          </p:cNvPr>
          <p:cNvPicPr>
            <a:picLocks noChangeAspect="1"/>
          </p:cNvPicPr>
          <p:nvPr userDrawn="1"/>
        </p:nvPicPr>
        <p:blipFill>
          <a:blip r:embed="rId3"/>
          <a:stretch>
            <a:fillRect/>
          </a:stretch>
        </p:blipFill>
        <p:spPr>
          <a:xfrm>
            <a:off x="10757124" y="461261"/>
            <a:ext cx="974809" cy="392812"/>
          </a:xfrm>
          <a:prstGeom prst="rect">
            <a:avLst/>
          </a:prstGeom>
        </p:spPr>
      </p:pic>
    </p:spTree>
    <p:extLst>
      <p:ext uri="{BB962C8B-B14F-4D97-AF65-F5344CB8AC3E}">
        <p14:creationId xmlns:p14="http://schemas.microsoft.com/office/powerpoint/2010/main" val="3386845797"/>
      </p:ext>
    </p:extLst>
  </p:cSld>
  <p:clrMapOvr>
    <a:masterClrMapping/>
  </p:clrMapOvr>
  <p:extLst>
    <p:ext uri="{DCECCB84-F9BA-43D5-87BE-67443E8EF086}">
      <p15:sldGuideLst xmlns:p15="http://schemas.microsoft.com/office/powerpoint/2012/main">
        <p15:guide id="1" orient="horz" pos="1575">
          <p15:clr>
            <a:srgbClr val="FBAE40"/>
          </p15:clr>
        </p15:guide>
        <p15:guide id="2" pos="295">
          <p15:clr>
            <a:srgbClr val="FBAE40"/>
          </p15:clr>
        </p15:guide>
        <p15:guide id="3" orient="horz" pos="1393">
          <p15:clr>
            <a:srgbClr val="FBAE40"/>
          </p15:clr>
        </p15:guide>
        <p15:guide id="4" orient="horz" pos="214">
          <p15:clr>
            <a:srgbClr val="FBAE40"/>
          </p15:clr>
        </p15:guide>
        <p15:guide id="5" orient="horz" pos="1756">
          <p15:clr>
            <a:srgbClr val="FBAE40"/>
          </p15:clr>
        </p15:guide>
        <p15:guide id="6" pos="68">
          <p15:clr>
            <a:srgbClr val="FBAE40"/>
          </p15:clr>
        </p15:guide>
        <p15:guide id="7" orient="horz" pos="395">
          <p15:clr>
            <a:srgbClr val="FBAE40"/>
          </p15:clr>
        </p15:guide>
        <p15:guide id="8" pos="5511">
          <p15:clr>
            <a:srgbClr val="FBAE40"/>
          </p15:clr>
        </p15:guide>
        <p15:guide id="9" pos="226">
          <p15:clr>
            <a:srgbClr val="FBAE40"/>
          </p15:clr>
        </p15:guide>
        <p15:guide id="10" pos="1429">
          <p15:clr>
            <a:srgbClr val="FBAE40"/>
          </p15:clr>
        </p15:guide>
        <p15:guide id="11" orient="horz" pos="781">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itle and two columns" preserve="1" userDrawn="1">
  <p:cSld name="1_Title and two columns">
    <p:spTree>
      <p:nvGrpSpPr>
        <p:cNvPr id="1" name="Shape 20"/>
        <p:cNvGrpSpPr/>
        <p:nvPr/>
      </p:nvGrpSpPr>
      <p:grpSpPr>
        <a:xfrm>
          <a:off x="0" y="0"/>
          <a:ext cx="0" cy="0"/>
          <a:chOff x="0" y="0"/>
          <a:chExt cx="0" cy="0"/>
        </a:xfrm>
      </p:grpSpPr>
      <p:pic>
        <p:nvPicPr>
          <p:cNvPr id="11" name="Picture 10" descr="A picture containing water, white&#10;&#10;Description automatically generated">
            <a:extLst>
              <a:ext uri="{FF2B5EF4-FFF2-40B4-BE49-F238E27FC236}">
                <a16:creationId xmlns:a16="http://schemas.microsoft.com/office/drawing/2014/main" id="{A064B9EA-CC0F-7449-968C-7A5DB5516FBD}"/>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8" name="Google Shape;141;p29">
            <a:extLst>
              <a:ext uri="{FF2B5EF4-FFF2-40B4-BE49-F238E27FC236}">
                <a16:creationId xmlns:a16="http://schemas.microsoft.com/office/drawing/2014/main" id="{6B418722-5D7C-E948-B042-19639AC7EF08}"/>
              </a:ext>
            </a:extLst>
          </p:cNvPr>
          <p:cNvSpPr/>
          <p:nvPr userDrawn="1"/>
        </p:nvSpPr>
        <p:spPr>
          <a:xfrm>
            <a:off x="0" y="0"/>
            <a:ext cx="3445600" cy="6858000"/>
          </a:xfrm>
          <a:prstGeom prst="rect">
            <a:avLst/>
          </a:prstGeom>
          <a:solidFill>
            <a:srgbClr val="0368B6"/>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6" name="Google Shape;17;p4">
            <a:extLst>
              <a:ext uri="{FF2B5EF4-FFF2-40B4-BE49-F238E27FC236}">
                <a16:creationId xmlns:a16="http://schemas.microsoft.com/office/drawing/2014/main" id="{6880BFC2-9E91-344A-928C-D2A7E581BC60}"/>
              </a:ext>
            </a:extLst>
          </p:cNvPr>
          <p:cNvSpPr txBox="1">
            <a:spLocks noGrp="1"/>
          </p:cNvSpPr>
          <p:nvPr>
            <p:ph type="title" hasCustomPrompt="1"/>
          </p:nvPr>
        </p:nvSpPr>
        <p:spPr>
          <a:xfrm>
            <a:off x="478366" y="652746"/>
            <a:ext cx="2315217" cy="548341"/>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sz="2400" b="1" i="0">
                <a:solidFill>
                  <a:schemeClr val="bg1"/>
                </a:solidFill>
                <a:latin typeface="Frutiger LT Std 65" panose="020B0602020204020204" pitchFamily="34" charset="77"/>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GB"/>
              <a:t>Title here</a:t>
            </a:r>
            <a:endParaRPr/>
          </a:p>
        </p:txBody>
      </p:sp>
      <p:sp>
        <p:nvSpPr>
          <p:cNvPr id="14" name="Subtitle 2">
            <a:extLst>
              <a:ext uri="{FF2B5EF4-FFF2-40B4-BE49-F238E27FC236}">
                <a16:creationId xmlns:a16="http://schemas.microsoft.com/office/drawing/2014/main" id="{D417D85B-231F-2C42-B698-8523A31B55BF}"/>
              </a:ext>
            </a:extLst>
          </p:cNvPr>
          <p:cNvSpPr>
            <a:spLocks noGrp="1"/>
          </p:cNvSpPr>
          <p:nvPr>
            <p:ph type="subTitle" idx="1" hasCustomPrompt="1"/>
          </p:nvPr>
        </p:nvSpPr>
        <p:spPr>
          <a:xfrm>
            <a:off x="497202" y="1494091"/>
            <a:ext cx="2400300" cy="4234103"/>
          </a:xfrm>
        </p:spPr>
        <p:txBody>
          <a:bodyPr/>
          <a:lstStyle>
            <a:lvl1pPr marL="0" marR="0" indent="0" algn="l" defTabSz="1219170" rtl="0" eaLnBrk="1" fontAlgn="auto" latinLnBrk="0" hangingPunct="1">
              <a:lnSpc>
                <a:spcPct val="115000"/>
              </a:lnSpc>
              <a:spcBef>
                <a:spcPts val="0"/>
              </a:spcBef>
              <a:spcAft>
                <a:spcPts val="0"/>
              </a:spcAft>
              <a:buClr>
                <a:schemeClr val="dk2"/>
              </a:buClr>
              <a:buSzPts val="1800"/>
              <a:buFont typeface="Arial"/>
              <a:buNone/>
              <a:tabLst/>
              <a:defRPr sz="1133" b="0" i="0">
                <a:solidFill>
                  <a:schemeClr val="bg1"/>
                </a:solidFill>
                <a:latin typeface="Frutiger LT Std 45 Light" panose="020B0402020204020204" pitchFamily="34" charset="77"/>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GB" spc="53"/>
              <a:t>Lorem ipsum </a:t>
            </a:r>
            <a:r>
              <a:rPr lang="en-GB" spc="53" err="1"/>
              <a:t>dolor</a:t>
            </a:r>
            <a:r>
              <a:rPr lang="en-GB" spc="53"/>
              <a:t> sit </a:t>
            </a:r>
            <a:r>
              <a:rPr lang="en-GB" spc="53" err="1"/>
              <a:t>amet</a:t>
            </a:r>
            <a:r>
              <a:rPr lang="en-GB" spc="53"/>
              <a:t>, </a:t>
            </a:r>
            <a:r>
              <a:rPr lang="en-GB" spc="53" err="1"/>
              <a:t>consectetur</a:t>
            </a:r>
            <a:r>
              <a:rPr lang="en-GB" spc="53"/>
              <a:t> </a:t>
            </a:r>
            <a:r>
              <a:rPr lang="en-GB" spc="53" err="1"/>
              <a:t>adipiscing</a:t>
            </a:r>
            <a:r>
              <a:rPr lang="en-GB" spc="53"/>
              <a:t> </a:t>
            </a:r>
            <a:r>
              <a:rPr lang="en-GB" spc="53" err="1"/>
              <a:t>elit</a:t>
            </a:r>
            <a:r>
              <a:rPr lang="en-GB" spc="53"/>
              <a:t>. Vestibulum </a:t>
            </a:r>
            <a:r>
              <a:rPr lang="en-GB" spc="53" err="1"/>
              <a:t>odio</a:t>
            </a:r>
            <a:r>
              <a:rPr lang="en-GB" spc="53"/>
              <a:t> </a:t>
            </a:r>
            <a:r>
              <a:rPr lang="en-GB" spc="53" err="1"/>
              <a:t>arcu</a:t>
            </a:r>
            <a:r>
              <a:rPr lang="en-GB" spc="53"/>
              <a:t>, </a:t>
            </a:r>
            <a:r>
              <a:rPr lang="en-GB" spc="53" err="1"/>
              <a:t>scelerisque</a:t>
            </a:r>
            <a:r>
              <a:rPr lang="en-GB" spc="53"/>
              <a:t> ac </a:t>
            </a:r>
            <a:r>
              <a:rPr lang="en-GB" spc="53" err="1"/>
              <a:t>rhoncus</a:t>
            </a:r>
            <a:r>
              <a:rPr lang="en-GB" spc="53"/>
              <a:t> sit </a:t>
            </a:r>
            <a:r>
              <a:rPr lang="en-GB" spc="53" err="1"/>
              <a:t>amet</a:t>
            </a:r>
            <a:r>
              <a:rPr lang="en-GB" spc="53"/>
              <a:t>, </a:t>
            </a:r>
            <a:r>
              <a:rPr lang="en-GB" spc="53" err="1"/>
              <a:t>efficitur</a:t>
            </a:r>
            <a:r>
              <a:rPr lang="en-GB" spc="53"/>
              <a:t> a </a:t>
            </a:r>
            <a:r>
              <a:rPr lang="en-GB" spc="53" err="1"/>
              <a:t>nulla</a:t>
            </a:r>
            <a:r>
              <a:rPr lang="en-GB" spc="53"/>
              <a:t>. </a:t>
            </a:r>
            <a:r>
              <a:rPr lang="en-GB" spc="53" err="1"/>
              <a:t>Sed</a:t>
            </a:r>
            <a:r>
              <a:rPr lang="en-GB" spc="53"/>
              <a:t> fermentum </a:t>
            </a:r>
            <a:r>
              <a:rPr lang="en-GB" spc="53" err="1"/>
              <a:t>volutpat</a:t>
            </a:r>
            <a:r>
              <a:rPr lang="en-GB" spc="53"/>
              <a:t> </a:t>
            </a:r>
            <a:r>
              <a:rPr lang="en-GB" spc="53" err="1"/>
              <a:t>malesuada</a:t>
            </a:r>
            <a:r>
              <a:rPr lang="en-GB" spc="53"/>
              <a:t>. Duis </a:t>
            </a:r>
            <a:r>
              <a:rPr lang="en-GB" spc="53" err="1"/>
              <a:t>viverra</a:t>
            </a:r>
            <a:r>
              <a:rPr lang="en-GB" spc="53"/>
              <a:t> </a:t>
            </a:r>
            <a:r>
              <a:rPr lang="en-GB" spc="53" err="1"/>
              <a:t>ut</a:t>
            </a:r>
            <a:r>
              <a:rPr lang="en-GB" spc="53"/>
              <a:t> </a:t>
            </a:r>
            <a:r>
              <a:rPr lang="en-GB" spc="53" err="1"/>
              <a:t>nulla</a:t>
            </a:r>
            <a:r>
              <a:rPr lang="en-GB" spc="53"/>
              <a:t> </a:t>
            </a:r>
            <a:r>
              <a:rPr lang="en-GB" spc="53" err="1"/>
              <a:t>ut</a:t>
            </a:r>
            <a:r>
              <a:rPr lang="en-GB" spc="53"/>
              <a:t> fermentum. Nam a </a:t>
            </a:r>
            <a:r>
              <a:rPr lang="en-GB" spc="53" err="1"/>
              <a:t>mauris</a:t>
            </a:r>
            <a:r>
              <a:rPr lang="en-GB" spc="53"/>
              <a:t> </a:t>
            </a:r>
            <a:r>
              <a:rPr lang="en-GB" spc="53" err="1"/>
              <a:t>quis</a:t>
            </a:r>
            <a:r>
              <a:rPr lang="en-GB" spc="53"/>
              <a:t> </a:t>
            </a:r>
            <a:r>
              <a:rPr lang="en-GB" spc="53" err="1"/>
              <a:t>tellus</a:t>
            </a:r>
            <a:r>
              <a:rPr lang="en-GB" spc="53"/>
              <a:t> </a:t>
            </a:r>
            <a:r>
              <a:rPr lang="en-GB" spc="53" err="1"/>
              <a:t>mollis</a:t>
            </a:r>
            <a:r>
              <a:rPr lang="en-GB" spc="53"/>
              <a:t> </a:t>
            </a:r>
            <a:r>
              <a:rPr lang="en-GB" spc="53" err="1"/>
              <a:t>feugiat</a:t>
            </a:r>
            <a:r>
              <a:rPr lang="en-GB" spc="53"/>
              <a:t> ac </a:t>
            </a:r>
            <a:r>
              <a:rPr lang="en-GB" spc="53" err="1"/>
              <a:t>nec</a:t>
            </a:r>
            <a:r>
              <a:rPr lang="en-GB" spc="53"/>
              <a:t> </a:t>
            </a:r>
            <a:r>
              <a:rPr lang="en-GB" spc="53" err="1"/>
              <a:t>metus</a:t>
            </a:r>
            <a:r>
              <a:rPr lang="en-GB" spc="53"/>
              <a:t>.</a:t>
            </a:r>
          </a:p>
          <a:p>
            <a:pPr marL="0" marR="0" lvl="0" indent="0" algn="l" defTabSz="1219170" rtl="0" eaLnBrk="1" fontAlgn="auto" latinLnBrk="0" hangingPunct="1">
              <a:lnSpc>
                <a:spcPct val="115000"/>
              </a:lnSpc>
              <a:spcBef>
                <a:spcPts val="0"/>
              </a:spcBef>
              <a:spcAft>
                <a:spcPts val="0"/>
              </a:spcAft>
              <a:buClr>
                <a:schemeClr val="dk2"/>
              </a:buClr>
              <a:buSzPts val="1800"/>
              <a:buFont typeface="Arial"/>
              <a:buNone/>
              <a:tabLst/>
              <a:defRPr/>
            </a:pPr>
            <a:endParaRPr lang="en-GB" spc="53"/>
          </a:p>
          <a:p>
            <a:pPr marL="0" marR="0" lvl="0" indent="0" algn="l" defTabSz="1219170" rtl="0" eaLnBrk="1" fontAlgn="auto" latinLnBrk="0" hangingPunct="1">
              <a:lnSpc>
                <a:spcPct val="115000"/>
              </a:lnSpc>
              <a:spcBef>
                <a:spcPts val="0"/>
              </a:spcBef>
              <a:spcAft>
                <a:spcPts val="0"/>
              </a:spcAft>
              <a:buClr>
                <a:schemeClr val="dk2"/>
              </a:buClr>
              <a:buSzPts val="1800"/>
              <a:buFont typeface="Arial"/>
              <a:buNone/>
              <a:tabLst/>
              <a:defRPr/>
            </a:pPr>
            <a:r>
              <a:rPr lang="en-GB" spc="53"/>
              <a:t>Lorem ipsum </a:t>
            </a:r>
            <a:r>
              <a:rPr lang="en-GB" spc="53" err="1"/>
              <a:t>dolor</a:t>
            </a:r>
            <a:r>
              <a:rPr lang="en-GB" spc="53"/>
              <a:t> sit </a:t>
            </a:r>
            <a:r>
              <a:rPr lang="en-GB" spc="53" err="1"/>
              <a:t>amet</a:t>
            </a:r>
            <a:r>
              <a:rPr lang="en-GB" spc="53"/>
              <a:t>, </a:t>
            </a:r>
            <a:r>
              <a:rPr lang="en-GB" spc="53" err="1"/>
              <a:t>consectetur</a:t>
            </a:r>
            <a:r>
              <a:rPr lang="en-GB" spc="53"/>
              <a:t> </a:t>
            </a:r>
            <a:r>
              <a:rPr lang="en-GB" spc="53" err="1"/>
              <a:t>adipiscing</a:t>
            </a:r>
            <a:r>
              <a:rPr lang="en-GB" spc="53"/>
              <a:t> </a:t>
            </a:r>
            <a:r>
              <a:rPr lang="en-GB" spc="53" err="1"/>
              <a:t>elit</a:t>
            </a:r>
            <a:r>
              <a:rPr lang="en-GB" spc="53"/>
              <a:t>. Vestibulum </a:t>
            </a:r>
            <a:r>
              <a:rPr lang="en-GB" spc="53" err="1"/>
              <a:t>odio</a:t>
            </a:r>
            <a:r>
              <a:rPr lang="en-GB" spc="53"/>
              <a:t> </a:t>
            </a:r>
            <a:r>
              <a:rPr lang="en-GB" spc="53" err="1"/>
              <a:t>arcu</a:t>
            </a:r>
            <a:r>
              <a:rPr lang="en-GB" spc="53"/>
              <a:t>, </a:t>
            </a:r>
            <a:r>
              <a:rPr lang="en-GB" spc="53" err="1"/>
              <a:t>scelerisque</a:t>
            </a:r>
            <a:r>
              <a:rPr lang="en-GB" spc="53"/>
              <a:t> ac </a:t>
            </a:r>
            <a:r>
              <a:rPr lang="en-GB" spc="53" err="1"/>
              <a:t>rhoncus</a:t>
            </a:r>
            <a:r>
              <a:rPr lang="en-GB" spc="53"/>
              <a:t> sit </a:t>
            </a:r>
            <a:r>
              <a:rPr lang="en-GB" spc="53" err="1"/>
              <a:t>amet</a:t>
            </a:r>
            <a:r>
              <a:rPr lang="en-GB" spc="53"/>
              <a:t>, </a:t>
            </a:r>
            <a:r>
              <a:rPr lang="en-GB" spc="53" err="1"/>
              <a:t>efficitur</a:t>
            </a:r>
            <a:r>
              <a:rPr lang="en-GB" spc="53"/>
              <a:t> a </a:t>
            </a:r>
            <a:r>
              <a:rPr lang="en-GB" spc="53" err="1"/>
              <a:t>nulla</a:t>
            </a:r>
            <a:r>
              <a:rPr lang="en-GB" spc="53"/>
              <a:t>. </a:t>
            </a:r>
            <a:r>
              <a:rPr lang="en-GB" spc="53" err="1"/>
              <a:t>Sed</a:t>
            </a:r>
            <a:r>
              <a:rPr lang="en-GB" spc="53"/>
              <a:t> fermentum. Duis </a:t>
            </a:r>
            <a:r>
              <a:rPr lang="en-GB" spc="53" err="1"/>
              <a:t>viverra</a:t>
            </a:r>
            <a:r>
              <a:rPr lang="en-GB" spc="53"/>
              <a:t> </a:t>
            </a:r>
            <a:r>
              <a:rPr lang="en-GB" spc="53" err="1"/>
              <a:t>ut</a:t>
            </a:r>
            <a:r>
              <a:rPr lang="en-GB" spc="53"/>
              <a:t> </a:t>
            </a:r>
            <a:r>
              <a:rPr lang="en-GB" spc="53" err="1"/>
              <a:t>nulla</a:t>
            </a:r>
            <a:r>
              <a:rPr lang="en-GB" spc="53"/>
              <a:t> </a:t>
            </a:r>
            <a:r>
              <a:rPr lang="en-GB" spc="53" err="1"/>
              <a:t>ut</a:t>
            </a:r>
            <a:r>
              <a:rPr lang="en-GB" spc="53"/>
              <a:t> fermentum.</a:t>
            </a:r>
            <a:endParaRPr lang="en-US" spc="53"/>
          </a:p>
          <a:p>
            <a:endParaRPr lang="en-US" spc="53"/>
          </a:p>
        </p:txBody>
      </p:sp>
      <p:pic>
        <p:nvPicPr>
          <p:cNvPr id="13" name="Picture 12">
            <a:extLst>
              <a:ext uri="{FF2B5EF4-FFF2-40B4-BE49-F238E27FC236}">
                <a16:creationId xmlns:a16="http://schemas.microsoft.com/office/drawing/2014/main" id="{79CC4DA9-6714-8A40-9407-E184F56A6BCE}"/>
              </a:ext>
            </a:extLst>
          </p:cNvPr>
          <p:cNvPicPr>
            <a:picLocks noChangeAspect="1"/>
          </p:cNvPicPr>
          <p:nvPr userDrawn="1"/>
        </p:nvPicPr>
        <p:blipFill>
          <a:blip r:embed="rId3"/>
          <a:stretch>
            <a:fillRect/>
          </a:stretch>
        </p:blipFill>
        <p:spPr>
          <a:xfrm>
            <a:off x="10757124" y="461261"/>
            <a:ext cx="974809" cy="392812"/>
          </a:xfrm>
          <a:prstGeom prst="rect">
            <a:avLst/>
          </a:prstGeom>
        </p:spPr>
      </p:pic>
    </p:spTree>
    <p:extLst>
      <p:ext uri="{BB962C8B-B14F-4D97-AF65-F5344CB8AC3E}">
        <p14:creationId xmlns:p14="http://schemas.microsoft.com/office/powerpoint/2010/main" val="1248085399"/>
      </p:ext>
    </p:extLst>
  </p:cSld>
  <p:clrMapOvr>
    <a:masterClrMapping/>
  </p:clrMapOvr>
  <p:extLst>
    <p:ext uri="{DCECCB84-F9BA-43D5-87BE-67443E8EF086}">
      <p15:sldGuideLst xmlns:p15="http://schemas.microsoft.com/office/powerpoint/2012/main">
        <p15:guide id="1" orient="horz" pos="1575">
          <p15:clr>
            <a:srgbClr val="FBAE40"/>
          </p15:clr>
        </p15:guide>
        <p15:guide id="2" pos="295">
          <p15:clr>
            <a:srgbClr val="FBAE40"/>
          </p15:clr>
        </p15:guide>
        <p15:guide id="3" orient="horz" pos="1393">
          <p15:clr>
            <a:srgbClr val="FBAE40"/>
          </p15:clr>
        </p15:guide>
        <p15:guide id="4" orient="horz" pos="214">
          <p15:clr>
            <a:srgbClr val="FBAE40"/>
          </p15:clr>
        </p15:guide>
        <p15:guide id="5" orient="horz" pos="1756">
          <p15:clr>
            <a:srgbClr val="FBAE40"/>
          </p15:clr>
        </p15:guide>
        <p15:guide id="6" pos="68">
          <p15:clr>
            <a:srgbClr val="FBAE40"/>
          </p15:clr>
        </p15:guide>
        <p15:guide id="7" orient="horz" pos="395">
          <p15:clr>
            <a:srgbClr val="FBAE40"/>
          </p15:clr>
        </p15:guide>
        <p15:guide id="8" pos="5511">
          <p15:clr>
            <a:srgbClr val="FBAE40"/>
          </p15:clr>
        </p15:guide>
        <p15:guide id="9" pos="226">
          <p15:clr>
            <a:srgbClr val="FBAE40"/>
          </p15:clr>
        </p15:guide>
        <p15:guide id="10" pos="1429">
          <p15:clr>
            <a:srgbClr val="FBAE40"/>
          </p15:clr>
        </p15:guide>
        <p15:guide id="11" orient="horz" pos="781">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itle and two columns" preserve="1" userDrawn="1">
  <p:cSld name="1_Title and two columns">
    <p:spTree>
      <p:nvGrpSpPr>
        <p:cNvPr id="1" name="Shape 20"/>
        <p:cNvGrpSpPr/>
        <p:nvPr/>
      </p:nvGrpSpPr>
      <p:grpSpPr>
        <a:xfrm>
          <a:off x="0" y="0"/>
          <a:ext cx="0" cy="0"/>
          <a:chOff x="0" y="0"/>
          <a:chExt cx="0" cy="0"/>
        </a:xfrm>
      </p:grpSpPr>
      <p:sp>
        <p:nvSpPr>
          <p:cNvPr id="8" name="Google Shape;141;p29">
            <a:extLst>
              <a:ext uri="{FF2B5EF4-FFF2-40B4-BE49-F238E27FC236}">
                <a16:creationId xmlns:a16="http://schemas.microsoft.com/office/drawing/2014/main" id="{891C1791-57C2-7F42-9510-E6A41826736F}"/>
              </a:ext>
            </a:extLst>
          </p:cNvPr>
          <p:cNvSpPr/>
          <p:nvPr userDrawn="1"/>
        </p:nvSpPr>
        <p:spPr>
          <a:xfrm>
            <a:off x="0" y="0"/>
            <a:ext cx="3475629" cy="6858000"/>
          </a:xfrm>
          <a:prstGeom prst="rect">
            <a:avLst/>
          </a:prstGeom>
          <a:solidFill>
            <a:srgbClr val="01664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6" name="Google Shape;17;p4">
            <a:extLst>
              <a:ext uri="{FF2B5EF4-FFF2-40B4-BE49-F238E27FC236}">
                <a16:creationId xmlns:a16="http://schemas.microsoft.com/office/drawing/2014/main" id="{6880BFC2-9E91-344A-928C-D2A7E581BC60}"/>
              </a:ext>
            </a:extLst>
          </p:cNvPr>
          <p:cNvSpPr txBox="1">
            <a:spLocks noGrp="1"/>
          </p:cNvSpPr>
          <p:nvPr>
            <p:ph type="title" hasCustomPrompt="1"/>
          </p:nvPr>
        </p:nvSpPr>
        <p:spPr>
          <a:xfrm>
            <a:off x="478366" y="652746"/>
            <a:ext cx="2315217" cy="548341"/>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sz="2400" b="1" i="0">
                <a:solidFill>
                  <a:schemeClr val="bg1"/>
                </a:solidFill>
                <a:latin typeface="Frutiger LT Std 65" panose="020B0602020204020204" pitchFamily="34" charset="77"/>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GB"/>
              <a:t>Title here</a:t>
            </a:r>
            <a:endParaRPr/>
          </a:p>
        </p:txBody>
      </p:sp>
      <p:sp>
        <p:nvSpPr>
          <p:cNvPr id="10" name="Subtitle 2">
            <a:extLst>
              <a:ext uri="{FF2B5EF4-FFF2-40B4-BE49-F238E27FC236}">
                <a16:creationId xmlns:a16="http://schemas.microsoft.com/office/drawing/2014/main" id="{5D38FE14-0D6D-0A40-93B4-59299CB07E79}"/>
              </a:ext>
            </a:extLst>
          </p:cNvPr>
          <p:cNvSpPr>
            <a:spLocks noGrp="1"/>
          </p:cNvSpPr>
          <p:nvPr>
            <p:ph type="subTitle" idx="1" hasCustomPrompt="1"/>
          </p:nvPr>
        </p:nvSpPr>
        <p:spPr>
          <a:xfrm>
            <a:off x="497202" y="1494091"/>
            <a:ext cx="2400300" cy="4234103"/>
          </a:xfrm>
        </p:spPr>
        <p:txBody>
          <a:bodyPr/>
          <a:lstStyle>
            <a:lvl1pPr marL="0" marR="0" indent="0" algn="l" defTabSz="1219170" rtl="0" eaLnBrk="1" fontAlgn="auto" latinLnBrk="0" hangingPunct="1">
              <a:lnSpc>
                <a:spcPct val="115000"/>
              </a:lnSpc>
              <a:spcBef>
                <a:spcPts val="0"/>
              </a:spcBef>
              <a:spcAft>
                <a:spcPts val="0"/>
              </a:spcAft>
              <a:buClr>
                <a:schemeClr val="dk2"/>
              </a:buClr>
              <a:buSzPts val="1800"/>
              <a:buFont typeface="Arial"/>
              <a:buNone/>
              <a:tabLst/>
              <a:defRPr sz="1133" b="0" i="0">
                <a:solidFill>
                  <a:schemeClr val="bg1"/>
                </a:solidFill>
                <a:latin typeface="Frutiger LT Std 45 Light" panose="020B0402020204020204" pitchFamily="34" charset="77"/>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GB" spc="53"/>
              <a:t>Lorem ipsum </a:t>
            </a:r>
            <a:r>
              <a:rPr lang="en-GB" spc="53" err="1"/>
              <a:t>dolor</a:t>
            </a:r>
            <a:r>
              <a:rPr lang="en-GB" spc="53"/>
              <a:t> sit </a:t>
            </a:r>
            <a:r>
              <a:rPr lang="en-GB" spc="53" err="1"/>
              <a:t>amet</a:t>
            </a:r>
            <a:r>
              <a:rPr lang="en-GB" spc="53"/>
              <a:t>, </a:t>
            </a:r>
            <a:r>
              <a:rPr lang="en-GB" spc="53" err="1"/>
              <a:t>consectetur</a:t>
            </a:r>
            <a:r>
              <a:rPr lang="en-GB" spc="53"/>
              <a:t> </a:t>
            </a:r>
            <a:r>
              <a:rPr lang="en-GB" spc="53" err="1"/>
              <a:t>adipiscing</a:t>
            </a:r>
            <a:r>
              <a:rPr lang="en-GB" spc="53"/>
              <a:t> </a:t>
            </a:r>
            <a:r>
              <a:rPr lang="en-GB" spc="53" err="1"/>
              <a:t>elit</a:t>
            </a:r>
            <a:r>
              <a:rPr lang="en-GB" spc="53"/>
              <a:t>. Vestibulum </a:t>
            </a:r>
            <a:r>
              <a:rPr lang="en-GB" spc="53" err="1"/>
              <a:t>odio</a:t>
            </a:r>
            <a:r>
              <a:rPr lang="en-GB" spc="53"/>
              <a:t> </a:t>
            </a:r>
            <a:r>
              <a:rPr lang="en-GB" spc="53" err="1"/>
              <a:t>arcu</a:t>
            </a:r>
            <a:r>
              <a:rPr lang="en-GB" spc="53"/>
              <a:t>, </a:t>
            </a:r>
            <a:r>
              <a:rPr lang="en-GB" spc="53" err="1"/>
              <a:t>scelerisque</a:t>
            </a:r>
            <a:r>
              <a:rPr lang="en-GB" spc="53"/>
              <a:t> ac </a:t>
            </a:r>
            <a:r>
              <a:rPr lang="en-GB" spc="53" err="1"/>
              <a:t>rhoncus</a:t>
            </a:r>
            <a:r>
              <a:rPr lang="en-GB" spc="53"/>
              <a:t> sit </a:t>
            </a:r>
            <a:r>
              <a:rPr lang="en-GB" spc="53" err="1"/>
              <a:t>amet</a:t>
            </a:r>
            <a:r>
              <a:rPr lang="en-GB" spc="53"/>
              <a:t>, </a:t>
            </a:r>
            <a:r>
              <a:rPr lang="en-GB" spc="53" err="1"/>
              <a:t>efficitur</a:t>
            </a:r>
            <a:r>
              <a:rPr lang="en-GB" spc="53"/>
              <a:t> a </a:t>
            </a:r>
            <a:r>
              <a:rPr lang="en-GB" spc="53" err="1"/>
              <a:t>nulla</a:t>
            </a:r>
            <a:r>
              <a:rPr lang="en-GB" spc="53"/>
              <a:t>. </a:t>
            </a:r>
            <a:r>
              <a:rPr lang="en-GB" spc="53" err="1"/>
              <a:t>Sed</a:t>
            </a:r>
            <a:r>
              <a:rPr lang="en-GB" spc="53"/>
              <a:t> fermentum </a:t>
            </a:r>
            <a:r>
              <a:rPr lang="en-GB" spc="53" err="1"/>
              <a:t>volutpat</a:t>
            </a:r>
            <a:r>
              <a:rPr lang="en-GB" spc="53"/>
              <a:t> </a:t>
            </a:r>
            <a:r>
              <a:rPr lang="en-GB" spc="53" err="1"/>
              <a:t>malesuada</a:t>
            </a:r>
            <a:r>
              <a:rPr lang="en-GB" spc="53"/>
              <a:t>. Duis </a:t>
            </a:r>
            <a:r>
              <a:rPr lang="en-GB" spc="53" err="1"/>
              <a:t>viverra</a:t>
            </a:r>
            <a:r>
              <a:rPr lang="en-GB" spc="53"/>
              <a:t> </a:t>
            </a:r>
            <a:r>
              <a:rPr lang="en-GB" spc="53" err="1"/>
              <a:t>ut</a:t>
            </a:r>
            <a:r>
              <a:rPr lang="en-GB" spc="53"/>
              <a:t> </a:t>
            </a:r>
            <a:r>
              <a:rPr lang="en-GB" spc="53" err="1"/>
              <a:t>nulla</a:t>
            </a:r>
            <a:r>
              <a:rPr lang="en-GB" spc="53"/>
              <a:t> </a:t>
            </a:r>
            <a:r>
              <a:rPr lang="en-GB" spc="53" err="1"/>
              <a:t>ut</a:t>
            </a:r>
            <a:r>
              <a:rPr lang="en-GB" spc="53"/>
              <a:t> fermentum. Nam a </a:t>
            </a:r>
            <a:r>
              <a:rPr lang="en-GB" spc="53" err="1"/>
              <a:t>mauris</a:t>
            </a:r>
            <a:r>
              <a:rPr lang="en-GB" spc="53"/>
              <a:t> </a:t>
            </a:r>
            <a:r>
              <a:rPr lang="en-GB" spc="53" err="1"/>
              <a:t>quis</a:t>
            </a:r>
            <a:r>
              <a:rPr lang="en-GB" spc="53"/>
              <a:t> </a:t>
            </a:r>
            <a:r>
              <a:rPr lang="en-GB" spc="53" err="1"/>
              <a:t>tellus</a:t>
            </a:r>
            <a:r>
              <a:rPr lang="en-GB" spc="53"/>
              <a:t> </a:t>
            </a:r>
            <a:r>
              <a:rPr lang="en-GB" spc="53" err="1"/>
              <a:t>mollis</a:t>
            </a:r>
            <a:r>
              <a:rPr lang="en-GB" spc="53"/>
              <a:t> </a:t>
            </a:r>
            <a:r>
              <a:rPr lang="en-GB" spc="53" err="1"/>
              <a:t>feugiat</a:t>
            </a:r>
            <a:r>
              <a:rPr lang="en-GB" spc="53"/>
              <a:t> ac </a:t>
            </a:r>
            <a:r>
              <a:rPr lang="en-GB" spc="53" err="1"/>
              <a:t>nec</a:t>
            </a:r>
            <a:r>
              <a:rPr lang="en-GB" spc="53"/>
              <a:t> </a:t>
            </a:r>
            <a:r>
              <a:rPr lang="en-GB" spc="53" err="1"/>
              <a:t>metus</a:t>
            </a:r>
            <a:r>
              <a:rPr lang="en-GB" spc="53"/>
              <a:t>.</a:t>
            </a:r>
          </a:p>
          <a:p>
            <a:pPr marL="0" marR="0" lvl="0" indent="0" algn="l" defTabSz="1219170" rtl="0" eaLnBrk="1" fontAlgn="auto" latinLnBrk="0" hangingPunct="1">
              <a:lnSpc>
                <a:spcPct val="115000"/>
              </a:lnSpc>
              <a:spcBef>
                <a:spcPts val="0"/>
              </a:spcBef>
              <a:spcAft>
                <a:spcPts val="0"/>
              </a:spcAft>
              <a:buClr>
                <a:schemeClr val="dk2"/>
              </a:buClr>
              <a:buSzPts val="1800"/>
              <a:buFont typeface="Arial"/>
              <a:buNone/>
              <a:tabLst/>
              <a:defRPr/>
            </a:pPr>
            <a:endParaRPr lang="en-GB" spc="53"/>
          </a:p>
          <a:p>
            <a:pPr marL="0" marR="0" lvl="0" indent="0" algn="l" defTabSz="1219170" rtl="0" eaLnBrk="1" fontAlgn="auto" latinLnBrk="0" hangingPunct="1">
              <a:lnSpc>
                <a:spcPct val="115000"/>
              </a:lnSpc>
              <a:spcBef>
                <a:spcPts val="0"/>
              </a:spcBef>
              <a:spcAft>
                <a:spcPts val="0"/>
              </a:spcAft>
              <a:buClr>
                <a:schemeClr val="dk2"/>
              </a:buClr>
              <a:buSzPts val="1800"/>
              <a:buFont typeface="Arial"/>
              <a:buNone/>
              <a:tabLst/>
              <a:defRPr/>
            </a:pPr>
            <a:r>
              <a:rPr lang="en-GB" spc="53"/>
              <a:t>Lorem ipsum </a:t>
            </a:r>
            <a:r>
              <a:rPr lang="en-GB" spc="53" err="1"/>
              <a:t>dolor</a:t>
            </a:r>
            <a:r>
              <a:rPr lang="en-GB" spc="53"/>
              <a:t> sit </a:t>
            </a:r>
            <a:r>
              <a:rPr lang="en-GB" spc="53" err="1"/>
              <a:t>amet</a:t>
            </a:r>
            <a:r>
              <a:rPr lang="en-GB" spc="53"/>
              <a:t>, </a:t>
            </a:r>
            <a:r>
              <a:rPr lang="en-GB" spc="53" err="1"/>
              <a:t>consectetur</a:t>
            </a:r>
            <a:r>
              <a:rPr lang="en-GB" spc="53"/>
              <a:t> </a:t>
            </a:r>
            <a:r>
              <a:rPr lang="en-GB" spc="53" err="1"/>
              <a:t>adipiscing</a:t>
            </a:r>
            <a:r>
              <a:rPr lang="en-GB" spc="53"/>
              <a:t> </a:t>
            </a:r>
            <a:r>
              <a:rPr lang="en-GB" spc="53" err="1"/>
              <a:t>elit</a:t>
            </a:r>
            <a:r>
              <a:rPr lang="en-GB" spc="53"/>
              <a:t>. Vestibulum </a:t>
            </a:r>
            <a:r>
              <a:rPr lang="en-GB" spc="53" err="1"/>
              <a:t>odio</a:t>
            </a:r>
            <a:r>
              <a:rPr lang="en-GB" spc="53"/>
              <a:t> </a:t>
            </a:r>
            <a:r>
              <a:rPr lang="en-GB" spc="53" err="1"/>
              <a:t>arcu</a:t>
            </a:r>
            <a:r>
              <a:rPr lang="en-GB" spc="53"/>
              <a:t>, </a:t>
            </a:r>
            <a:r>
              <a:rPr lang="en-GB" spc="53" err="1"/>
              <a:t>scelerisque</a:t>
            </a:r>
            <a:r>
              <a:rPr lang="en-GB" spc="53"/>
              <a:t> ac </a:t>
            </a:r>
            <a:r>
              <a:rPr lang="en-GB" spc="53" err="1"/>
              <a:t>rhoncus</a:t>
            </a:r>
            <a:r>
              <a:rPr lang="en-GB" spc="53"/>
              <a:t> sit </a:t>
            </a:r>
            <a:r>
              <a:rPr lang="en-GB" spc="53" err="1"/>
              <a:t>amet</a:t>
            </a:r>
            <a:r>
              <a:rPr lang="en-GB" spc="53"/>
              <a:t>, </a:t>
            </a:r>
            <a:r>
              <a:rPr lang="en-GB" spc="53" err="1"/>
              <a:t>efficitur</a:t>
            </a:r>
            <a:r>
              <a:rPr lang="en-GB" spc="53"/>
              <a:t> a </a:t>
            </a:r>
            <a:r>
              <a:rPr lang="en-GB" spc="53" err="1"/>
              <a:t>nulla</a:t>
            </a:r>
            <a:r>
              <a:rPr lang="en-GB" spc="53"/>
              <a:t>. </a:t>
            </a:r>
            <a:r>
              <a:rPr lang="en-GB" spc="53" err="1"/>
              <a:t>Sed</a:t>
            </a:r>
            <a:r>
              <a:rPr lang="en-GB" spc="53"/>
              <a:t> fermentum. Duis </a:t>
            </a:r>
            <a:r>
              <a:rPr lang="en-GB" spc="53" err="1"/>
              <a:t>viverra</a:t>
            </a:r>
            <a:r>
              <a:rPr lang="en-GB" spc="53"/>
              <a:t> </a:t>
            </a:r>
            <a:r>
              <a:rPr lang="en-GB" spc="53" err="1"/>
              <a:t>ut</a:t>
            </a:r>
            <a:r>
              <a:rPr lang="en-GB" spc="53"/>
              <a:t> </a:t>
            </a:r>
            <a:r>
              <a:rPr lang="en-GB" spc="53" err="1"/>
              <a:t>nulla</a:t>
            </a:r>
            <a:r>
              <a:rPr lang="en-GB" spc="53"/>
              <a:t> </a:t>
            </a:r>
            <a:r>
              <a:rPr lang="en-GB" spc="53" err="1"/>
              <a:t>ut</a:t>
            </a:r>
            <a:r>
              <a:rPr lang="en-GB" spc="53"/>
              <a:t> fermentum.</a:t>
            </a:r>
            <a:endParaRPr lang="en-US" spc="53"/>
          </a:p>
          <a:p>
            <a:endParaRPr lang="en-US" spc="53"/>
          </a:p>
        </p:txBody>
      </p:sp>
      <p:pic>
        <p:nvPicPr>
          <p:cNvPr id="9" name="Picture 8" descr="BOB- ICS-Logo-2019 (3)">
            <a:extLst>
              <a:ext uri="{FF2B5EF4-FFF2-40B4-BE49-F238E27FC236}">
                <a16:creationId xmlns:a16="http://schemas.microsoft.com/office/drawing/2014/main" id="{0C1506AD-ED58-A846-8648-0E2CB2CB360D}"/>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9734067" y="260931"/>
            <a:ext cx="1947083" cy="635208"/>
          </a:xfrm>
          <a:prstGeom prst="rect">
            <a:avLst/>
          </a:prstGeom>
          <a:noFill/>
          <a:ln>
            <a:noFill/>
          </a:ln>
        </p:spPr>
      </p:pic>
    </p:spTree>
    <p:extLst>
      <p:ext uri="{BB962C8B-B14F-4D97-AF65-F5344CB8AC3E}">
        <p14:creationId xmlns:p14="http://schemas.microsoft.com/office/powerpoint/2010/main" val="2890851417"/>
      </p:ext>
    </p:extLst>
  </p:cSld>
  <p:clrMapOvr>
    <a:masterClrMapping/>
  </p:clrMapOvr>
  <p:extLst>
    <p:ext uri="{DCECCB84-F9BA-43D5-87BE-67443E8EF086}">
      <p15:sldGuideLst xmlns:p15="http://schemas.microsoft.com/office/powerpoint/2012/main">
        <p15:guide id="1" orient="horz" pos="1575">
          <p15:clr>
            <a:srgbClr val="FBAE40"/>
          </p15:clr>
        </p15:guide>
        <p15:guide id="2" pos="295">
          <p15:clr>
            <a:srgbClr val="FBAE40"/>
          </p15:clr>
        </p15:guide>
        <p15:guide id="3" orient="horz" pos="1393">
          <p15:clr>
            <a:srgbClr val="FBAE40"/>
          </p15:clr>
        </p15:guide>
        <p15:guide id="4" orient="horz" pos="214">
          <p15:clr>
            <a:srgbClr val="FBAE40"/>
          </p15:clr>
        </p15:guide>
        <p15:guide id="5" orient="horz" pos="1756">
          <p15:clr>
            <a:srgbClr val="FBAE40"/>
          </p15:clr>
        </p15:guide>
        <p15:guide id="6" pos="68">
          <p15:clr>
            <a:srgbClr val="FBAE40"/>
          </p15:clr>
        </p15:guide>
        <p15:guide id="7" orient="horz" pos="395">
          <p15:clr>
            <a:srgbClr val="FBAE40"/>
          </p15:clr>
        </p15:guide>
        <p15:guide id="8" pos="5511">
          <p15:clr>
            <a:srgbClr val="FBAE40"/>
          </p15:clr>
        </p15:guide>
        <p15:guide id="9" pos="226">
          <p15:clr>
            <a:srgbClr val="FBAE40"/>
          </p15:clr>
        </p15:guide>
        <p15:guide id="10" pos="1429">
          <p15:clr>
            <a:srgbClr val="FBAE40"/>
          </p15:clr>
        </p15:guide>
        <p15:guide id="11" orient="horz" pos="781">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itle and two columns" preserve="1" userDrawn="1">
  <p:cSld name="1_Title and two columns">
    <p:spTree>
      <p:nvGrpSpPr>
        <p:cNvPr id="1" name="Shape 20"/>
        <p:cNvGrpSpPr/>
        <p:nvPr/>
      </p:nvGrpSpPr>
      <p:grpSpPr>
        <a:xfrm>
          <a:off x="0" y="0"/>
          <a:ext cx="0" cy="0"/>
          <a:chOff x="0" y="0"/>
          <a:chExt cx="0" cy="0"/>
        </a:xfrm>
      </p:grpSpPr>
      <p:pic>
        <p:nvPicPr>
          <p:cNvPr id="10" name="Picture 9" descr="A close up of a logo&#10;&#10;Description automatically generated">
            <a:extLst>
              <a:ext uri="{FF2B5EF4-FFF2-40B4-BE49-F238E27FC236}">
                <a16:creationId xmlns:a16="http://schemas.microsoft.com/office/drawing/2014/main" id="{B72C7041-CD92-034A-9B2E-4A414AB64B36}"/>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9" name="Google Shape;141;p29">
            <a:extLst>
              <a:ext uri="{FF2B5EF4-FFF2-40B4-BE49-F238E27FC236}">
                <a16:creationId xmlns:a16="http://schemas.microsoft.com/office/drawing/2014/main" id="{360D5439-72DF-1949-987C-6371A57EB146}"/>
              </a:ext>
            </a:extLst>
          </p:cNvPr>
          <p:cNvSpPr/>
          <p:nvPr userDrawn="1"/>
        </p:nvSpPr>
        <p:spPr>
          <a:xfrm>
            <a:off x="0" y="0"/>
            <a:ext cx="3445600" cy="6858000"/>
          </a:xfrm>
          <a:prstGeom prst="rect">
            <a:avLst/>
          </a:prstGeom>
          <a:solidFill>
            <a:srgbClr val="112F87"/>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6" name="Google Shape;17;p4">
            <a:extLst>
              <a:ext uri="{FF2B5EF4-FFF2-40B4-BE49-F238E27FC236}">
                <a16:creationId xmlns:a16="http://schemas.microsoft.com/office/drawing/2014/main" id="{6880BFC2-9E91-344A-928C-D2A7E581BC60}"/>
              </a:ext>
            </a:extLst>
          </p:cNvPr>
          <p:cNvSpPr txBox="1">
            <a:spLocks noGrp="1"/>
          </p:cNvSpPr>
          <p:nvPr>
            <p:ph type="title" hasCustomPrompt="1"/>
          </p:nvPr>
        </p:nvSpPr>
        <p:spPr>
          <a:xfrm>
            <a:off x="478366" y="652746"/>
            <a:ext cx="2315217" cy="548341"/>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sz="2400" b="1" i="0">
                <a:solidFill>
                  <a:schemeClr val="bg1"/>
                </a:solidFill>
                <a:latin typeface="Frutiger LT Std 65" panose="020B0602020204020204" pitchFamily="34" charset="77"/>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GB"/>
              <a:t>Title here</a:t>
            </a:r>
            <a:endParaRPr/>
          </a:p>
        </p:txBody>
      </p:sp>
      <p:sp>
        <p:nvSpPr>
          <p:cNvPr id="11" name="Subtitle 2">
            <a:extLst>
              <a:ext uri="{FF2B5EF4-FFF2-40B4-BE49-F238E27FC236}">
                <a16:creationId xmlns:a16="http://schemas.microsoft.com/office/drawing/2014/main" id="{746EB00A-B67A-A84B-B8CD-5CDE31502C31}"/>
              </a:ext>
            </a:extLst>
          </p:cNvPr>
          <p:cNvSpPr>
            <a:spLocks noGrp="1"/>
          </p:cNvSpPr>
          <p:nvPr>
            <p:ph type="subTitle" idx="1" hasCustomPrompt="1"/>
          </p:nvPr>
        </p:nvSpPr>
        <p:spPr>
          <a:xfrm>
            <a:off x="497202" y="1494091"/>
            <a:ext cx="2400300" cy="4234103"/>
          </a:xfrm>
        </p:spPr>
        <p:txBody>
          <a:bodyPr/>
          <a:lstStyle>
            <a:lvl1pPr marL="0" marR="0" indent="0" algn="l" defTabSz="1219170" rtl="0" eaLnBrk="1" fontAlgn="auto" latinLnBrk="0" hangingPunct="1">
              <a:lnSpc>
                <a:spcPct val="115000"/>
              </a:lnSpc>
              <a:spcBef>
                <a:spcPts val="0"/>
              </a:spcBef>
              <a:spcAft>
                <a:spcPts val="0"/>
              </a:spcAft>
              <a:buClr>
                <a:schemeClr val="dk2"/>
              </a:buClr>
              <a:buSzPts val="1800"/>
              <a:buFont typeface="Arial"/>
              <a:buNone/>
              <a:tabLst/>
              <a:defRPr sz="1133" b="0" i="0">
                <a:solidFill>
                  <a:schemeClr val="bg1"/>
                </a:solidFill>
                <a:latin typeface="Frutiger LT Std 45 Light" panose="020B0402020204020204" pitchFamily="34" charset="77"/>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GB" spc="53"/>
              <a:t>Lorem ipsum </a:t>
            </a:r>
            <a:r>
              <a:rPr lang="en-GB" spc="53" err="1"/>
              <a:t>dolor</a:t>
            </a:r>
            <a:r>
              <a:rPr lang="en-GB" spc="53"/>
              <a:t> sit </a:t>
            </a:r>
            <a:r>
              <a:rPr lang="en-GB" spc="53" err="1"/>
              <a:t>amet</a:t>
            </a:r>
            <a:r>
              <a:rPr lang="en-GB" spc="53"/>
              <a:t>, </a:t>
            </a:r>
            <a:r>
              <a:rPr lang="en-GB" spc="53" err="1"/>
              <a:t>consectetur</a:t>
            </a:r>
            <a:r>
              <a:rPr lang="en-GB" spc="53"/>
              <a:t> </a:t>
            </a:r>
            <a:r>
              <a:rPr lang="en-GB" spc="53" err="1"/>
              <a:t>adipiscing</a:t>
            </a:r>
            <a:r>
              <a:rPr lang="en-GB" spc="53"/>
              <a:t> </a:t>
            </a:r>
            <a:r>
              <a:rPr lang="en-GB" spc="53" err="1"/>
              <a:t>elit</a:t>
            </a:r>
            <a:r>
              <a:rPr lang="en-GB" spc="53"/>
              <a:t>. Vestibulum </a:t>
            </a:r>
            <a:r>
              <a:rPr lang="en-GB" spc="53" err="1"/>
              <a:t>odio</a:t>
            </a:r>
            <a:r>
              <a:rPr lang="en-GB" spc="53"/>
              <a:t> </a:t>
            </a:r>
            <a:r>
              <a:rPr lang="en-GB" spc="53" err="1"/>
              <a:t>arcu</a:t>
            </a:r>
            <a:r>
              <a:rPr lang="en-GB" spc="53"/>
              <a:t>, </a:t>
            </a:r>
            <a:r>
              <a:rPr lang="en-GB" spc="53" err="1"/>
              <a:t>scelerisque</a:t>
            </a:r>
            <a:r>
              <a:rPr lang="en-GB" spc="53"/>
              <a:t> ac </a:t>
            </a:r>
            <a:r>
              <a:rPr lang="en-GB" spc="53" err="1"/>
              <a:t>rhoncus</a:t>
            </a:r>
            <a:r>
              <a:rPr lang="en-GB" spc="53"/>
              <a:t> sit </a:t>
            </a:r>
            <a:r>
              <a:rPr lang="en-GB" spc="53" err="1"/>
              <a:t>amet</a:t>
            </a:r>
            <a:r>
              <a:rPr lang="en-GB" spc="53"/>
              <a:t>, </a:t>
            </a:r>
            <a:r>
              <a:rPr lang="en-GB" spc="53" err="1"/>
              <a:t>efficitur</a:t>
            </a:r>
            <a:r>
              <a:rPr lang="en-GB" spc="53"/>
              <a:t> a </a:t>
            </a:r>
            <a:r>
              <a:rPr lang="en-GB" spc="53" err="1"/>
              <a:t>nulla</a:t>
            </a:r>
            <a:r>
              <a:rPr lang="en-GB" spc="53"/>
              <a:t>. </a:t>
            </a:r>
            <a:r>
              <a:rPr lang="en-GB" spc="53" err="1"/>
              <a:t>Sed</a:t>
            </a:r>
            <a:r>
              <a:rPr lang="en-GB" spc="53"/>
              <a:t> fermentum </a:t>
            </a:r>
            <a:r>
              <a:rPr lang="en-GB" spc="53" err="1"/>
              <a:t>volutpat</a:t>
            </a:r>
            <a:r>
              <a:rPr lang="en-GB" spc="53"/>
              <a:t> </a:t>
            </a:r>
            <a:r>
              <a:rPr lang="en-GB" spc="53" err="1"/>
              <a:t>malesuada</a:t>
            </a:r>
            <a:r>
              <a:rPr lang="en-GB" spc="53"/>
              <a:t>. Duis </a:t>
            </a:r>
            <a:r>
              <a:rPr lang="en-GB" spc="53" err="1"/>
              <a:t>viverra</a:t>
            </a:r>
            <a:r>
              <a:rPr lang="en-GB" spc="53"/>
              <a:t> </a:t>
            </a:r>
            <a:r>
              <a:rPr lang="en-GB" spc="53" err="1"/>
              <a:t>ut</a:t>
            </a:r>
            <a:r>
              <a:rPr lang="en-GB" spc="53"/>
              <a:t> </a:t>
            </a:r>
            <a:r>
              <a:rPr lang="en-GB" spc="53" err="1"/>
              <a:t>nulla</a:t>
            </a:r>
            <a:r>
              <a:rPr lang="en-GB" spc="53"/>
              <a:t> </a:t>
            </a:r>
            <a:r>
              <a:rPr lang="en-GB" spc="53" err="1"/>
              <a:t>ut</a:t>
            </a:r>
            <a:r>
              <a:rPr lang="en-GB" spc="53"/>
              <a:t> fermentum. Nam a </a:t>
            </a:r>
            <a:r>
              <a:rPr lang="en-GB" spc="53" err="1"/>
              <a:t>mauris</a:t>
            </a:r>
            <a:r>
              <a:rPr lang="en-GB" spc="53"/>
              <a:t> </a:t>
            </a:r>
            <a:r>
              <a:rPr lang="en-GB" spc="53" err="1"/>
              <a:t>quis</a:t>
            </a:r>
            <a:r>
              <a:rPr lang="en-GB" spc="53"/>
              <a:t> </a:t>
            </a:r>
            <a:r>
              <a:rPr lang="en-GB" spc="53" err="1"/>
              <a:t>tellus</a:t>
            </a:r>
            <a:r>
              <a:rPr lang="en-GB" spc="53"/>
              <a:t> </a:t>
            </a:r>
            <a:r>
              <a:rPr lang="en-GB" spc="53" err="1"/>
              <a:t>mollis</a:t>
            </a:r>
            <a:r>
              <a:rPr lang="en-GB" spc="53"/>
              <a:t> </a:t>
            </a:r>
            <a:r>
              <a:rPr lang="en-GB" spc="53" err="1"/>
              <a:t>feugiat</a:t>
            </a:r>
            <a:r>
              <a:rPr lang="en-GB" spc="53"/>
              <a:t> ac </a:t>
            </a:r>
            <a:r>
              <a:rPr lang="en-GB" spc="53" err="1"/>
              <a:t>nec</a:t>
            </a:r>
            <a:r>
              <a:rPr lang="en-GB" spc="53"/>
              <a:t> </a:t>
            </a:r>
            <a:r>
              <a:rPr lang="en-GB" spc="53" err="1"/>
              <a:t>metus</a:t>
            </a:r>
            <a:r>
              <a:rPr lang="en-GB" spc="53"/>
              <a:t>.</a:t>
            </a:r>
          </a:p>
          <a:p>
            <a:pPr marL="0" marR="0" lvl="0" indent="0" algn="l" defTabSz="1219170" rtl="0" eaLnBrk="1" fontAlgn="auto" latinLnBrk="0" hangingPunct="1">
              <a:lnSpc>
                <a:spcPct val="115000"/>
              </a:lnSpc>
              <a:spcBef>
                <a:spcPts val="0"/>
              </a:spcBef>
              <a:spcAft>
                <a:spcPts val="0"/>
              </a:spcAft>
              <a:buClr>
                <a:schemeClr val="dk2"/>
              </a:buClr>
              <a:buSzPts val="1800"/>
              <a:buFont typeface="Arial"/>
              <a:buNone/>
              <a:tabLst/>
              <a:defRPr/>
            </a:pPr>
            <a:endParaRPr lang="en-GB" spc="53"/>
          </a:p>
          <a:p>
            <a:pPr marL="0" marR="0" lvl="0" indent="0" algn="l" defTabSz="1219170" rtl="0" eaLnBrk="1" fontAlgn="auto" latinLnBrk="0" hangingPunct="1">
              <a:lnSpc>
                <a:spcPct val="115000"/>
              </a:lnSpc>
              <a:spcBef>
                <a:spcPts val="0"/>
              </a:spcBef>
              <a:spcAft>
                <a:spcPts val="0"/>
              </a:spcAft>
              <a:buClr>
                <a:schemeClr val="dk2"/>
              </a:buClr>
              <a:buSzPts val="1800"/>
              <a:buFont typeface="Arial"/>
              <a:buNone/>
              <a:tabLst/>
              <a:defRPr/>
            </a:pPr>
            <a:r>
              <a:rPr lang="en-GB" spc="53"/>
              <a:t>Lorem ipsum </a:t>
            </a:r>
            <a:r>
              <a:rPr lang="en-GB" spc="53" err="1"/>
              <a:t>dolor</a:t>
            </a:r>
            <a:r>
              <a:rPr lang="en-GB" spc="53"/>
              <a:t> sit </a:t>
            </a:r>
            <a:r>
              <a:rPr lang="en-GB" spc="53" err="1"/>
              <a:t>amet</a:t>
            </a:r>
            <a:r>
              <a:rPr lang="en-GB" spc="53"/>
              <a:t>, </a:t>
            </a:r>
            <a:r>
              <a:rPr lang="en-GB" spc="53" err="1"/>
              <a:t>consectetur</a:t>
            </a:r>
            <a:r>
              <a:rPr lang="en-GB" spc="53"/>
              <a:t> </a:t>
            </a:r>
            <a:r>
              <a:rPr lang="en-GB" spc="53" err="1"/>
              <a:t>adipiscing</a:t>
            </a:r>
            <a:r>
              <a:rPr lang="en-GB" spc="53"/>
              <a:t> </a:t>
            </a:r>
            <a:r>
              <a:rPr lang="en-GB" spc="53" err="1"/>
              <a:t>elit</a:t>
            </a:r>
            <a:r>
              <a:rPr lang="en-GB" spc="53"/>
              <a:t>. Vestibulum </a:t>
            </a:r>
            <a:r>
              <a:rPr lang="en-GB" spc="53" err="1"/>
              <a:t>odio</a:t>
            </a:r>
            <a:r>
              <a:rPr lang="en-GB" spc="53"/>
              <a:t> </a:t>
            </a:r>
            <a:r>
              <a:rPr lang="en-GB" spc="53" err="1"/>
              <a:t>arcu</a:t>
            </a:r>
            <a:r>
              <a:rPr lang="en-GB" spc="53"/>
              <a:t>, </a:t>
            </a:r>
            <a:r>
              <a:rPr lang="en-GB" spc="53" err="1"/>
              <a:t>scelerisque</a:t>
            </a:r>
            <a:r>
              <a:rPr lang="en-GB" spc="53"/>
              <a:t> ac </a:t>
            </a:r>
            <a:r>
              <a:rPr lang="en-GB" spc="53" err="1"/>
              <a:t>rhoncus</a:t>
            </a:r>
            <a:r>
              <a:rPr lang="en-GB" spc="53"/>
              <a:t> sit </a:t>
            </a:r>
            <a:r>
              <a:rPr lang="en-GB" spc="53" err="1"/>
              <a:t>amet</a:t>
            </a:r>
            <a:r>
              <a:rPr lang="en-GB" spc="53"/>
              <a:t>, </a:t>
            </a:r>
            <a:r>
              <a:rPr lang="en-GB" spc="53" err="1"/>
              <a:t>efficitur</a:t>
            </a:r>
            <a:r>
              <a:rPr lang="en-GB" spc="53"/>
              <a:t> a </a:t>
            </a:r>
            <a:r>
              <a:rPr lang="en-GB" spc="53" err="1"/>
              <a:t>nulla</a:t>
            </a:r>
            <a:r>
              <a:rPr lang="en-GB" spc="53"/>
              <a:t>. </a:t>
            </a:r>
            <a:r>
              <a:rPr lang="en-GB" spc="53" err="1"/>
              <a:t>Sed</a:t>
            </a:r>
            <a:r>
              <a:rPr lang="en-GB" spc="53"/>
              <a:t> fermentum. Duis </a:t>
            </a:r>
            <a:r>
              <a:rPr lang="en-GB" spc="53" err="1"/>
              <a:t>viverra</a:t>
            </a:r>
            <a:r>
              <a:rPr lang="en-GB" spc="53"/>
              <a:t> </a:t>
            </a:r>
            <a:r>
              <a:rPr lang="en-GB" spc="53" err="1"/>
              <a:t>ut</a:t>
            </a:r>
            <a:r>
              <a:rPr lang="en-GB" spc="53"/>
              <a:t> </a:t>
            </a:r>
            <a:r>
              <a:rPr lang="en-GB" spc="53" err="1"/>
              <a:t>nulla</a:t>
            </a:r>
            <a:r>
              <a:rPr lang="en-GB" spc="53"/>
              <a:t> </a:t>
            </a:r>
            <a:r>
              <a:rPr lang="en-GB" spc="53" err="1"/>
              <a:t>ut</a:t>
            </a:r>
            <a:r>
              <a:rPr lang="en-GB" spc="53"/>
              <a:t> fermentum.</a:t>
            </a:r>
            <a:endParaRPr lang="en-US" spc="53"/>
          </a:p>
          <a:p>
            <a:endParaRPr lang="en-US" spc="53"/>
          </a:p>
        </p:txBody>
      </p:sp>
      <p:pic>
        <p:nvPicPr>
          <p:cNvPr id="14" name="Picture 13">
            <a:extLst>
              <a:ext uri="{FF2B5EF4-FFF2-40B4-BE49-F238E27FC236}">
                <a16:creationId xmlns:a16="http://schemas.microsoft.com/office/drawing/2014/main" id="{FC70EE2B-F41E-E84B-8411-6985D7FFE2B8}"/>
              </a:ext>
            </a:extLst>
          </p:cNvPr>
          <p:cNvPicPr>
            <a:picLocks noChangeAspect="1"/>
          </p:cNvPicPr>
          <p:nvPr userDrawn="1"/>
        </p:nvPicPr>
        <p:blipFill>
          <a:blip r:embed="rId3"/>
          <a:stretch>
            <a:fillRect/>
          </a:stretch>
        </p:blipFill>
        <p:spPr>
          <a:xfrm>
            <a:off x="10757124" y="461261"/>
            <a:ext cx="974809" cy="392812"/>
          </a:xfrm>
          <a:prstGeom prst="rect">
            <a:avLst/>
          </a:prstGeom>
        </p:spPr>
      </p:pic>
    </p:spTree>
    <p:extLst>
      <p:ext uri="{BB962C8B-B14F-4D97-AF65-F5344CB8AC3E}">
        <p14:creationId xmlns:p14="http://schemas.microsoft.com/office/powerpoint/2010/main" val="405991294"/>
      </p:ext>
    </p:extLst>
  </p:cSld>
  <p:clrMapOvr>
    <a:masterClrMapping/>
  </p:clrMapOvr>
  <p:extLst>
    <p:ext uri="{DCECCB84-F9BA-43D5-87BE-67443E8EF086}">
      <p15:sldGuideLst xmlns:p15="http://schemas.microsoft.com/office/powerpoint/2012/main">
        <p15:guide id="1" orient="horz" pos="1575">
          <p15:clr>
            <a:srgbClr val="FBAE40"/>
          </p15:clr>
        </p15:guide>
        <p15:guide id="2" pos="295">
          <p15:clr>
            <a:srgbClr val="FBAE40"/>
          </p15:clr>
        </p15:guide>
        <p15:guide id="3" orient="horz" pos="1393">
          <p15:clr>
            <a:srgbClr val="FBAE40"/>
          </p15:clr>
        </p15:guide>
        <p15:guide id="4" orient="horz" pos="214">
          <p15:clr>
            <a:srgbClr val="FBAE40"/>
          </p15:clr>
        </p15:guide>
        <p15:guide id="5" orient="horz" pos="1756">
          <p15:clr>
            <a:srgbClr val="FBAE40"/>
          </p15:clr>
        </p15:guide>
        <p15:guide id="6" pos="68">
          <p15:clr>
            <a:srgbClr val="FBAE40"/>
          </p15:clr>
        </p15:guide>
        <p15:guide id="7" orient="horz" pos="395">
          <p15:clr>
            <a:srgbClr val="FBAE40"/>
          </p15:clr>
        </p15:guide>
        <p15:guide id="8" pos="5511">
          <p15:clr>
            <a:srgbClr val="FBAE40"/>
          </p15:clr>
        </p15:guide>
        <p15:guide id="9" pos="226">
          <p15:clr>
            <a:srgbClr val="FBAE40"/>
          </p15:clr>
        </p15:guide>
        <p15:guide id="10" pos="1429">
          <p15:clr>
            <a:srgbClr val="FBAE40"/>
          </p15:clr>
        </p15:guide>
        <p15:guide id="11" orient="horz" pos="781">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Title and two columns" preserve="1" userDrawn="1">
  <p:cSld name="1_Title and two columns">
    <p:spTree>
      <p:nvGrpSpPr>
        <p:cNvPr id="1" name="Shape 20"/>
        <p:cNvGrpSpPr/>
        <p:nvPr/>
      </p:nvGrpSpPr>
      <p:grpSpPr>
        <a:xfrm>
          <a:off x="0" y="0"/>
          <a:ext cx="0" cy="0"/>
          <a:chOff x="0" y="0"/>
          <a:chExt cx="0" cy="0"/>
        </a:xfrm>
      </p:grpSpPr>
      <p:pic>
        <p:nvPicPr>
          <p:cNvPr id="11" name="Picture 10" descr="A picture containing water, white&#10;&#10;Description automatically generated">
            <a:extLst>
              <a:ext uri="{FF2B5EF4-FFF2-40B4-BE49-F238E27FC236}">
                <a16:creationId xmlns:a16="http://schemas.microsoft.com/office/drawing/2014/main" id="{A064B9EA-CC0F-7449-968C-7A5DB5516FBD}"/>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8" name="Google Shape;141;p29">
            <a:extLst>
              <a:ext uri="{FF2B5EF4-FFF2-40B4-BE49-F238E27FC236}">
                <a16:creationId xmlns:a16="http://schemas.microsoft.com/office/drawing/2014/main" id="{7031384E-12E1-F447-BAD5-266479E42582}"/>
              </a:ext>
            </a:extLst>
          </p:cNvPr>
          <p:cNvSpPr/>
          <p:nvPr userDrawn="1"/>
        </p:nvSpPr>
        <p:spPr>
          <a:xfrm>
            <a:off x="0" y="0"/>
            <a:ext cx="3445600" cy="6858000"/>
          </a:xfrm>
          <a:prstGeom prst="rect">
            <a:avLst/>
          </a:prstGeom>
          <a:solidFill>
            <a:srgbClr val="112F87"/>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6" name="Google Shape;17;p4">
            <a:extLst>
              <a:ext uri="{FF2B5EF4-FFF2-40B4-BE49-F238E27FC236}">
                <a16:creationId xmlns:a16="http://schemas.microsoft.com/office/drawing/2014/main" id="{6880BFC2-9E91-344A-928C-D2A7E581BC60}"/>
              </a:ext>
            </a:extLst>
          </p:cNvPr>
          <p:cNvSpPr txBox="1">
            <a:spLocks noGrp="1"/>
          </p:cNvSpPr>
          <p:nvPr>
            <p:ph type="title" hasCustomPrompt="1"/>
          </p:nvPr>
        </p:nvSpPr>
        <p:spPr>
          <a:xfrm>
            <a:off x="478366" y="652746"/>
            <a:ext cx="2315217" cy="548341"/>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sz="2400" b="1" i="0">
                <a:solidFill>
                  <a:schemeClr val="bg1"/>
                </a:solidFill>
                <a:latin typeface="Frutiger LT Std 65" panose="020B0602020204020204" pitchFamily="34" charset="77"/>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GB"/>
              <a:t>Title here</a:t>
            </a:r>
            <a:endParaRPr/>
          </a:p>
        </p:txBody>
      </p:sp>
      <p:sp>
        <p:nvSpPr>
          <p:cNvPr id="10" name="Subtitle 2">
            <a:extLst>
              <a:ext uri="{FF2B5EF4-FFF2-40B4-BE49-F238E27FC236}">
                <a16:creationId xmlns:a16="http://schemas.microsoft.com/office/drawing/2014/main" id="{61D0EF19-067E-B348-8584-1653041F63A4}"/>
              </a:ext>
            </a:extLst>
          </p:cNvPr>
          <p:cNvSpPr>
            <a:spLocks noGrp="1"/>
          </p:cNvSpPr>
          <p:nvPr>
            <p:ph type="subTitle" idx="1" hasCustomPrompt="1"/>
          </p:nvPr>
        </p:nvSpPr>
        <p:spPr>
          <a:xfrm>
            <a:off x="497202" y="1494091"/>
            <a:ext cx="2400300" cy="4234103"/>
          </a:xfrm>
        </p:spPr>
        <p:txBody>
          <a:bodyPr/>
          <a:lstStyle>
            <a:lvl1pPr marL="0" marR="0" indent="0" algn="l" defTabSz="1219170" rtl="0" eaLnBrk="1" fontAlgn="auto" latinLnBrk="0" hangingPunct="1">
              <a:lnSpc>
                <a:spcPct val="115000"/>
              </a:lnSpc>
              <a:spcBef>
                <a:spcPts val="0"/>
              </a:spcBef>
              <a:spcAft>
                <a:spcPts val="0"/>
              </a:spcAft>
              <a:buClr>
                <a:schemeClr val="dk2"/>
              </a:buClr>
              <a:buSzPts val="1800"/>
              <a:buFont typeface="Arial"/>
              <a:buNone/>
              <a:tabLst/>
              <a:defRPr sz="1133" b="0" i="0">
                <a:solidFill>
                  <a:schemeClr val="bg1"/>
                </a:solidFill>
                <a:latin typeface="Frutiger LT Std 45 Light" panose="020B0402020204020204" pitchFamily="34" charset="77"/>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GB" spc="53"/>
              <a:t>Lorem ipsum </a:t>
            </a:r>
            <a:r>
              <a:rPr lang="en-GB" spc="53" err="1"/>
              <a:t>dolor</a:t>
            </a:r>
            <a:r>
              <a:rPr lang="en-GB" spc="53"/>
              <a:t> sit </a:t>
            </a:r>
            <a:r>
              <a:rPr lang="en-GB" spc="53" err="1"/>
              <a:t>amet</a:t>
            </a:r>
            <a:r>
              <a:rPr lang="en-GB" spc="53"/>
              <a:t>, </a:t>
            </a:r>
            <a:r>
              <a:rPr lang="en-GB" spc="53" err="1"/>
              <a:t>consectetur</a:t>
            </a:r>
            <a:r>
              <a:rPr lang="en-GB" spc="53"/>
              <a:t> </a:t>
            </a:r>
            <a:r>
              <a:rPr lang="en-GB" spc="53" err="1"/>
              <a:t>adipiscing</a:t>
            </a:r>
            <a:r>
              <a:rPr lang="en-GB" spc="53"/>
              <a:t> </a:t>
            </a:r>
            <a:r>
              <a:rPr lang="en-GB" spc="53" err="1"/>
              <a:t>elit</a:t>
            </a:r>
            <a:r>
              <a:rPr lang="en-GB" spc="53"/>
              <a:t>. Vestibulum </a:t>
            </a:r>
            <a:r>
              <a:rPr lang="en-GB" spc="53" err="1"/>
              <a:t>odio</a:t>
            </a:r>
            <a:r>
              <a:rPr lang="en-GB" spc="53"/>
              <a:t> </a:t>
            </a:r>
            <a:r>
              <a:rPr lang="en-GB" spc="53" err="1"/>
              <a:t>arcu</a:t>
            </a:r>
            <a:r>
              <a:rPr lang="en-GB" spc="53"/>
              <a:t>, </a:t>
            </a:r>
            <a:r>
              <a:rPr lang="en-GB" spc="53" err="1"/>
              <a:t>scelerisque</a:t>
            </a:r>
            <a:r>
              <a:rPr lang="en-GB" spc="53"/>
              <a:t> ac </a:t>
            </a:r>
            <a:r>
              <a:rPr lang="en-GB" spc="53" err="1"/>
              <a:t>rhoncus</a:t>
            </a:r>
            <a:r>
              <a:rPr lang="en-GB" spc="53"/>
              <a:t> sit </a:t>
            </a:r>
            <a:r>
              <a:rPr lang="en-GB" spc="53" err="1"/>
              <a:t>amet</a:t>
            </a:r>
            <a:r>
              <a:rPr lang="en-GB" spc="53"/>
              <a:t>, </a:t>
            </a:r>
            <a:r>
              <a:rPr lang="en-GB" spc="53" err="1"/>
              <a:t>efficitur</a:t>
            </a:r>
            <a:r>
              <a:rPr lang="en-GB" spc="53"/>
              <a:t> a </a:t>
            </a:r>
            <a:r>
              <a:rPr lang="en-GB" spc="53" err="1"/>
              <a:t>nulla</a:t>
            </a:r>
            <a:r>
              <a:rPr lang="en-GB" spc="53"/>
              <a:t>. </a:t>
            </a:r>
            <a:r>
              <a:rPr lang="en-GB" spc="53" err="1"/>
              <a:t>Sed</a:t>
            </a:r>
            <a:r>
              <a:rPr lang="en-GB" spc="53"/>
              <a:t> fermentum </a:t>
            </a:r>
            <a:r>
              <a:rPr lang="en-GB" spc="53" err="1"/>
              <a:t>volutpat</a:t>
            </a:r>
            <a:r>
              <a:rPr lang="en-GB" spc="53"/>
              <a:t> </a:t>
            </a:r>
            <a:r>
              <a:rPr lang="en-GB" spc="53" err="1"/>
              <a:t>malesuada</a:t>
            </a:r>
            <a:r>
              <a:rPr lang="en-GB" spc="53"/>
              <a:t>. Duis </a:t>
            </a:r>
            <a:r>
              <a:rPr lang="en-GB" spc="53" err="1"/>
              <a:t>viverra</a:t>
            </a:r>
            <a:r>
              <a:rPr lang="en-GB" spc="53"/>
              <a:t> </a:t>
            </a:r>
            <a:r>
              <a:rPr lang="en-GB" spc="53" err="1"/>
              <a:t>ut</a:t>
            </a:r>
            <a:r>
              <a:rPr lang="en-GB" spc="53"/>
              <a:t> </a:t>
            </a:r>
            <a:r>
              <a:rPr lang="en-GB" spc="53" err="1"/>
              <a:t>nulla</a:t>
            </a:r>
            <a:r>
              <a:rPr lang="en-GB" spc="53"/>
              <a:t> </a:t>
            </a:r>
            <a:r>
              <a:rPr lang="en-GB" spc="53" err="1"/>
              <a:t>ut</a:t>
            </a:r>
            <a:r>
              <a:rPr lang="en-GB" spc="53"/>
              <a:t> fermentum. Nam a </a:t>
            </a:r>
            <a:r>
              <a:rPr lang="en-GB" spc="53" err="1"/>
              <a:t>mauris</a:t>
            </a:r>
            <a:r>
              <a:rPr lang="en-GB" spc="53"/>
              <a:t> </a:t>
            </a:r>
            <a:r>
              <a:rPr lang="en-GB" spc="53" err="1"/>
              <a:t>quis</a:t>
            </a:r>
            <a:r>
              <a:rPr lang="en-GB" spc="53"/>
              <a:t> </a:t>
            </a:r>
            <a:r>
              <a:rPr lang="en-GB" spc="53" err="1"/>
              <a:t>tellus</a:t>
            </a:r>
            <a:r>
              <a:rPr lang="en-GB" spc="53"/>
              <a:t> </a:t>
            </a:r>
            <a:r>
              <a:rPr lang="en-GB" spc="53" err="1"/>
              <a:t>mollis</a:t>
            </a:r>
            <a:r>
              <a:rPr lang="en-GB" spc="53"/>
              <a:t> </a:t>
            </a:r>
            <a:r>
              <a:rPr lang="en-GB" spc="53" err="1"/>
              <a:t>feugiat</a:t>
            </a:r>
            <a:r>
              <a:rPr lang="en-GB" spc="53"/>
              <a:t> ac </a:t>
            </a:r>
            <a:r>
              <a:rPr lang="en-GB" spc="53" err="1"/>
              <a:t>nec</a:t>
            </a:r>
            <a:r>
              <a:rPr lang="en-GB" spc="53"/>
              <a:t> </a:t>
            </a:r>
            <a:r>
              <a:rPr lang="en-GB" spc="53" err="1"/>
              <a:t>metus</a:t>
            </a:r>
            <a:r>
              <a:rPr lang="en-GB" spc="53"/>
              <a:t>.</a:t>
            </a:r>
          </a:p>
          <a:p>
            <a:pPr marL="0" marR="0" lvl="0" indent="0" algn="l" defTabSz="1219170" rtl="0" eaLnBrk="1" fontAlgn="auto" latinLnBrk="0" hangingPunct="1">
              <a:lnSpc>
                <a:spcPct val="115000"/>
              </a:lnSpc>
              <a:spcBef>
                <a:spcPts val="0"/>
              </a:spcBef>
              <a:spcAft>
                <a:spcPts val="0"/>
              </a:spcAft>
              <a:buClr>
                <a:schemeClr val="dk2"/>
              </a:buClr>
              <a:buSzPts val="1800"/>
              <a:buFont typeface="Arial"/>
              <a:buNone/>
              <a:tabLst/>
              <a:defRPr/>
            </a:pPr>
            <a:endParaRPr lang="en-GB" spc="53"/>
          </a:p>
          <a:p>
            <a:pPr marL="0" marR="0" lvl="0" indent="0" algn="l" defTabSz="1219170" rtl="0" eaLnBrk="1" fontAlgn="auto" latinLnBrk="0" hangingPunct="1">
              <a:lnSpc>
                <a:spcPct val="115000"/>
              </a:lnSpc>
              <a:spcBef>
                <a:spcPts val="0"/>
              </a:spcBef>
              <a:spcAft>
                <a:spcPts val="0"/>
              </a:spcAft>
              <a:buClr>
                <a:schemeClr val="dk2"/>
              </a:buClr>
              <a:buSzPts val="1800"/>
              <a:buFont typeface="Arial"/>
              <a:buNone/>
              <a:tabLst/>
              <a:defRPr/>
            </a:pPr>
            <a:r>
              <a:rPr lang="en-GB" spc="53"/>
              <a:t>Lorem ipsum </a:t>
            </a:r>
            <a:r>
              <a:rPr lang="en-GB" spc="53" err="1"/>
              <a:t>dolor</a:t>
            </a:r>
            <a:r>
              <a:rPr lang="en-GB" spc="53"/>
              <a:t> sit </a:t>
            </a:r>
            <a:r>
              <a:rPr lang="en-GB" spc="53" err="1"/>
              <a:t>amet</a:t>
            </a:r>
            <a:r>
              <a:rPr lang="en-GB" spc="53"/>
              <a:t>, </a:t>
            </a:r>
            <a:r>
              <a:rPr lang="en-GB" spc="53" err="1"/>
              <a:t>consectetur</a:t>
            </a:r>
            <a:r>
              <a:rPr lang="en-GB" spc="53"/>
              <a:t> </a:t>
            </a:r>
            <a:r>
              <a:rPr lang="en-GB" spc="53" err="1"/>
              <a:t>adipiscing</a:t>
            </a:r>
            <a:r>
              <a:rPr lang="en-GB" spc="53"/>
              <a:t> </a:t>
            </a:r>
            <a:r>
              <a:rPr lang="en-GB" spc="53" err="1"/>
              <a:t>elit</a:t>
            </a:r>
            <a:r>
              <a:rPr lang="en-GB" spc="53"/>
              <a:t>. Vestibulum </a:t>
            </a:r>
            <a:r>
              <a:rPr lang="en-GB" spc="53" err="1"/>
              <a:t>odio</a:t>
            </a:r>
            <a:r>
              <a:rPr lang="en-GB" spc="53"/>
              <a:t> </a:t>
            </a:r>
            <a:r>
              <a:rPr lang="en-GB" spc="53" err="1"/>
              <a:t>arcu</a:t>
            </a:r>
            <a:r>
              <a:rPr lang="en-GB" spc="53"/>
              <a:t>, </a:t>
            </a:r>
            <a:r>
              <a:rPr lang="en-GB" spc="53" err="1"/>
              <a:t>scelerisque</a:t>
            </a:r>
            <a:r>
              <a:rPr lang="en-GB" spc="53"/>
              <a:t> ac </a:t>
            </a:r>
            <a:r>
              <a:rPr lang="en-GB" spc="53" err="1"/>
              <a:t>rhoncus</a:t>
            </a:r>
            <a:r>
              <a:rPr lang="en-GB" spc="53"/>
              <a:t> sit </a:t>
            </a:r>
            <a:r>
              <a:rPr lang="en-GB" spc="53" err="1"/>
              <a:t>amet</a:t>
            </a:r>
            <a:r>
              <a:rPr lang="en-GB" spc="53"/>
              <a:t>, </a:t>
            </a:r>
            <a:r>
              <a:rPr lang="en-GB" spc="53" err="1"/>
              <a:t>efficitur</a:t>
            </a:r>
            <a:r>
              <a:rPr lang="en-GB" spc="53"/>
              <a:t> a </a:t>
            </a:r>
            <a:r>
              <a:rPr lang="en-GB" spc="53" err="1"/>
              <a:t>nulla</a:t>
            </a:r>
            <a:r>
              <a:rPr lang="en-GB" spc="53"/>
              <a:t>. </a:t>
            </a:r>
            <a:r>
              <a:rPr lang="en-GB" spc="53" err="1"/>
              <a:t>Sed</a:t>
            </a:r>
            <a:r>
              <a:rPr lang="en-GB" spc="53"/>
              <a:t> fermentum. Duis </a:t>
            </a:r>
            <a:r>
              <a:rPr lang="en-GB" spc="53" err="1"/>
              <a:t>viverra</a:t>
            </a:r>
            <a:r>
              <a:rPr lang="en-GB" spc="53"/>
              <a:t> </a:t>
            </a:r>
            <a:r>
              <a:rPr lang="en-GB" spc="53" err="1"/>
              <a:t>ut</a:t>
            </a:r>
            <a:r>
              <a:rPr lang="en-GB" spc="53"/>
              <a:t> </a:t>
            </a:r>
            <a:r>
              <a:rPr lang="en-GB" spc="53" err="1"/>
              <a:t>nulla</a:t>
            </a:r>
            <a:r>
              <a:rPr lang="en-GB" spc="53"/>
              <a:t> </a:t>
            </a:r>
            <a:r>
              <a:rPr lang="en-GB" spc="53" err="1"/>
              <a:t>ut</a:t>
            </a:r>
            <a:r>
              <a:rPr lang="en-GB" spc="53"/>
              <a:t> fermentum.</a:t>
            </a:r>
            <a:endParaRPr lang="en-US" spc="53"/>
          </a:p>
          <a:p>
            <a:endParaRPr lang="en-US" spc="53"/>
          </a:p>
        </p:txBody>
      </p:sp>
      <p:pic>
        <p:nvPicPr>
          <p:cNvPr id="14" name="Picture 13">
            <a:extLst>
              <a:ext uri="{FF2B5EF4-FFF2-40B4-BE49-F238E27FC236}">
                <a16:creationId xmlns:a16="http://schemas.microsoft.com/office/drawing/2014/main" id="{CCD0C84C-6D9D-6046-8D46-576C9E619CB2}"/>
              </a:ext>
            </a:extLst>
          </p:cNvPr>
          <p:cNvPicPr>
            <a:picLocks noChangeAspect="1"/>
          </p:cNvPicPr>
          <p:nvPr userDrawn="1"/>
        </p:nvPicPr>
        <p:blipFill>
          <a:blip r:embed="rId3"/>
          <a:stretch>
            <a:fillRect/>
          </a:stretch>
        </p:blipFill>
        <p:spPr>
          <a:xfrm>
            <a:off x="10757124" y="461261"/>
            <a:ext cx="974809" cy="392812"/>
          </a:xfrm>
          <a:prstGeom prst="rect">
            <a:avLst/>
          </a:prstGeom>
        </p:spPr>
      </p:pic>
    </p:spTree>
    <p:extLst>
      <p:ext uri="{BB962C8B-B14F-4D97-AF65-F5344CB8AC3E}">
        <p14:creationId xmlns:p14="http://schemas.microsoft.com/office/powerpoint/2010/main" val="29697514"/>
      </p:ext>
    </p:extLst>
  </p:cSld>
  <p:clrMapOvr>
    <a:masterClrMapping/>
  </p:clrMapOvr>
  <p:extLst>
    <p:ext uri="{DCECCB84-F9BA-43D5-87BE-67443E8EF086}">
      <p15:sldGuideLst xmlns:p15="http://schemas.microsoft.com/office/powerpoint/2012/main">
        <p15:guide id="1" orient="horz" pos="1575">
          <p15:clr>
            <a:srgbClr val="FBAE40"/>
          </p15:clr>
        </p15:guide>
        <p15:guide id="2" pos="295">
          <p15:clr>
            <a:srgbClr val="FBAE40"/>
          </p15:clr>
        </p15:guide>
        <p15:guide id="3" orient="horz" pos="1393">
          <p15:clr>
            <a:srgbClr val="FBAE40"/>
          </p15:clr>
        </p15:guide>
        <p15:guide id="4" orient="horz" pos="214">
          <p15:clr>
            <a:srgbClr val="FBAE40"/>
          </p15:clr>
        </p15:guide>
        <p15:guide id="5" orient="horz" pos="1756">
          <p15:clr>
            <a:srgbClr val="FBAE40"/>
          </p15:clr>
        </p15:guide>
        <p15:guide id="6" pos="68">
          <p15:clr>
            <a:srgbClr val="FBAE40"/>
          </p15:clr>
        </p15:guide>
        <p15:guide id="7" orient="horz" pos="395">
          <p15:clr>
            <a:srgbClr val="FBAE40"/>
          </p15:clr>
        </p15:guide>
        <p15:guide id="8" pos="5511">
          <p15:clr>
            <a:srgbClr val="FBAE40"/>
          </p15:clr>
        </p15:guide>
        <p15:guide id="9" pos="226">
          <p15:clr>
            <a:srgbClr val="FBAE40"/>
          </p15:clr>
        </p15:guide>
        <p15:guide id="10" pos="1429">
          <p15:clr>
            <a:srgbClr val="FBAE40"/>
          </p15:clr>
        </p15:guide>
        <p15:guide id="11" orient="horz" pos="78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body" preserve="1" userDrawn="1">
  <p:cSld name="1_Title and body">
    <p:spTree>
      <p:nvGrpSpPr>
        <p:cNvPr id="1" name="Shape 16"/>
        <p:cNvGrpSpPr/>
        <p:nvPr/>
      </p:nvGrpSpPr>
      <p:grpSpPr>
        <a:xfrm>
          <a:off x="0" y="0"/>
          <a:ext cx="0" cy="0"/>
          <a:chOff x="0" y="0"/>
          <a:chExt cx="0" cy="0"/>
        </a:xfrm>
      </p:grpSpPr>
      <p:sp>
        <p:nvSpPr>
          <p:cNvPr id="3" name="Google Shape;141;p29">
            <a:extLst>
              <a:ext uri="{FF2B5EF4-FFF2-40B4-BE49-F238E27FC236}">
                <a16:creationId xmlns:a16="http://schemas.microsoft.com/office/drawing/2014/main" id="{7EA2FD87-496B-394B-A58A-6CF5D7733502}"/>
              </a:ext>
            </a:extLst>
          </p:cNvPr>
          <p:cNvSpPr/>
          <p:nvPr userDrawn="1"/>
        </p:nvSpPr>
        <p:spPr>
          <a:xfrm>
            <a:off x="0" y="0"/>
            <a:ext cx="12192000" cy="6858000"/>
          </a:xfrm>
          <a:prstGeom prst="rect">
            <a:avLst/>
          </a:prstGeom>
          <a:solidFill>
            <a:srgbClr val="215DB9"/>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pic>
        <p:nvPicPr>
          <p:cNvPr id="2" name="Picture 1">
            <a:extLst>
              <a:ext uri="{FF2B5EF4-FFF2-40B4-BE49-F238E27FC236}">
                <a16:creationId xmlns:a16="http://schemas.microsoft.com/office/drawing/2014/main" id="{7FAA43DA-F797-CF45-A461-455C11FC5D98}"/>
              </a:ext>
            </a:extLst>
          </p:cNvPr>
          <p:cNvPicPr>
            <a:picLocks noChangeAspect="1"/>
          </p:cNvPicPr>
          <p:nvPr userDrawn="1"/>
        </p:nvPicPr>
        <p:blipFill>
          <a:blip r:embed="rId2"/>
          <a:stretch>
            <a:fillRect/>
          </a:stretch>
        </p:blipFill>
        <p:spPr>
          <a:xfrm>
            <a:off x="2967788" y="2725788"/>
            <a:ext cx="6256424" cy="1406421"/>
          </a:xfrm>
          <a:prstGeom prst="rect">
            <a:avLst/>
          </a:prstGeom>
        </p:spPr>
      </p:pic>
    </p:spTree>
    <p:extLst>
      <p:ext uri="{BB962C8B-B14F-4D97-AF65-F5344CB8AC3E}">
        <p14:creationId xmlns:p14="http://schemas.microsoft.com/office/powerpoint/2010/main" val="994307414"/>
      </p:ext>
    </p:extLst>
  </p:cSld>
  <p:clrMapOvr>
    <a:masterClrMapping/>
  </p:clrMapOvr>
  <p:extLst>
    <p:ext uri="{DCECCB84-F9BA-43D5-87BE-67443E8EF086}">
      <p15:sldGuideLst xmlns:p15="http://schemas.microsoft.com/office/powerpoint/2012/main">
        <p15:guide id="1" orient="horz" pos="1575">
          <p15:clr>
            <a:srgbClr val="FBAE40"/>
          </p15:clr>
        </p15:guide>
        <p15:guide id="2" pos="295">
          <p15:clr>
            <a:srgbClr val="FBAE40"/>
          </p15:clr>
        </p15:guide>
        <p15:guide id="3" orient="horz" pos="1779">
          <p15:clr>
            <a:srgbClr val="FBAE40"/>
          </p15:clr>
        </p15:guide>
        <p15:guide id="4" pos="2177">
          <p15:clr>
            <a:srgbClr val="FBAE40"/>
          </p15:clr>
        </p15:guide>
        <p15:guide id="5" pos="1701">
          <p15:clr>
            <a:srgbClr val="FBAE40"/>
          </p15:clr>
        </p15:guide>
        <p15:guide id="6" orient="horz" pos="940">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Title and two columns" preserve="1" userDrawn="1">
  <p:cSld name="1_Title and two columns">
    <p:spTree>
      <p:nvGrpSpPr>
        <p:cNvPr id="1" name="Shape 20"/>
        <p:cNvGrpSpPr/>
        <p:nvPr/>
      </p:nvGrpSpPr>
      <p:grpSpPr>
        <a:xfrm>
          <a:off x="0" y="0"/>
          <a:ext cx="0" cy="0"/>
          <a:chOff x="0" y="0"/>
          <a:chExt cx="0" cy="0"/>
        </a:xfrm>
      </p:grpSpPr>
      <p:sp>
        <p:nvSpPr>
          <p:cNvPr id="8" name="Google Shape;141;p29">
            <a:extLst>
              <a:ext uri="{FF2B5EF4-FFF2-40B4-BE49-F238E27FC236}">
                <a16:creationId xmlns:a16="http://schemas.microsoft.com/office/drawing/2014/main" id="{756E794A-ECA5-9540-93F6-74A6C1023447}"/>
              </a:ext>
            </a:extLst>
          </p:cNvPr>
          <p:cNvSpPr/>
          <p:nvPr userDrawn="1"/>
        </p:nvSpPr>
        <p:spPr>
          <a:xfrm>
            <a:off x="0" y="0"/>
            <a:ext cx="3445600" cy="6858000"/>
          </a:xfrm>
          <a:prstGeom prst="rect">
            <a:avLst/>
          </a:prstGeom>
          <a:solidFill>
            <a:srgbClr val="112F87"/>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6" name="Google Shape;17;p4">
            <a:extLst>
              <a:ext uri="{FF2B5EF4-FFF2-40B4-BE49-F238E27FC236}">
                <a16:creationId xmlns:a16="http://schemas.microsoft.com/office/drawing/2014/main" id="{6880BFC2-9E91-344A-928C-D2A7E581BC60}"/>
              </a:ext>
            </a:extLst>
          </p:cNvPr>
          <p:cNvSpPr txBox="1">
            <a:spLocks noGrp="1"/>
          </p:cNvSpPr>
          <p:nvPr>
            <p:ph type="title" hasCustomPrompt="1"/>
          </p:nvPr>
        </p:nvSpPr>
        <p:spPr>
          <a:xfrm>
            <a:off x="478366" y="652746"/>
            <a:ext cx="2315217" cy="548341"/>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sz="2400" b="1" i="0">
                <a:solidFill>
                  <a:schemeClr val="bg1"/>
                </a:solidFill>
                <a:latin typeface="Frutiger LT Std 65" panose="020B0602020204020204" pitchFamily="34" charset="77"/>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GB"/>
              <a:t>Title here</a:t>
            </a:r>
            <a:endParaRPr/>
          </a:p>
        </p:txBody>
      </p:sp>
      <p:sp>
        <p:nvSpPr>
          <p:cNvPr id="10" name="Subtitle 2">
            <a:extLst>
              <a:ext uri="{FF2B5EF4-FFF2-40B4-BE49-F238E27FC236}">
                <a16:creationId xmlns:a16="http://schemas.microsoft.com/office/drawing/2014/main" id="{37BBA926-EE01-9E47-8202-5EB89EF69AD8}"/>
              </a:ext>
            </a:extLst>
          </p:cNvPr>
          <p:cNvSpPr>
            <a:spLocks noGrp="1"/>
          </p:cNvSpPr>
          <p:nvPr>
            <p:ph type="subTitle" idx="1" hasCustomPrompt="1"/>
          </p:nvPr>
        </p:nvSpPr>
        <p:spPr>
          <a:xfrm>
            <a:off x="497202" y="1494091"/>
            <a:ext cx="2400300" cy="4234103"/>
          </a:xfrm>
        </p:spPr>
        <p:txBody>
          <a:bodyPr/>
          <a:lstStyle>
            <a:lvl1pPr marL="0" marR="0" indent="0" algn="l" defTabSz="1219170" rtl="0" eaLnBrk="1" fontAlgn="auto" latinLnBrk="0" hangingPunct="1">
              <a:lnSpc>
                <a:spcPct val="115000"/>
              </a:lnSpc>
              <a:spcBef>
                <a:spcPts val="0"/>
              </a:spcBef>
              <a:spcAft>
                <a:spcPts val="0"/>
              </a:spcAft>
              <a:buClr>
                <a:schemeClr val="dk2"/>
              </a:buClr>
              <a:buSzPts val="1800"/>
              <a:buFont typeface="Arial"/>
              <a:buNone/>
              <a:tabLst/>
              <a:defRPr sz="1133" b="0" i="0">
                <a:solidFill>
                  <a:schemeClr val="bg1"/>
                </a:solidFill>
                <a:latin typeface="Frutiger LT Std 45 Light" panose="020B0402020204020204" pitchFamily="34" charset="77"/>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GB" spc="53"/>
              <a:t>Lorem ipsum </a:t>
            </a:r>
            <a:r>
              <a:rPr lang="en-GB" spc="53" err="1"/>
              <a:t>dolor</a:t>
            </a:r>
            <a:r>
              <a:rPr lang="en-GB" spc="53"/>
              <a:t> sit </a:t>
            </a:r>
            <a:r>
              <a:rPr lang="en-GB" spc="53" err="1"/>
              <a:t>amet</a:t>
            </a:r>
            <a:r>
              <a:rPr lang="en-GB" spc="53"/>
              <a:t>, </a:t>
            </a:r>
            <a:r>
              <a:rPr lang="en-GB" spc="53" err="1"/>
              <a:t>consectetur</a:t>
            </a:r>
            <a:r>
              <a:rPr lang="en-GB" spc="53"/>
              <a:t> </a:t>
            </a:r>
            <a:r>
              <a:rPr lang="en-GB" spc="53" err="1"/>
              <a:t>adipiscing</a:t>
            </a:r>
            <a:r>
              <a:rPr lang="en-GB" spc="53"/>
              <a:t> </a:t>
            </a:r>
            <a:r>
              <a:rPr lang="en-GB" spc="53" err="1"/>
              <a:t>elit</a:t>
            </a:r>
            <a:r>
              <a:rPr lang="en-GB" spc="53"/>
              <a:t>. Vestibulum </a:t>
            </a:r>
            <a:r>
              <a:rPr lang="en-GB" spc="53" err="1"/>
              <a:t>odio</a:t>
            </a:r>
            <a:r>
              <a:rPr lang="en-GB" spc="53"/>
              <a:t> </a:t>
            </a:r>
            <a:r>
              <a:rPr lang="en-GB" spc="53" err="1"/>
              <a:t>arcu</a:t>
            </a:r>
            <a:r>
              <a:rPr lang="en-GB" spc="53"/>
              <a:t>, </a:t>
            </a:r>
            <a:r>
              <a:rPr lang="en-GB" spc="53" err="1"/>
              <a:t>scelerisque</a:t>
            </a:r>
            <a:r>
              <a:rPr lang="en-GB" spc="53"/>
              <a:t> ac </a:t>
            </a:r>
            <a:r>
              <a:rPr lang="en-GB" spc="53" err="1"/>
              <a:t>rhoncus</a:t>
            </a:r>
            <a:r>
              <a:rPr lang="en-GB" spc="53"/>
              <a:t> sit </a:t>
            </a:r>
            <a:r>
              <a:rPr lang="en-GB" spc="53" err="1"/>
              <a:t>amet</a:t>
            </a:r>
            <a:r>
              <a:rPr lang="en-GB" spc="53"/>
              <a:t>, </a:t>
            </a:r>
            <a:r>
              <a:rPr lang="en-GB" spc="53" err="1"/>
              <a:t>efficitur</a:t>
            </a:r>
            <a:r>
              <a:rPr lang="en-GB" spc="53"/>
              <a:t> a </a:t>
            </a:r>
            <a:r>
              <a:rPr lang="en-GB" spc="53" err="1"/>
              <a:t>nulla</a:t>
            </a:r>
            <a:r>
              <a:rPr lang="en-GB" spc="53"/>
              <a:t>. </a:t>
            </a:r>
            <a:r>
              <a:rPr lang="en-GB" spc="53" err="1"/>
              <a:t>Sed</a:t>
            </a:r>
            <a:r>
              <a:rPr lang="en-GB" spc="53"/>
              <a:t> fermentum </a:t>
            </a:r>
            <a:r>
              <a:rPr lang="en-GB" spc="53" err="1"/>
              <a:t>volutpat</a:t>
            </a:r>
            <a:r>
              <a:rPr lang="en-GB" spc="53"/>
              <a:t> </a:t>
            </a:r>
            <a:r>
              <a:rPr lang="en-GB" spc="53" err="1"/>
              <a:t>malesuada</a:t>
            </a:r>
            <a:r>
              <a:rPr lang="en-GB" spc="53"/>
              <a:t>. Duis </a:t>
            </a:r>
            <a:r>
              <a:rPr lang="en-GB" spc="53" err="1"/>
              <a:t>viverra</a:t>
            </a:r>
            <a:r>
              <a:rPr lang="en-GB" spc="53"/>
              <a:t> </a:t>
            </a:r>
            <a:r>
              <a:rPr lang="en-GB" spc="53" err="1"/>
              <a:t>ut</a:t>
            </a:r>
            <a:r>
              <a:rPr lang="en-GB" spc="53"/>
              <a:t> </a:t>
            </a:r>
            <a:r>
              <a:rPr lang="en-GB" spc="53" err="1"/>
              <a:t>nulla</a:t>
            </a:r>
            <a:r>
              <a:rPr lang="en-GB" spc="53"/>
              <a:t> </a:t>
            </a:r>
            <a:r>
              <a:rPr lang="en-GB" spc="53" err="1"/>
              <a:t>ut</a:t>
            </a:r>
            <a:r>
              <a:rPr lang="en-GB" spc="53"/>
              <a:t> fermentum. Nam a </a:t>
            </a:r>
            <a:r>
              <a:rPr lang="en-GB" spc="53" err="1"/>
              <a:t>mauris</a:t>
            </a:r>
            <a:r>
              <a:rPr lang="en-GB" spc="53"/>
              <a:t> </a:t>
            </a:r>
            <a:r>
              <a:rPr lang="en-GB" spc="53" err="1"/>
              <a:t>quis</a:t>
            </a:r>
            <a:r>
              <a:rPr lang="en-GB" spc="53"/>
              <a:t> </a:t>
            </a:r>
            <a:r>
              <a:rPr lang="en-GB" spc="53" err="1"/>
              <a:t>tellus</a:t>
            </a:r>
            <a:r>
              <a:rPr lang="en-GB" spc="53"/>
              <a:t> </a:t>
            </a:r>
            <a:r>
              <a:rPr lang="en-GB" spc="53" err="1"/>
              <a:t>mollis</a:t>
            </a:r>
            <a:r>
              <a:rPr lang="en-GB" spc="53"/>
              <a:t> </a:t>
            </a:r>
            <a:r>
              <a:rPr lang="en-GB" spc="53" err="1"/>
              <a:t>feugiat</a:t>
            </a:r>
            <a:r>
              <a:rPr lang="en-GB" spc="53"/>
              <a:t> ac </a:t>
            </a:r>
            <a:r>
              <a:rPr lang="en-GB" spc="53" err="1"/>
              <a:t>nec</a:t>
            </a:r>
            <a:r>
              <a:rPr lang="en-GB" spc="53"/>
              <a:t> </a:t>
            </a:r>
            <a:r>
              <a:rPr lang="en-GB" spc="53" err="1"/>
              <a:t>metus</a:t>
            </a:r>
            <a:r>
              <a:rPr lang="en-GB" spc="53"/>
              <a:t>.</a:t>
            </a:r>
          </a:p>
          <a:p>
            <a:pPr marL="0" marR="0" lvl="0" indent="0" algn="l" defTabSz="1219170" rtl="0" eaLnBrk="1" fontAlgn="auto" latinLnBrk="0" hangingPunct="1">
              <a:lnSpc>
                <a:spcPct val="115000"/>
              </a:lnSpc>
              <a:spcBef>
                <a:spcPts val="0"/>
              </a:spcBef>
              <a:spcAft>
                <a:spcPts val="0"/>
              </a:spcAft>
              <a:buClr>
                <a:schemeClr val="dk2"/>
              </a:buClr>
              <a:buSzPts val="1800"/>
              <a:buFont typeface="Arial"/>
              <a:buNone/>
              <a:tabLst/>
              <a:defRPr/>
            </a:pPr>
            <a:endParaRPr lang="en-GB" spc="53"/>
          </a:p>
          <a:p>
            <a:pPr marL="0" marR="0" lvl="0" indent="0" algn="l" defTabSz="1219170" rtl="0" eaLnBrk="1" fontAlgn="auto" latinLnBrk="0" hangingPunct="1">
              <a:lnSpc>
                <a:spcPct val="115000"/>
              </a:lnSpc>
              <a:spcBef>
                <a:spcPts val="0"/>
              </a:spcBef>
              <a:spcAft>
                <a:spcPts val="0"/>
              </a:spcAft>
              <a:buClr>
                <a:schemeClr val="dk2"/>
              </a:buClr>
              <a:buSzPts val="1800"/>
              <a:buFont typeface="Arial"/>
              <a:buNone/>
              <a:tabLst/>
              <a:defRPr/>
            </a:pPr>
            <a:r>
              <a:rPr lang="en-GB" spc="53"/>
              <a:t>Lorem ipsum </a:t>
            </a:r>
            <a:r>
              <a:rPr lang="en-GB" spc="53" err="1"/>
              <a:t>dolor</a:t>
            </a:r>
            <a:r>
              <a:rPr lang="en-GB" spc="53"/>
              <a:t> sit </a:t>
            </a:r>
            <a:r>
              <a:rPr lang="en-GB" spc="53" err="1"/>
              <a:t>amet</a:t>
            </a:r>
            <a:r>
              <a:rPr lang="en-GB" spc="53"/>
              <a:t>, </a:t>
            </a:r>
            <a:r>
              <a:rPr lang="en-GB" spc="53" err="1"/>
              <a:t>consectetur</a:t>
            </a:r>
            <a:r>
              <a:rPr lang="en-GB" spc="53"/>
              <a:t> </a:t>
            </a:r>
            <a:r>
              <a:rPr lang="en-GB" spc="53" err="1"/>
              <a:t>adipiscing</a:t>
            </a:r>
            <a:r>
              <a:rPr lang="en-GB" spc="53"/>
              <a:t> </a:t>
            </a:r>
            <a:r>
              <a:rPr lang="en-GB" spc="53" err="1"/>
              <a:t>elit</a:t>
            </a:r>
            <a:r>
              <a:rPr lang="en-GB" spc="53"/>
              <a:t>. Vestibulum </a:t>
            </a:r>
            <a:r>
              <a:rPr lang="en-GB" spc="53" err="1"/>
              <a:t>odio</a:t>
            </a:r>
            <a:r>
              <a:rPr lang="en-GB" spc="53"/>
              <a:t> </a:t>
            </a:r>
            <a:r>
              <a:rPr lang="en-GB" spc="53" err="1"/>
              <a:t>arcu</a:t>
            </a:r>
            <a:r>
              <a:rPr lang="en-GB" spc="53"/>
              <a:t>, </a:t>
            </a:r>
            <a:r>
              <a:rPr lang="en-GB" spc="53" err="1"/>
              <a:t>scelerisque</a:t>
            </a:r>
            <a:r>
              <a:rPr lang="en-GB" spc="53"/>
              <a:t> ac </a:t>
            </a:r>
            <a:r>
              <a:rPr lang="en-GB" spc="53" err="1"/>
              <a:t>rhoncus</a:t>
            </a:r>
            <a:r>
              <a:rPr lang="en-GB" spc="53"/>
              <a:t> sit </a:t>
            </a:r>
            <a:r>
              <a:rPr lang="en-GB" spc="53" err="1"/>
              <a:t>amet</a:t>
            </a:r>
            <a:r>
              <a:rPr lang="en-GB" spc="53"/>
              <a:t>, </a:t>
            </a:r>
            <a:r>
              <a:rPr lang="en-GB" spc="53" err="1"/>
              <a:t>efficitur</a:t>
            </a:r>
            <a:r>
              <a:rPr lang="en-GB" spc="53"/>
              <a:t> a </a:t>
            </a:r>
            <a:r>
              <a:rPr lang="en-GB" spc="53" err="1"/>
              <a:t>nulla</a:t>
            </a:r>
            <a:r>
              <a:rPr lang="en-GB" spc="53"/>
              <a:t>. </a:t>
            </a:r>
            <a:r>
              <a:rPr lang="en-GB" spc="53" err="1"/>
              <a:t>Sed</a:t>
            </a:r>
            <a:r>
              <a:rPr lang="en-GB" spc="53"/>
              <a:t> fermentum. Duis </a:t>
            </a:r>
            <a:r>
              <a:rPr lang="en-GB" spc="53" err="1"/>
              <a:t>viverra</a:t>
            </a:r>
            <a:r>
              <a:rPr lang="en-GB" spc="53"/>
              <a:t> </a:t>
            </a:r>
            <a:r>
              <a:rPr lang="en-GB" spc="53" err="1"/>
              <a:t>ut</a:t>
            </a:r>
            <a:r>
              <a:rPr lang="en-GB" spc="53"/>
              <a:t> </a:t>
            </a:r>
            <a:r>
              <a:rPr lang="en-GB" spc="53" err="1"/>
              <a:t>nulla</a:t>
            </a:r>
            <a:r>
              <a:rPr lang="en-GB" spc="53"/>
              <a:t> </a:t>
            </a:r>
            <a:r>
              <a:rPr lang="en-GB" spc="53" err="1"/>
              <a:t>ut</a:t>
            </a:r>
            <a:r>
              <a:rPr lang="en-GB" spc="53"/>
              <a:t> fermentum.</a:t>
            </a:r>
            <a:endParaRPr lang="en-US" spc="53"/>
          </a:p>
          <a:p>
            <a:endParaRPr lang="en-US" spc="53"/>
          </a:p>
        </p:txBody>
      </p:sp>
      <p:pic>
        <p:nvPicPr>
          <p:cNvPr id="12" name="Picture 11">
            <a:extLst>
              <a:ext uri="{FF2B5EF4-FFF2-40B4-BE49-F238E27FC236}">
                <a16:creationId xmlns:a16="http://schemas.microsoft.com/office/drawing/2014/main" id="{3FD80A32-9AD7-E54A-807C-908690DC44FB}"/>
              </a:ext>
            </a:extLst>
          </p:cNvPr>
          <p:cNvPicPr>
            <a:picLocks noChangeAspect="1"/>
          </p:cNvPicPr>
          <p:nvPr userDrawn="1"/>
        </p:nvPicPr>
        <p:blipFill>
          <a:blip r:embed="rId2"/>
          <a:stretch>
            <a:fillRect/>
          </a:stretch>
        </p:blipFill>
        <p:spPr>
          <a:xfrm>
            <a:off x="10757124" y="461261"/>
            <a:ext cx="974809" cy="392812"/>
          </a:xfrm>
          <a:prstGeom prst="rect">
            <a:avLst/>
          </a:prstGeom>
        </p:spPr>
      </p:pic>
    </p:spTree>
    <p:extLst>
      <p:ext uri="{BB962C8B-B14F-4D97-AF65-F5344CB8AC3E}">
        <p14:creationId xmlns:p14="http://schemas.microsoft.com/office/powerpoint/2010/main" val="337942537"/>
      </p:ext>
    </p:extLst>
  </p:cSld>
  <p:clrMapOvr>
    <a:masterClrMapping/>
  </p:clrMapOvr>
  <p:extLst>
    <p:ext uri="{DCECCB84-F9BA-43D5-87BE-67443E8EF086}">
      <p15:sldGuideLst xmlns:p15="http://schemas.microsoft.com/office/powerpoint/2012/main">
        <p15:guide id="1" orient="horz" pos="1575">
          <p15:clr>
            <a:srgbClr val="FBAE40"/>
          </p15:clr>
        </p15:guide>
        <p15:guide id="2" pos="295">
          <p15:clr>
            <a:srgbClr val="FBAE40"/>
          </p15:clr>
        </p15:guide>
        <p15:guide id="3" orient="horz" pos="1393">
          <p15:clr>
            <a:srgbClr val="FBAE40"/>
          </p15:clr>
        </p15:guide>
        <p15:guide id="4" orient="horz" pos="214">
          <p15:clr>
            <a:srgbClr val="FBAE40"/>
          </p15:clr>
        </p15:guide>
        <p15:guide id="5" orient="horz" pos="1756">
          <p15:clr>
            <a:srgbClr val="FBAE40"/>
          </p15:clr>
        </p15:guide>
        <p15:guide id="6" pos="68">
          <p15:clr>
            <a:srgbClr val="FBAE40"/>
          </p15:clr>
        </p15:guide>
        <p15:guide id="7" orient="horz" pos="395">
          <p15:clr>
            <a:srgbClr val="FBAE40"/>
          </p15:clr>
        </p15:guide>
        <p15:guide id="8" pos="5511">
          <p15:clr>
            <a:srgbClr val="FBAE40"/>
          </p15:clr>
        </p15:guide>
        <p15:guide id="9" pos="226">
          <p15:clr>
            <a:srgbClr val="FBAE40"/>
          </p15:clr>
        </p15:guide>
        <p15:guide id="10" pos="1429">
          <p15:clr>
            <a:srgbClr val="FBAE40"/>
          </p15:clr>
        </p15:guide>
        <p15:guide id="11" orient="horz" pos="781">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Title and two columns" preserve="1" userDrawn="1">
  <p:cSld name="1_Title and two columns">
    <p:spTree>
      <p:nvGrpSpPr>
        <p:cNvPr id="1" name="Shape 20"/>
        <p:cNvGrpSpPr/>
        <p:nvPr/>
      </p:nvGrpSpPr>
      <p:grpSpPr>
        <a:xfrm>
          <a:off x="0" y="0"/>
          <a:ext cx="0" cy="0"/>
          <a:chOff x="0" y="0"/>
          <a:chExt cx="0" cy="0"/>
        </a:xfrm>
      </p:grpSpPr>
      <p:pic>
        <p:nvPicPr>
          <p:cNvPr id="10" name="Picture 9" descr="A close up of a logo&#10;&#10;Description automatically generated">
            <a:extLst>
              <a:ext uri="{FF2B5EF4-FFF2-40B4-BE49-F238E27FC236}">
                <a16:creationId xmlns:a16="http://schemas.microsoft.com/office/drawing/2014/main" id="{B72C7041-CD92-034A-9B2E-4A414AB64B36}"/>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6" name="Google Shape;17;p4">
            <a:extLst>
              <a:ext uri="{FF2B5EF4-FFF2-40B4-BE49-F238E27FC236}">
                <a16:creationId xmlns:a16="http://schemas.microsoft.com/office/drawing/2014/main" id="{6880BFC2-9E91-344A-928C-D2A7E581BC60}"/>
              </a:ext>
            </a:extLst>
          </p:cNvPr>
          <p:cNvSpPr txBox="1">
            <a:spLocks noGrp="1"/>
          </p:cNvSpPr>
          <p:nvPr>
            <p:ph type="title" hasCustomPrompt="1"/>
          </p:nvPr>
        </p:nvSpPr>
        <p:spPr>
          <a:xfrm>
            <a:off x="478366" y="652746"/>
            <a:ext cx="2315217" cy="548341"/>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sz="2400" b="1" i="0">
                <a:solidFill>
                  <a:srgbClr val="112F87"/>
                </a:solidFill>
                <a:latin typeface="Frutiger LT Std 65" panose="020B0602020204020204" pitchFamily="34" charset="77"/>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GB"/>
              <a:t>Title here</a:t>
            </a:r>
            <a:endParaRPr/>
          </a:p>
        </p:txBody>
      </p:sp>
      <p:sp>
        <p:nvSpPr>
          <p:cNvPr id="11" name="Google Shape;177;p35">
            <a:extLst>
              <a:ext uri="{FF2B5EF4-FFF2-40B4-BE49-F238E27FC236}">
                <a16:creationId xmlns:a16="http://schemas.microsoft.com/office/drawing/2014/main" id="{9C21784D-8E0D-1E4A-B535-8FBE284AB9F6}"/>
              </a:ext>
            </a:extLst>
          </p:cNvPr>
          <p:cNvSpPr/>
          <p:nvPr userDrawn="1"/>
        </p:nvSpPr>
        <p:spPr>
          <a:xfrm>
            <a:off x="0" y="5222533"/>
            <a:ext cx="12192000" cy="1635600"/>
          </a:xfrm>
          <a:prstGeom prst="rect">
            <a:avLst/>
          </a:prstGeom>
          <a:solidFill>
            <a:srgbClr val="215DB9"/>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4" name="Subtitle 2">
            <a:extLst>
              <a:ext uri="{FF2B5EF4-FFF2-40B4-BE49-F238E27FC236}">
                <a16:creationId xmlns:a16="http://schemas.microsoft.com/office/drawing/2014/main" id="{8B82E53D-C99A-1945-A745-E92CF1BD88D2}"/>
              </a:ext>
            </a:extLst>
          </p:cNvPr>
          <p:cNvSpPr>
            <a:spLocks noGrp="1"/>
          </p:cNvSpPr>
          <p:nvPr>
            <p:ph type="subTitle" idx="1" hasCustomPrompt="1"/>
          </p:nvPr>
        </p:nvSpPr>
        <p:spPr>
          <a:xfrm>
            <a:off x="510172" y="5476332"/>
            <a:ext cx="10320865" cy="1056216"/>
          </a:xfrm>
        </p:spPr>
        <p:txBody>
          <a:bodyPr numCol="2" spcCol="360000"/>
          <a:lstStyle>
            <a:lvl1pPr marL="0" marR="0" indent="0" algn="l" defTabSz="1219170" rtl="0" eaLnBrk="1" fontAlgn="auto" latinLnBrk="0" hangingPunct="1">
              <a:lnSpc>
                <a:spcPct val="115000"/>
              </a:lnSpc>
              <a:spcBef>
                <a:spcPts val="0"/>
              </a:spcBef>
              <a:spcAft>
                <a:spcPts val="0"/>
              </a:spcAft>
              <a:buClr>
                <a:schemeClr val="dk2"/>
              </a:buClr>
              <a:buSzPts val="1800"/>
              <a:buFont typeface="Arial"/>
              <a:buNone/>
              <a:tabLst/>
              <a:defRPr sz="1133" b="0" i="0">
                <a:solidFill>
                  <a:schemeClr val="bg1"/>
                </a:solidFill>
                <a:latin typeface="Frutiger LT Std 45 Light" panose="020B0402020204020204" pitchFamily="34" charset="77"/>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GB" spc="53"/>
              <a:t>Lorem ipsum </a:t>
            </a:r>
            <a:r>
              <a:rPr lang="en-GB" spc="53" err="1"/>
              <a:t>dolor</a:t>
            </a:r>
            <a:r>
              <a:rPr lang="en-GB" spc="53"/>
              <a:t> sit </a:t>
            </a:r>
            <a:r>
              <a:rPr lang="en-GB" spc="53" err="1"/>
              <a:t>amet</a:t>
            </a:r>
            <a:r>
              <a:rPr lang="en-GB" spc="53"/>
              <a:t>, </a:t>
            </a:r>
            <a:r>
              <a:rPr lang="en-GB" spc="53" err="1"/>
              <a:t>consectetur</a:t>
            </a:r>
            <a:r>
              <a:rPr lang="en-GB" spc="53"/>
              <a:t> </a:t>
            </a:r>
            <a:r>
              <a:rPr lang="en-GB" spc="53" err="1"/>
              <a:t>adipiscing</a:t>
            </a:r>
            <a:r>
              <a:rPr lang="en-GB" spc="53"/>
              <a:t> </a:t>
            </a:r>
            <a:r>
              <a:rPr lang="en-GB" spc="53" err="1"/>
              <a:t>elit</a:t>
            </a:r>
            <a:r>
              <a:rPr lang="en-GB" spc="53"/>
              <a:t>. Vestibulum </a:t>
            </a:r>
            <a:r>
              <a:rPr lang="en-GB" spc="53" err="1"/>
              <a:t>odio</a:t>
            </a:r>
            <a:r>
              <a:rPr lang="en-GB" spc="53"/>
              <a:t> </a:t>
            </a:r>
            <a:r>
              <a:rPr lang="en-GB" spc="53" err="1"/>
              <a:t>arcu</a:t>
            </a:r>
            <a:r>
              <a:rPr lang="en-GB" spc="53"/>
              <a:t>, </a:t>
            </a:r>
            <a:r>
              <a:rPr lang="en-GB" spc="53" err="1"/>
              <a:t>scelerisque</a:t>
            </a:r>
            <a:r>
              <a:rPr lang="en-GB" spc="53"/>
              <a:t> ac </a:t>
            </a:r>
            <a:r>
              <a:rPr lang="en-GB" spc="53" err="1"/>
              <a:t>rhoncus</a:t>
            </a:r>
            <a:r>
              <a:rPr lang="en-GB" spc="53"/>
              <a:t> sit </a:t>
            </a:r>
            <a:r>
              <a:rPr lang="en-GB" spc="53" err="1"/>
              <a:t>amet</a:t>
            </a:r>
            <a:r>
              <a:rPr lang="en-GB" spc="53"/>
              <a:t>, </a:t>
            </a:r>
            <a:r>
              <a:rPr lang="en-GB" spc="53" err="1"/>
              <a:t>efficitur</a:t>
            </a:r>
            <a:r>
              <a:rPr lang="en-GB" spc="53"/>
              <a:t> a </a:t>
            </a:r>
            <a:r>
              <a:rPr lang="en-GB" spc="53" err="1"/>
              <a:t>nulla</a:t>
            </a:r>
            <a:r>
              <a:rPr lang="en-GB" spc="53"/>
              <a:t>. </a:t>
            </a:r>
            <a:r>
              <a:rPr lang="en-GB" spc="53" err="1"/>
              <a:t>Sed</a:t>
            </a:r>
            <a:r>
              <a:rPr lang="en-GB" spc="53"/>
              <a:t> fermentum </a:t>
            </a:r>
            <a:r>
              <a:rPr lang="en-GB" spc="53" err="1"/>
              <a:t>volutpat</a:t>
            </a:r>
            <a:r>
              <a:rPr lang="en-GB" spc="53"/>
              <a:t> </a:t>
            </a:r>
            <a:r>
              <a:rPr lang="en-GB" spc="53" err="1"/>
              <a:t>malesuada</a:t>
            </a:r>
            <a:r>
              <a:rPr lang="en-GB" spc="53"/>
              <a:t>. Duis </a:t>
            </a:r>
            <a:r>
              <a:rPr lang="en-GB" spc="53" err="1"/>
              <a:t>viverra</a:t>
            </a:r>
            <a:r>
              <a:rPr lang="en-GB" spc="53"/>
              <a:t> </a:t>
            </a:r>
            <a:r>
              <a:rPr lang="en-GB" spc="53" err="1"/>
              <a:t>ut</a:t>
            </a:r>
            <a:r>
              <a:rPr lang="en-GB" spc="53"/>
              <a:t> </a:t>
            </a:r>
            <a:r>
              <a:rPr lang="en-GB" spc="53" err="1"/>
              <a:t>nulla</a:t>
            </a:r>
            <a:r>
              <a:rPr lang="en-GB" spc="53"/>
              <a:t> </a:t>
            </a:r>
            <a:r>
              <a:rPr lang="en-GB" spc="53" err="1"/>
              <a:t>ut</a:t>
            </a:r>
            <a:r>
              <a:rPr lang="en-GB" spc="53"/>
              <a:t> fermentum. Nam a </a:t>
            </a:r>
            <a:r>
              <a:rPr lang="en-GB" spc="53" err="1"/>
              <a:t>mauris</a:t>
            </a:r>
            <a:r>
              <a:rPr lang="en-GB" spc="53"/>
              <a:t> </a:t>
            </a:r>
            <a:r>
              <a:rPr lang="en-GB" spc="53" err="1"/>
              <a:t>quis</a:t>
            </a:r>
            <a:r>
              <a:rPr lang="en-GB" spc="53"/>
              <a:t> </a:t>
            </a:r>
            <a:r>
              <a:rPr lang="en-GB" spc="53" err="1"/>
              <a:t>tellus</a:t>
            </a:r>
            <a:r>
              <a:rPr lang="en-GB" spc="53"/>
              <a:t> </a:t>
            </a:r>
            <a:r>
              <a:rPr lang="en-GB" spc="53" err="1"/>
              <a:t>mollis</a:t>
            </a:r>
            <a:r>
              <a:rPr lang="en-GB" spc="53"/>
              <a:t> </a:t>
            </a:r>
            <a:r>
              <a:rPr lang="en-GB" spc="53" err="1"/>
              <a:t>feugiat</a:t>
            </a:r>
            <a:r>
              <a:rPr lang="en-GB" spc="53"/>
              <a:t> ac </a:t>
            </a:r>
            <a:r>
              <a:rPr lang="en-GB" spc="53" err="1"/>
              <a:t>nec</a:t>
            </a:r>
            <a:r>
              <a:rPr lang="en-GB" spc="53"/>
              <a:t> </a:t>
            </a:r>
            <a:r>
              <a:rPr lang="en-GB" spc="53" err="1"/>
              <a:t>metus</a:t>
            </a:r>
            <a:r>
              <a:rPr lang="en-GB" spc="53"/>
              <a:t>.</a:t>
            </a:r>
          </a:p>
          <a:p>
            <a:pPr marL="0" marR="0" lvl="0" indent="0" algn="l" defTabSz="1219170" rtl="0" eaLnBrk="1" fontAlgn="auto" latinLnBrk="0" hangingPunct="1">
              <a:lnSpc>
                <a:spcPct val="115000"/>
              </a:lnSpc>
              <a:spcBef>
                <a:spcPts val="0"/>
              </a:spcBef>
              <a:spcAft>
                <a:spcPts val="0"/>
              </a:spcAft>
              <a:buClr>
                <a:schemeClr val="dk2"/>
              </a:buClr>
              <a:buSzPts val="1800"/>
              <a:buFont typeface="Arial"/>
              <a:buNone/>
              <a:tabLst/>
              <a:defRPr/>
            </a:pPr>
            <a:endParaRPr lang="en-GB" spc="53"/>
          </a:p>
          <a:p>
            <a:pPr marL="0" marR="0" lvl="0" indent="0" algn="l" defTabSz="1219170" rtl="0" eaLnBrk="1" fontAlgn="auto" latinLnBrk="0" hangingPunct="1">
              <a:lnSpc>
                <a:spcPct val="115000"/>
              </a:lnSpc>
              <a:spcBef>
                <a:spcPts val="0"/>
              </a:spcBef>
              <a:spcAft>
                <a:spcPts val="0"/>
              </a:spcAft>
              <a:buClr>
                <a:schemeClr val="dk2"/>
              </a:buClr>
              <a:buSzPts val="1800"/>
              <a:buFont typeface="Arial"/>
              <a:buNone/>
              <a:tabLst/>
              <a:defRPr/>
            </a:pPr>
            <a:r>
              <a:rPr lang="en-GB" spc="53"/>
              <a:t>Lorem ipsum </a:t>
            </a:r>
            <a:r>
              <a:rPr lang="en-GB" spc="53" err="1"/>
              <a:t>dolor</a:t>
            </a:r>
            <a:r>
              <a:rPr lang="en-GB" spc="53"/>
              <a:t> sit </a:t>
            </a:r>
            <a:r>
              <a:rPr lang="en-GB" spc="53" err="1"/>
              <a:t>amet</a:t>
            </a:r>
            <a:r>
              <a:rPr lang="en-GB" spc="53"/>
              <a:t>, </a:t>
            </a:r>
            <a:r>
              <a:rPr lang="en-GB" spc="53" err="1"/>
              <a:t>consectetur</a:t>
            </a:r>
            <a:r>
              <a:rPr lang="en-GB" spc="53"/>
              <a:t> </a:t>
            </a:r>
            <a:r>
              <a:rPr lang="en-GB" spc="53" err="1"/>
              <a:t>adipiscing</a:t>
            </a:r>
            <a:r>
              <a:rPr lang="en-GB" spc="53"/>
              <a:t> </a:t>
            </a:r>
            <a:r>
              <a:rPr lang="en-GB" spc="53" err="1"/>
              <a:t>elit</a:t>
            </a:r>
            <a:r>
              <a:rPr lang="en-GB" spc="53"/>
              <a:t>. Vestibulum </a:t>
            </a:r>
            <a:r>
              <a:rPr lang="en-GB" spc="53" err="1"/>
              <a:t>odio</a:t>
            </a:r>
            <a:r>
              <a:rPr lang="en-GB" spc="53"/>
              <a:t> </a:t>
            </a:r>
            <a:r>
              <a:rPr lang="en-GB" spc="53" err="1"/>
              <a:t>arcu</a:t>
            </a:r>
            <a:r>
              <a:rPr lang="en-GB" spc="53"/>
              <a:t>, </a:t>
            </a:r>
            <a:r>
              <a:rPr lang="en-GB" spc="53" err="1"/>
              <a:t>scelerisque</a:t>
            </a:r>
            <a:r>
              <a:rPr lang="en-GB" spc="53"/>
              <a:t> ac </a:t>
            </a:r>
            <a:r>
              <a:rPr lang="en-GB" spc="53" err="1"/>
              <a:t>rhoncus</a:t>
            </a:r>
            <a:r>
              <a:rPr lang="en-GB" spc="53"/>
              <a:t> sit </a:t>
            </a:r>
            <a:r>
              <a:rPr lang="en-GB" spc="53" err="1"/>
              <a:t>amet</a:t>
            </a:r>
            <a:r>
              <a:rPr lang="en-GB" spc="53"/>
              <a:t>, </a:t>
            </a:r>
            <a:r>
              <a:rPr lang="en-GB" spc="53" err="1"/>
              <a:t>efficitur</a:t>
            </a:r>
            <a:r>
              <a:rPr lang="en-GB" spc="53"/>
              <a:t> a </a:t>
            </a:r>
            <a:r>
              <a:rPr lang="en-GB" spc="53" err="1"/>
              <a:t>nulla</a:t>
            </a:r>
            <a:r>
              <a:rPr lang="en-GB" spc="53"/>
              <a:t>. </a:t>
            </a:r>
            <a:r>
              <a:rPr lang="en-GB" spc="53" err="1"/>
              <a:t>Sed</a:t>
            </a:r>
            <a:r>
              <a:rPr lang="en-GB" spc="53"/>
              <a:t> fermentum. Duis </a:t>
            </a:r>
            <a:r>
              <a:rPr lang="en-GB" spc="53" err="1"/>
              <a:t>viverra</a:t>
            </a:r>
            <a:r>
              <a:rPr lang="en-GB" spc="53"/>
              <a:t> </a:t>
            </a:r>
            <a:r>
              <a:rPr lang="en-GB" spc="53" err="1"/>
              <a:t>ut</a:t>
            </a:r>
            <a:r>
              <a:rPr lang="en-GB" spc="53"/>
              <a:t> </a:t>
            </a:r>
            <a:r>
              <a:rPr lang="en-GB" spc="53" err="1"/>
              <a:t>nulla</a:t>
            </a:r>
            <a:r>
              <a:rPr lang="en-GB" spc="53"/>
              <a:t> </a:t>
            </a:r>
            <a:r>
              <a:rPr lang="en-GB" spc="53" err="1"/>
              <a:t>ut</a:t>
            </a:r>
            <a:r>
              <a:rPr lang="en-GB" spc="53"/>
              <a:t> fermentum.</a:t>
            </a:r>
            <a:endParaRPr lang="en-US" spc="53"/>
          </a:p>
          <a:p>
            <a:endParaRPr lang="en-US" spc="53"/>
          </a:p>
        </p:txBody>
      </p:sp>
      <p:pic>
        <p:nvPicPr>
          <p:cNvPr id="13" name="Picture 12">
            <a:extLst>
              <a:ext uri="{FF2B5EF4-FFF2-40B4-BE49-F238E27FC236}">
                <a16:creationId xmlns:a16="http://schemas.microsoft.com/office/drawing/2014/main" id="{0B546F50-6122-5549-8DBE-18C987BE357F}"/>
              </a:ext>
            </a:extLst>
          </p:cNvPr>
          <p:cNvPicPr>
            <a:picLocks noChangeAspect="1"/>
          </p:cNvPicPr>
          <p:nvPr userDrawn="1"/>
        </p:nvPicPr>
        <p:blipFill>
          <a:blip r:embed="rId3"/>
          <a:stretch>
            <a:fillRect/>
          </a:stretch>
        </p:blipFill>
        <p:spPr>
          <a:xfrm>
            <a:off x="10757124" y="461261"/>
            <a:ext cx="974809" cy="392812"/>
          </a:xfrm>
          <a:prstGeom prst="rect">
            <a:avLst/>
          </a:prstGeom>
        </p:spPr>
      </p:pic>
    </p:spTree>
    <p:extLst>
      <p:ext uri="{BB962C8B-B14F-4D97-AF65-F5344CB8AC3E}">
        <p14:creationId xmlns:p14="http://schemas.microsoft.com/office/powerpoint/2010/main" val="3665529917"/>
      </p:ext>
    </p:extLst>
  </p:cSld>
  <p:clrMapOvr>
    <a:masterClrMapping/>
  </p:clrMapOvr>
  <p:extLst>
    <p:ext uri="{DCECCB84-F9BA-43D5-87BE-67443E8EF086}">
      <p15:sldGuideLst xmlns:p15="http://schemas.microsoft.com/office/powerpoint/2012/main">
        <p15:guide id="1" orient="horz" pos="1575">
          <p15:clr>
            <a:srgbClr val="FBAE40"/>
          </p15:clr>
        </p15:guide>
        <p15:guide id="2" pos="295">
          <p15:clr>
            <a:srgbClr val="FBAE40"/>
          </p15:clr>
        </p15:guide>
        <p15:guide id="3" orient="horz" pos="1393">
          <p15:clr>
            <a:srgbClr val="FBAE40"/>
          </p15:clr>
        </p15:guide>
        <p15:guide id="4" orient="horz" pos="214">
          <p15:clr>
            <a:srgbClr val="FBAE40"/>
          </p15:clr>
        </p15:guide>
        <p15:guide id="5" orient="horz" pos="1756">
          <p15:clr>
            <a:srgbClr val="FBAE40"/>
          </p15:clr>
        </p15:guide>
        <p15:guide id="6" pos="68">
          <p15:clr>
            <a:srgbClr val="FBAE40"/>
          </p15:clr>
        </p15:guide>
        <p15:guide id="7" orient="horz" pos="395">
          <p15:clr>
            <a:srgbClr val="FBAE40"/>
          </p15:clr>
        </p15:guide>
        <p15:guide id="8" pos="5511">
          <p15:clr>
            <a:srgbClr val="FBAE40"/>
          </p15:clr>
        </p15:guide>
        <p15:guide id="9" pos="226">
          <p15:clr>
            <a:srgbClr val="FBAE40"/>
          </p15:clr>
        </p15:guide>
        <p15:guide id="10" pos="1429">
          <p15:clr>
            <a:srgbClr val="FBAE40"/>
          </p15:clr>
        </p15:guide>
        <p15:guide id="11" orient="horz" pos="781">
          <p15:clr>
            <a:srgbClr val="FBAE40"/>
          </p15:clr>
        </p15:guide>
        <p15:guide id="12" orient="horz" pos="2663">
          <p15:clr>
            <a:srgbClr val="FBAE40"/>
          </p15:clr>
        </p15:guide>
        <p15:guide id="13" orient="horz" pos="3162">
          <p15:clr>
            <a:srgbClr val="FBAE40"/>
          </p15:clr>
        </p15:guide>
        <p15:guide id="14" pos="5171">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Title and two columns" preserve="1" userDrawn="1">
  <p:cSld name="1_Title and two columns">
    <p:spTree>
      <p:nvGrpSpPr>
        <p:cNvPr id="1" name="Shape 20"/>
        <p:cNvGrpSpPr/>
        <p:nvPr/>
      </p:nvGrpSpPr>
      <p:grpSpPr>
        <a:xfrm>
          <a:off x="0" y="0"/>
          <a:ext cx="0" cy="0"/>
          <a:chOff x="0" y="0"/>
          <a:chExt cx="0" cy="0"/>
        </a:xfrm>
      </p:grpSpPr>
      <p:pic>
        <p:nvPicPr>
          <p:cNvPr id="8" name="Picture 7" descr="A picture containing water, white&#10;&#10;Description automatically generated">
            <a:extLst>
              <a:ext uri="{FF2B5EF4-FFF2-40B4-BE49-F238E27FC236}">
                <a16:creationId xmlns:a16="http://schemas.microsoft.com/office/drawing/2014/main" id="{6CE1E7B8-9577-424D-88A4-3BED1DD6C4F5}"/>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6" name="Google Shape;17;p4">
            <a:extLst>
              <a:ext uri="{FF2B5EF4-FFF2-40B4-BE49-F238E27FC236}">
                <a16:creationId xmlns:a16="http://schemas.microsoft.com/office/drawing/2014/main" id="{6880BFC2-9E91-344A-928C-D2A7E581BC60}"/>
              </a:ext>
            </a:extLst>
          </p:cNvPr>
          <p:cNvSpPr txBox="1">
            <a:spLocks noGrp="1"/>
          </p:cNvSpPr>
          <p:nvPr>
            <p:ph type="title" hasCustomPrompt="1"/>
          </p:nvPr>
        </p:nvSpPr>
        <p:spPr>
          <a:xfrm>
            <a:off x="478366" y="652746"/>
            <a:ext cx="2315217" cy="548341"/>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sz="2400" b="1" i="0">
                <a:solidFill>
                  <a:srgbClr val="112F87"/>
                </a:solidFill>
                <a:latin typeface="Frutiger LT Std 65" panose="020B0602020204020204" pitchFamily="34" charset="77"/>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GB"/>
              <a:t>Title here</a:t>
            </a:r>
            <a:endParaRPr/>
          </a:p>
        </p:txBody>
      </p:sp>
      <p:sp>
        <p:nvSpPr>
          <p:cNvPr id="11" name="Google Shape;177;p35">
            <a:extLst>
              <a:ext uri="{FF2B5EF4-FFF2-40B4-BE49-F238E27FC236}">
                <a16:creationId xmlns:a16="http://schemas.microsoft.com/office/drawing/2014/main" id="{9C21784D-8E0D-1E4A-B535-8FBE284AB9F6}"/>
              </a:ext>
            </a:extLst>
          </p:cNvPr>
          <p:cNvSpPr/>
          <p:nvPr userDrawn="1"/>
        </p:nvSpPr>
        <p:spPr>
          <a:xfrm>
            <a:off x="0" y="5222533"/>
            <a:ext cx="12192000" cy="1635600"/>
          </a:xfrm>
          <a:prstGeom prst="rect">
            <a:avLst/>
          </a:prstGeom>
          <a:solidFill>
            <a:srgbClr val="215DB9"/>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9" name="Subtitle 2">
            <a:extLst>
              <a:ext uri="{FF2B5EF4-FFF2-40B4-BE49-F238E27FC236}">
                <a16:creationId xmlns:a16="http://schemas.microsoft.com/office/drawing/2014/main" id="{22655F86-FE41-AE44-AE7F-7837226B5271}"/>
              </a:ext>
            </a:extLst>
          </p:cNvPr>
          <p:cNvSpPr>
            <a:spLocks noGrp="1"/>
          </p:cNvSpPr>
          <p:nvPr>
            <p:ph type="subTitle" idx="1" hasCustomPrompt="1"/>
          </p:nvPr>
        </p:nvSpPr>
        <p:spPr>
          <a:xfrm>
            <a:off x="510172" y="5476332"/>
            <a:ext cx="10320865" cy="1056216"/>
          </a:xfrm>
        </p:spPr>
        <p:txBody>
          <a:bodyPr numCol="2" spcCol="360000"/>
          <a:lstStyle>
            <a:lvl1pPr marL="0" marR="0" indent="0" algn="l" defTabSz="1219170" rtl="0" eaLnBrk="1" fontAlgn="auto" latinLnBrk="0" hangingPunct="1">
              <a:lnSpc>
                <a:spcPct val="115000"/>
              </a:lnSpc>
              <a:spcBef>
                <a:spcPts val="0"/>
              </a:spcBef>
              <a:spcAft>
                <a:spcPts val="0"/>
              </a:spcAft>
              <a:buClr>
                <a:schemeClr val="dk2"/>
              </a:buClr>
              <a:buSzPts val="1800"/>
              <a:buFont typeface="Arial"/>
              <a:buNone/>
              <a:tabLst/>
              <a:defRPr sz="1133" b="0" i="0">
                <a:solidFill>
                  <a:schemeClr val="bg1"/>
                </a:solidFill>
                <a:latin typeface="Frutiger LT Std 45 Light" panose="020B0402020204020204" pitchFamily="34" charset="77"/>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GB" spc="53"/>
              <a:t>Lorem ipsum </a:t>
            </a:r>
            <a:r>
              <a:rPr lang="en-GB" spc="53" err="1"/>
              <a:t>dolor</a:t>
            </a:r>
            <a:r>
              <a:rPr lang="en-GB" spc="53"/>
              <a:t> sit </a:t>
            </a:r>
            <a:r>
              <a:rPr lang="en-GB" spc="53" err="1"/>
              <a:t>amet</a:t>
            </a:r>
            <a:r>
              <a:rPr lang="en-GB" spc="53"/>
              <a:t>, </a:t>
            </a:r>
            <a:r>
              <a:rPr lang="en-GB" spc="53" err="1"/>
              <a:t>consectetur</a:t>
            </a:r>
            <a:r>
              <a:rPr lang="en-GB" spc="53"/>
              <a:t> </a:t>
            </a:r>
            <a:r>
              <a:rPr lang="en-GB" spc="53" err="1"/>
              <a:t>adipiscing</a:t>
            </a:r>
            <a:r>
              <a:rPr lang="en-GB" spc="53"/>
              <a:t> </a:t>
            </a:r>
            <a:r>
              <a:rPr lang="en-GB" spc="53" err="1"/>
              <a:t>elit</a:t>
            </a:r>
            <a:r>
              <a:rPr lang="en-GB" spc="53"/>
              <a:t>. Vestibulum </a:t>
            </a:r>
            <a:r>
              <a:rPr lang="en-GB" spc="53" err="1"/>
              <a:t>odio</a:t>
            </a:r>
            <a:r>
              <a:rPr lang="en-GB" spc="53"/>
              <a:t> </a:t>
            </a:r>
            <a:r>
              <a:rPr lang="en-GB" spc="53" err="1"/>
              <a:t>arcu</a:t>
            </a:r>
            <a:r>
              <a:rPr lang="en-GB" spc="53"/>
              <a:t>, </a:t>
            </a:r>
            <a:r>
              <a:rPr lang="en-GB" spc="53" err="1"/>
              <a:t>scelerisque</a:t>
            </a:r>
            <a:r>
              <a:rPr lang="en-GB" spc="53"/>
              <a:t> ac </a:t>
            </a:r>
            <a:r>
              <a:rPr lang="en-GB" spc="53" err="1"/>
              <a:t>rhoncus</a:t>
            </a:r>
            <a:r>
              <a:rPr lang="en-GB" spc="53"/>
              <a:t> sit </a:t>
            </a:r>
            <a:r>
              <a:rPr lang="en-GB" spc="53" err="1"/>
              <a:t>amet</a:t>
            </a:r>
            <a:r>
              <a:rPr lang="en-GB" spc="53"/>
              <a:t>, </a:t>
            </a:r>
            <a:r>
              <a:rPr lang="en-GB" spc="53" err="1"/>
              <a:t>efficitur</a:t>
            </a:r>
            <a:r>
              <a:rPr lang="en-GB" spc="53"/>
              <a:t> a </a:t>
            </a:r>
            <a:r>
              <a:rPr lang="en-GB" spc="53" err="1"/>
              <a:t>nulla</a:t>
            </a:r>
            <a:r>
              <a:rPr lang="en-GB" spc="53"/>
              <a:t>. </a:t>
            </a:r>
            <a:r>
              <a:rPr lang="en-GB" spc="53" err="1"/>
              <a:t>Sed</a:t>
            </a:r>
            <a:r>
              <a:rPr lang="en-GB" spc="53"/>
              <a:t> fermentum </a:t>
            </a:r>
            <a:r>
              <a:rPr lang="en-GB" spc="53" err="1"/>
              <a:t>volutpat</a:t>
            </a:r>
            <a:r>
              <a:rPr lang="en-GB" spc="53"/>
              <a:t> </a:t>
            </a:r>
            <a:r>
              <a:rPr lang="en-GB" spc="53" err="1"/>
              <a:t>malesuada</a:t>
            </a:r>
            <a:r>
              <a:rPr lang="en-GB" spc="53"/>
              <a:t>. Duis </a:t>
            </a:r>
            <a:r>
              <a:rPr lang="en-GB" spc="53" err="1"/>
              <a:t>viverra</a:t>
            </a:r>
            <a:r>
              <a:rPr lang="en-GB" spc="53"/>
              <a:t> </a:t>
            </a:r>
            <a:r>
              <a:rPr lang="en-GB" spc="53" err="1"/>
              <a:t>ut</a:t>
            </a:r>
            <a:r>
              <a:rPr lang="en-GB" spc="53"/>
              <a:t> </a:t>
            </a:r>
            <a:r>
              <a:rPr lang="en-GB" spc="53" err="1"/>
              <a:t>nulla</a:t>
            </a:r>
            <a:r>
              <a:rPr lang="en-GB" spc="53"/>
              <a:t> </a:t>
            </a:r>
            <a:r>
              <a:rPr lang="en-GB" spc="53" err="1"/>
              <a:t>ut</a:t>
            </a:r>
            <a:r>
              <a:rPr lang="en-GB" spc="53"/>
              <a:t> fermentum. Nam a </a:t>
            </a:r>
            <a:r>
              <a:rPr lang="en-GB" spc="53" err="1"/>
              <a:t>mauris</a:t>
            </a:r>
            <a:r>
              <a:rPr lang="en-GB" spc="53"/>
              <a:t> </a:t>
            </a:r>
            <a:r>
              <a:rPr lang="en-GB" spc="53" err="1"/>
              <a:t>quis</a:t>
            </a:r>
            <a:r>
              <a:rPr lang="en-GB" spc="53"/>
              <a:t> </a:t>
            </a:r>
            <a:r>
              <a:rPr lang="en-GB" spc="53" err="1"/>
              <a:t>tellus</a:t>
            </a:r>
            <a:r>
              <a:rPr lang="en-GB" spc="53"/>
              <a:t> </a:t>
            </a:r>
            <a:r>
              <a:rPr lang="en-GB" spc="53" err="1"/>
              <a:t>mollis</a:t>
            </a:r>
            <a:r>
              <a:rPr lang="en-GB" spc="53"/>
              <a:t> </a:t>
            </a:r>
            <a:r>
              <a:rPr lang="en-GB" spc="53" err="1"/>
              <a:t>feugiat</a:t>
            </a:r>
            <a:r>
              <a:rPr lang="en-GB" spc="53"/>
              <a:t> ac </a:t>
            </a:r>
            <a:r>
              <a:rPr lang="en-GB" spc="53" err="1"/>
              <a:t>nec</a:t>
            </a:r>
            <a:r>
              <a:rPr lang="en-GB" spc="53"/>
              <a:t> </a:t>
            </a:r>
            <a:r>
              <a:rPr lang="en-GB" spc="53" err="1"/>
              <a:t>metus</a:t>
            </a:r>
            <a:r>
              <a:rPr lang="en-GB" spc="53"/>
              <a:t>.</a:t>
            </a:r>
          </a:p>
          <a:p>
            <a:pPr marL="0" marR="0" lvl="0" indent="0" algn="l" defTabSz="1219170" rtl="0" eaLnBrk="1" fontAlgn="auto" latinLnBrk="0" hangingPunct="1">
              <a:lnSpc>
                <a:spcPct val="115000"/>
              </a:lnSpc>
              <a:spcBef>
                <a:spcPts val="0"/>
              </a:spcBef>
              <a:spcAft>
                <a:spcPts val="0"/>
              </a:spcAft>
              <a:buClr>
                <a:schemeClr val="dk2"/>
              </a:buClr>
              <a:buSzPts val="1800"/>
              <a:buFont typeface="Arial"/>
              <a:buNone/>
              <a:tabLst/>
              <a:defRPr/>
            </a:pPr>
            <a:endParaRPr lang="en-GB" spc="53"/>
          </a:p>
          <a:p>
            <a:pPr marL="0" marR="0" lvl="0" indent="0" algn="l" defTabSz="1219170" rtl="0" eaLnBrk="1" fontAlgn="auto" latinLnBrk="0" hangingPunct="1">
              <a:lnSpc>
                <a:spcPct val="115000"/>
              </a:lnSpc>
              <a:spcBef>
                <a:spcPts val="0"/>
              </a:spcBef>
              <a:spcAft>
                <a:spcPts val="0"/>
              </a:spcAft>
              <a:buClr>
                <a:schemeClr val="dk2"/>
              </a:buClr>
              <a:buSzPts val="1800"/>
              <a:buFont typeface="Arial"/>
              <a:buNone/>
              <a:tabLst/>
              <a:defRPr/>
            </a:pPr>
            <a:r>
              <a:rPr lang="en-GB" spc="53"/>
              <a:t>Lorem ipsum </a:t>
            </a:r>
            <a:r>
              <a:rPr lang="en-GB" spc="53" err="1"/>
              <a:t>dolor</a:t>
            </a:r>
            <a:r>
              <a:rPr lang="en-GB" spc="53"/>
              <a:t> sit </a:t>
            </a:r>
            <a:r>
              <a:rPr lang="en-GB" spc="53" err="1"/>
              <a:t>amet</a:t>
            </a:r>
            <a:r>
              <a:rPr lang="en-GB" spc="53"/>
              <a:t>, </a:t>
            </a:r>
            <a:r>
              <a:rPr lang="en-GB" spc="53" err="1"/>
              <a:t>consectetur</a:t>
            </a:r>
            <a:r>
              <a:rPr lang="en-GB" spc="53"/>
              <a:t> </a:t>
            </a:r>
            <a:r>
              <a:rPr lang="en-GB" spc="53" err="1"/>
              <a:t>adipiscing</a:t>
            </a:r>
            <a:r>
              <a:rPr lang="en-GB" spc="53"/>
              <a:t> </a:t>
            </a:r>
            <a:r>
              <a:rPr lang="en-GB" spc="53" err="1"/>
              <a:t>elit</a:t>
            </a:r>
            <a:r>
              <a:rPr lang="en-GB" spc="53"/>
              <a:t>. Vestibulum </a:t>
            </a:r>
            <a:r>
              <a:rPr lang="en-GB" spc="53" err="1"/>
              <a:t>odio</a:t>
            </a:r>
            <a:r>
              <a:rPr lang="en-GB" spc="53"/>
              <a:t> </a:t>
            </a:r>
            <a:r>
              <a:rPr lang="en-GB" spc="53" err="1"/>
              <a:t>arcu</a:t>
            </a:r>
            <a:r>
              <a:rPr lang="en-GB" spc="53"/>
              <a:t>, </a:t>
            </a:r>
            <a:r>
              <a:rPr lang="en-GB" spc="53" err="1"/>
              <a:t>scelerisque</a:t>
            </a:r>
            <a:r>
              <a:rPr lang="en-GB" spc="53"/>
              <a:t> ac </a:t>
            </a:r>
            <a:r>
              <a:rPr lang="en-GB" spc="53" err="1"/>
              <a:t>rhoncus</a:t>
            </a:r>
            <a:r>
              <a:rPr lang="en-GB" spc="53"/>
              <a:t> sit </a:t>
            </a:r>
            <a:r>
              <a:rPr lang="en-GB" spc="53" err="1"/>
              <a:t>amet</a:t>
            </a:r>
            <a:r>
              <a:rPr lang="en-GB" spc="53"/>
              <a:t>, </a:t>
            </a:r>
            <a:r>
              <a:rPr lang="en-GB" spc="53" err="1"/>
              <a:t>efficitur</a:t>
            </a:r>
            <a:r>
              <a:rPr lang="en-GB" spc="53"/>
              <a:t> a </a:t>
            </a:r>
            <a:r>
              <a:rPr lang="en-GB" spc="53" err="1"/>
              <a:t>nulla</a:t>
            </a:r>
            <a:r>
              <a:rPr lang="en-GB" spc="53"/>
              <a:t>. </a:t>
            </a:r>
            <a:r>
              <a:rPr lang="en-GB" spc="53" err="1"/>
              <a:t>Sed</a:t>
            </a:r>
            <a:r>
              <a:rPr lang="en-GB" spc="53"/>
              <a:t> fermentum. Duis </a:t>
            </a:r>
            <a:r>
              <a:rPr lang="en-GB" spc="53" err="1"/>
              <a:t>viverra</a:t>
            </a:r>
            <a:r>
              <a:rPr lang="en-GB" spc="53"/>
              <a:t> </a:t>
            </a:r>
            <a:r>
              <a:rPr lang="en-GB" spc="53" err="1"/>
              <a:t>ut</a:t>
            </a:r>
            <a:r>
              <a:rPr lang="en-GB" spc="53"/>
              <a:t> </a:t>
            </a:r>
            <a:r>
              <a:rPr lang="en-GB" spc="53" err="1"/>
              <a:t>nulla</a:t>
            </a:r>
            <a:r>
              <a:rPr lang="en-GB" spc="53"/>
              <a:t> </a:t>
            </a:r>
            <a:r>
              <a:rPr lang="en-GB" spc="53" err="1"/>
              <a:t>ut</a:t>
            </a:r>
            <a:r>
              <a:rPr lang="en-GB" spc="53"/>
              <a:t> fermentum.</a:t>
            </a:r>
            <a:endParaRPr lang="en-US" spc="53"/>
          </a:p>
          <a:p>
            <a:endParaRPr lang="en-US" spc="53"/>
          </a:p>
        </p:txBody>
      </p:sp>
      <p:pic>
        <p:nvPicPr>
          <p:cNvPr id="14" name="Picture 13">
            <a:extLst>
              <a:ext uri="{FF2B5EF4-FFF2-40B4-BE49-F238E27FC236}">
                <a16:creationId xmlns:a16="http://schemas.microsoft.com/office/drawing/2014/main" id="{BB25056B-1195-FA4E-8096-0D415D4D234B}"/>
              </a:ext>
            </a:extLst>
          </p:cNvPr>
          <p:cNvPicPr>
            <a:picLocks noChangeAspect="1"/>
          </p:cNvPicPr>
          <p:nvPr userDrawn="1"/>
        </p:nvPicPr>
        <p:blipFill>
          <a:blip r:embed="rId3"/>
          <a:stretch>
            <a:fillRect/>
          </a:stretch>
        </p:blipFill>
        <p:spPr>
          <a:xfrm>
            <a:off x="10757124" y="461261"/>
            <a:ext cx="974809" cy="392812"/>
          </a:xfrm>
          <a:prstGeom prst="rect">
            <a:avLst/>
          </a:prstGeom>
        </p:spPr>
      </p:pic>
    </p:spTree>
    <p:extLst>
      <p:ext uri="{BB962C8B-B14F-4D97-AF65-F5344CB8AC3E}">
        <p14:creationId xmlns:p14="http://schemas.microsoft.com/office/powerpoint/2010/main" val="4086376051"/>
      </p:ext>
    </p:extLst>
  </p:cSld>
  <p:clrMapOvr>
    <a:masterClrMapping/>
  </p:clrMapOvr>
  <p:extLst>
    <p:ext uri="{DCECCB84-F9BA-43D5-87BE-67443E8EF086}">
      <p15:sldGuideLst xmlns:p15="http://schemas.microsoft.com/office/powerpoint/2012/main">
        <p15:guide id="1" orient="horz" pos="1575">
          <p15:clr>
            <a:srgbClr val="FBAE40"/>
          </p15:clr>
        </p15:guide>
        <p15:guide id="2" pos="295">
          <p15:clr>
            <a:srgbClr val="FBAE40"/>
          </p15:clr>
        </p15:guide>
        <p15:guide id="3" orient="horz" pos="1393">
          <p15:clr>
            <a:srgbClr val="FBAE40"/>
          </p15:clr>
        </p15:guide>
        <p15:guide id="4" orient="horz" pos="214">
          <p15:clr>
            <a:srgbClr val="FBAE40"/>
          </p15:clr>
        </p15:guide>
        <p15:guide id="5" orient="horz" pos="1756">
          <p15:clr>
            <a:srgbClr val="FBAE40"/>
          </p15:clr>
        </p15:guide>
        <p15:guide id="6" pos="68">
          <p15:clr>
            <a:srgbClr val="FBAE40"/>
          </p15:clr>
        </p15:guide>
        <p15:guide id="7" orient="horz" pos="395">
          <p15:clr>
            <a:srgbClr val="FBAE40"/>
          </p15:clr>
        </p15:guide>
        <p15:guide id="8" pos="5511">
          <p15:clr>
            <a:srgbClr val="FBAE40"/>
          </p15:clr>
        </p15:guide>
        <p15:guide id="9" pos="226">
          <p15:clr>
            <a:srgbClr val="FBAE40"/>
          </p15:clr>
        </p15:guide>
        <p15:guide id="10" pos="1429">
          <p15:clr>
            <a:srgbClr val="FBAE40"/>
          </p15:clr>
        </p15:guide>
        <p15:guide id="11" orient="horz" pos="781">
          <p15:clr>
            <a:srgbClr val="FBAE40"/>
          </p15:clr>
        </p15:guide>
        <p15:guide id="12" orient="horz" pos="2663">
          <p15:clr>
            <a:srgbClr val="FBAE40"/>
          </p15:clr>
        </p15:guide>
        <p15:guide id="13" orient="horz" pos="3162">
          <p15:clr>
            <a:srgbClr val="FBAE40"/>
          </p15:clr>
        </p15:guide>
        <p15:guide id="14" pos="5171">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Title and two columns" preserve="1" userDrawn="1">
  <p:cSld name="1_Title and two columns">
    <p:spTree>
      <p:nvGrpSpPr>
        <p:cNvPr id="1" name="Shape 20"/>
        <p:cNvGrpSpPr/>
        <p:nvPr/>
      </p:nvGrpSpPr>
      <p:grpSpPr>
        <a:xfrm>
          <a:off x="0" y="0"/>
          <a:ext cx="0" cy="0"/>
          <a:chOff x="0" y="0"/>
          <a:chExt cx="0" cy="0"/>
        </a:xfrm>
      </p:grpSpPr>
      <p:sp>
        <p:nvSpPr>
          <p:cNvPr id="6" name="Google Shape;17;p4">
            <a:extLst>
              <a:ext uri="{FF2B5EF4-FFF2-40B4-BE49-F238E27FC236}">
                <a16:creationId xmlns:a16="http://schemas.microsoft.com/office/drawing/2014/main" id="{6880BFC2-9E91-344A-928C-D2A7E581BC60}"/>
              </a:ext>
            </a:extLst>
          </p:cNvPr>
          <p:cNvSpPr txBox="1">
            <a:spLocks noGrp="1"/>
          </p:cNvSpPr>
          <p:nvPr>
            <p:ph type="title" hasCustomPrompt="1"/>
          </p:nvPr>
        </p:nvSpPr>
        <p:spPr>
          <a:xfrm>
            <a:off x="478366" y="652746"/>
            <a:ext cx="2315217" cy="548341"/>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sz="2400" b="1" i="0">
                <a:solidFill>
                  <a:srgbClr val="112F87"/>
                </a:solidFill>
                <a:latin typeface="Frutiger LT Std 65" panose="020B0602020204020204" pitchFamily="34" charset="77"/>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GB"/>
              <a:t>Title here</a:t>
            </a:r>
            <a:endParaRPr/>
          </a:p>
        </p:txBody>
      </p:sp>
      <p:sp>
        <p:nvSpPr>
          <p:cNvPr id="11" name="Google Shape;177;p35">
            <a:extLst>
              <a:ext uri="{FF2B5EF4-FFF2-40B4-BE49-F238E27FC236}">
                <a16:creationId xmlns:a16="http://schemas.microsoft.com/office/drawing/2014/main" id="{9C21784D-8E0D-1E4A-B535-8FBE284AB9F6}"/>
              </a:ext>
            </a:extLst>
          </p:cNvPr>
          <p:cNvSpPr/>
          <p:nvPr userDrawn="1"/>
        </p:nvSpPr>
        <p:spPr>
          <a:xfrm>
            <a:off x="0" y="5222533"/>
            <a:ext cx="12192000" cy="1635600"/>
          </a:xfrm>
          <a:prstGeom prst="rect">
            <a:avLst/>
          </a:prstGeom>
          <a:solidFill>
            <a:srgbClr val="215DB9"/>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9" name="Subtitle 2">
            <a:extLst>
              <a:ext uri="{FF2B5EF4-FFF2-40B4-BE49-F238E27FC236}">
                <a16:creationId xmlns:a16="http://schemas.microsoft.com/office/drawing/2014/main" id="{C0AC6FAF-855B-9247-ADD9-2290BBD45663}"/>
              </a:ext>
            </a:extLst>
          </p:cNvPr>
          <p:cNvSpPr>
            <a:spLocks noGrp="1"/>
          </p:cNvSpPr>
          <p:nvPr>
            <p:ph type="subTitle" idx="1" hasCustomPrompt="1"/>
          </p:nvPr>
        </p:nvSpPr>
        <p:spPr>
          <a:xfrm>
            <a:off x="510172" y="5476332"/>
            <a:ext cx="10320865" cy="1056216"/>
          </a:xfrm>
        </p:spPr>
        <p:txBody>
          <a:bodyPr numCol="2" spcCol="360000"/>
          <a:lstStyle>
            <a:lvl1pPr marL="0" marR="0" indent="0" algn="l" defTabSz="1219170" rtl="0" eaLnBrk="1" fontAlgn="auto" latinLnBrk="0" hangingPunct="1">
              <a:lnSpc>
                <a:spcPct val="115000"/>
              </a:lnSpc>
              <a:spcBef>
                <a:spcPts val="0"/>
              </a:spcBef>
              <a:spcAft>
                <a:spcPts val="0"/>
              </a:spcAft>
              <a:buClr>
                <a:schemeClr val="dk2"/>
              </a:buClr>
              <a:buSzPts val="1800"/>
              <a:buFont typeface="Arial"/>
              <a:buNone/>
              <a:tabLst/>
              <a:defRPr sz="1133" b="0" i="0">
                <a:solidFill>
                  <a:schemeClr val="bg1"/>
                </a:solidFill>
                <a:latin typeface="Frutiger LT Std 45 Light" panose="020B0402020204020204" pitchFamily="34" charset="77"/>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GB" spc="53"/>
              <a:t>Lorem ipsum </a:t>
            </a:r>
            <a:r>
              <a:rPr lang="en-GB" spc="53" err="1"/>
              <a:t>dolor</a:t>
            </a:r>
            <a:r>
              <a:rPr lang="en-GB" spc="53"/>
              <a:t> sit </a:t>
            </a:r>
            <a:r>
              <a:rPr lang="en-GB" spc="53" err="1"/>
              <a:t>amet</a:t>
            </a:r>
            <a:r>
              <a:rPr lang="en-GB" spc="53"/>
              <a:t>, </a:t>
            </a:r>
            <a:r>
              <a:rPr lang="en-GB" spc="53" err="1"/>
              <a:t>consectetur</a:t>
            </a:r>
            <a:r>
              <a:rPr lang="en-GB" spc="53"/>
              <a:t> </a:t>
            </a:r>
            <a:r>
              <a:rPr lang="en-GB" spc="53" err="1"/>
              <a:t>adipiscing</a:t>
            </a:r>
            <a:r>
              <a:rPr lang="en-GB" spc="53"/>
              <a:t> </a:t>
            </a:r>
            <a:r>
              <a:rPr lang="en-GB" spc="53" err="1"/>
              <a:t>elit</a:t>
            </a:r>
            <a:r>
              <a:rPr lang="en-GB" spc="53"/>
              <a:t>. Vestibulum </a:t>
            </a:r>
            <a:r>
              <a:rPr lang="en-GB" spc="53" err="1"/>
              <a:t>odio</a:t>
            </a:r>
            <a:r>
              <a:rPr lang="en-GB" spc="53"/>
              <a:t> </a:t>
            </a:r>
            <a:r>
              <a:rPr lang="en-GB" spc="53" err="1"/>
              <a:t>arcu</a:t>
            </a:r>
            <a:r>
              <a:rPr lang="en-GB" spc="53"/>
              <a:t>, </a:t>
            </a:r>
            <a:r>
              <a:rPr lang="en-GB" spc="53" err="1"/>
              <a:t>scelerisque</a:t>
            </a:r>
            <a:r>
              <a:rPr lang="en-GB" spc="53"/>
              <a:t> ac </a:t>
            </a:r>
            <a:r>
              <a:rPr lang="en-GB" spc="53" err="1"/>
              <a:t>rhoncus</a:t>
            </a:r>
            <a:r>
              <a:rPr lang="en-GB" spc="53"/>
              <a:t> sit </a:t>
            </a:r>
            <a:r>
              <a:rPr lang="en-GB" spc="53" err="1"/>
              <a:t>amet</a:t>
            </a:r>
            <a:r>
              <a:rPr lang="en-GB" spc="53"/>
              <a:t>, </a:t>
            </a:r>
            <a:r>
              <a:rPr lang="en-GB" spc="53" err="1"/>
              <a:t>efficitur</a:t>
            </a:r>
            <a:r>
              <a:rPr lang="en-GB" spc="53"/>
              <a:t> a </a:t>
            </a:r>
            <a:r>
              <a:rPr lang="en-GB" spc="53" err="1"/>
              <a:t>nulla</a:t>
            </a:r>
            <a:r>
              <a:rPr lang="en-GB" spc="53"/>
              <a:t>. </a:t>
            </a:r>
            <a:r>
              <a:rPr lang="en-GB" spc="53" err="1"/>
              <a:t>Sed</a:t>
            </a:r>
            <a:r>
              <a:rPr lang="en-GB" spc="53"/>
              <a:t> fermentum </a:t>
            </a:r>
            <a:r>
              <a:rPr lang="en-GB" spc="53" err="1"/>
              <a:t>volutpat</a:t>
            </a:r>
            <a:r>
              <a:rPr lang="en-GB" spc="53"/>
              <a:t> </a:t>
            </a:r>
            <a:r>
              <a:rPr lang="en-GB" spc="53" err="1"/>
              <a:t>malesuada</a:t>
            </a:r>
            <a:r>
              <a:rPr lang="en-GB" spc="53"/>
              <a:t>. Duis </a:t>
            </a:r>
            <a:r>
              <a:rPr lang="en-GB" spc="53" err="1"/>
              <a:t>viverra</a:t>
            </a:r>
            <a:r>
              <a:rPr lang="en-GB" spc="53"/>
              <a:t> </a:t>
            </a:r>
            <a:r>
              <a:rPr lang="en-GB" spc="53" err="1"/>
              <a:t>ut</a:t>
            </a:r>
            <a:r>
              <a:rPr lang="en-GB" spc="53"/>
              <a:t> </a:t>
            </a:r>
            <a:r>
              <a:rPr lang="en-GB" spc="53" err="1"/>
              <a:t>nulla</a:t>
            </a:r>
            <a:r>
              <a:rPr lang="en-GB" spc="53"/>
              <a:t> </a:t>
            </a:r>
            <a:r>
              <a:rPr lang="en-GB" spc="53" err="1"/>
              <a:t>ut</a:t>
            </a:r>
            <a:r>
              <a:rPr lang="en-GB" spc="53"/>
              <a:t> fermentum. Nam a </a:t>
            </a:r>
            <a:r>
              <a:rPr lang="en-GB" spc="53" err="1"/>
              <a:t>mauris</a:t>
            </a:r>
            <a:r>
              <a:rPr lang="en-GB" spc="53"/>
              <a:t> </a:t>
            </a:r>
            <a:r>
              <a:rPr lang="en-GB" spc="53" err="1"/>
              <a:t>quis</a:t>
            </a:r>
            <a:r>
              <a:rPr lang="en-GB" spc="53"/>
              <a:t> </a:t>
            </a:r>
            <a:r>
              <a:rPr lang="en-GB" spc="53" err="1"/>
              <a:t>tellus</a:t>
            </a:r>
            <a:r>
              <a:rPr lang="en-GB" spc="53"/>
              <a:t> </a:t>
            </a:r>
            <a:r>
              <a:rPr lang="en-GB" spc="53" err="1"/>
              <a:t>mollis</a:t>
            </a:r>
            <a:r>
              <a:rPr lang="en-GB" spc="53"/>
              <a:t> </a:t>
            </a:r>
            <a:r>
              <a:rPr lang="en-GB" spc="53" err="1"/>
              <a:t>feugiat</a:t>
            </a:r>
            <a:r>
              <a:rPr lang="en-GB" spc="53"/>
              <a:t> ac </a:t>
            </a:r>
            <a:r>
              <a:rPr lang="en-GB" spc="53" err="1"/>
              <a:t>nec</a:t>
            </a:r>
            <a:r>
              <a:rPr lang="en-GB" spc="53"/>
              <a:t> </a:t>
            </a:r>
            <a:r>
              <a:rPr lang="en-GB" spc="53" err="1"/>
              <a:t>metus</a:t>
            </a:r>
            <a:r>
              <a:rPr lang="en-GB" spc="53"/>
              <a:t>.</a:t>
            </a:r>
          </a:p>
          <a:p>
            <a:pPr marL="0" marR="0" lvl="0" indent="0" algn="l" defTabSz="1219170" rtl="0" eaLnBrk="1" fontAlgn="auto" latinLnBrk="0" hangingPunct="1">
              <a:lnSpc>
                <a:spcPct val="115000"/>
              </a:lnSpc>
              <a:spcBef>
                <a:spcPts val="0"/>
              </a:spcBef>
              <a:spcAft>
                <a:spcPts val="0"/>
              </a:spcAft>
              <a:buClr>
                <a:schemeClr val="dk2"/>
              </a:buClr>
              <a:buSzPts val="1800"/>
              <a:buFont typeface="Arial"/>
              <a:buNone/>
              <a:tabLst/>
              <a:defRPr/>
            </a:pPr>
            <a:endParaRPr lang="en-GB" spc="53"/>
          </a:p>
          <a:p>
            <a:pPr marL="0" marR="0" lvl="0" indent="0" algn="l" defTabSz="1219170" rtl="0" eaLnBrk="1" fontAlgn="auto" latinLnBrk="0" hangingPunct="1">
              <a:lnSpc>
                <a:spcPct val="115000"/>
              </a:lnSpc>
              <a:spcBef>
                <a:spcPts val="0"/>
              </a:spcBef>
              <a:spcAft>
                <a:spcPts val="0"/>
              </a:spcAft>
              <a:buClr>
                <a:schemeClr val="dk2"/>
              </a:buClr>
              <a:buSzPts val="1800"/>
              <a:buFont typeface="Arial"/>
              <a:buNone/>
              <a:tabLst/>
              <a:defRPr/>
            </a:pPr>
            <a:r>
              <a:rPr lang="en-GB" spc="53"/>
              <a:t>Lorem ipsum </a:t>
            </a:r>
            <a:r>
              <a:rPr lang="en-GB" spc="53" err="1"/>
              <a:t>dolor</a:t>
            </a:r>
            <a:r>
              <a:rPr lang="en-GB" spc="53"/>
              <a:t> sit </a:t>
            </a:r>
            <a:r>
              <a:rPr lang="en-GB" spc="53" err="1"/>
              <a:t>amet</a:t>
            </a:r>
            <a:r>
              <a:rPr lang="en-GB" spc="53"/>
              <a:t>, </a:t>
            </a:r>
            <a:r>
              <a:rPr lang="en-GB" spc="53" err="1"/>
              <a:t>consectetur</a:t>
            </a:r>
            <a:r>
              <a:rPr lang="en-GB" spc="53"/>
              <a:t> </a:t>
            </a:r>
            <a:r>
              <a:rPr lang="en-GB" spc="53" err="1"/>
              <a:t>adipiscing</a:t>
            </a:r>
            <a:r>
              <a:rPr lang="en-GB" spc="53"/>
              <a:t> </a:t>
            </a:r>
            <a:r>
              <a:rPr lang="en-GB" spc="53" err="1"/>
              <a:t>elit</a:t>
            </a:r>
            <a:r>
              <a:rPr lang="en-GB" spc="53"/>
              <a:t>. Vestibulum </a:t>
            </a:r>
            <a:r>
              <a:rPr lang="en-GB" spc="53" err="1"/>
              <a:t>odio</a:t>
            </a:r>
            <a:r>
              <a:rPr lang="en-GB" spc="53"/>
              <a:t> </a:t>
            </a:r>
            <a:r>
              <a:rPr lang="en-GB" spc="53" err="1"/>
              <a:t>arcu</a:t>
            </a:r>
            <a:r>
              <a:rPr lang="en-GB" spc="53"/>
              <a:t>, </a:t>
            </a:r>
            <a:r>
              <a:rPr lang="en-GB" spc="53" err="1"/>
              <a:t>scelerisque</a:t>
            </a:r>
            <a:r>
              <a:rPr lang="en-GB" spc="53"/>
              <a:t> ac </a:t>
            </a:r>
            <a:r>
              <a:rPr lang="en-GB" spc="53" err="1"/>
              <a:t>rhoncus</a:t>
            </a:r>
            <a:r>
              <a:rPr lang="en-GB" spc="53"/>
              <a:t> sit </a:t>
            </a:r>
            <a:r>
              <a:rPr lang="en-GB" spc="53" err="1"/>
              <a:t>amet</a:t>
            </a:r>
            <a:r>
              <a:rPr lang="en-GB" spc="53"/>
              <a:t>, </a:t>
            </a:r>
            <a:r>
              <a:rPr lang="en-GB" spc="53" err="1"/>
              <a:t>efficitur</a:t>
            </a:r>
            <a:r>
              <a:rPr lang="en-GB" spc="53"/>
              <a:t> a </a:t>
            </a:r>
            <a:r>
              <a:rPr lang="en-GB" spc="53" err="1"/>
              <a:t>nulla</a:t>
            </a:r>
            <a:r>
              <a:rPr lang="en-GB" spc="53"/>
              <a:t>. </a:t>
            </a:r>
            <a:r>
              <a:rPr lang="en-GB" spc="53" err="1"/>
              <a:t>Sed</a:t>
            </a:r>
            <a:r>
              <a:rPr lang="en-GB" spc="53"/>
              <a:t> fermentum. Duis </a:t>
            </a:r>
            <a:r>
              <a:rPr lang="en-GB" spc="53" err="1"/>
              <a:t>viverra</a:t>
            </a:r>
            <a:r>
              <a:rPr lang="en-GB" spc="53"/>
              <a:t> </a:t>
            </a:r>
            <a:r>
              <a:rPr lang="en-GB" spc="53" err="1"/>
              <a:t>ut</a:t>
            </a:r>
            <a:r>
              <a:rPr lang="en-GB" spc="53"/>
              <a:t> </a:t>
            </a:r>
            <a:r>
              <a:rPr lang="en-GB" spc="53" err="1"/>
              <a:t>nulla</a:t>
            </a:r>
            <a:r>
              <a:rPr lang="en-GB" spc="53"/>
              <a:t> </a:t>
            </a:r>
            <a:r>
              <a:rPr lang="en-GB" spc="53" err="1"/>
              <a:t>ut</a:t>
            </a:r>
            <a:r>
              <a:rPr lang="en-GB" spc="53"/>
              <a:t> fermentum.</a:t>
            </a:r>
            <a:endParaRPr lang="en-US" spc="53"/>
          </a:p>
          <a:p>
            <a:endParaRPr lang="en-US" spc="53"/>
          </a:p>
        </p:txBody>
      </p:sp>
      <p:pic>
        <p:nvPicPr>
          <p:cNvPr id="12" name="Picture 11">
            <a:extLst>
              <a:ext uri="{FF2B5EF4-FFF2-40B4-BE49-F238E27FC236}">
                <a16:creationId xmlns:a16="http://schemas.microsoft.com/office/drawing/2014/main" id="{772B3C9B-0495-3741-9D8F-A6E934B0079D}"/>
              </a:ext>
            </a:extLst>
          </p:cNvPr>
          <p:cNvPicPr>
            <a:picLocks noChangeAspect="1"/>
          </p:cNvPicPr>
          <p:nvPr userDrawn="1"/>
        </p:nvPicPr>
        <p:blipFill>
          <a:blip r:embed="rId2"/>
          <a:stretch>
            <a:fillRect/>
          </a:stretch>
        </p:blipFill>
        <p:spPr>
          <a:xfrm>
            <a:off x="10757124" y="461261"/>
            <a:ext cx="974809" cy="392812"/>
          </a:xfrm>
          <a:prstGeom prst="rect">
            <a:avLst/>
          </a:prstGeom>
        </p:spPr>
      </p:pic>
    </p:spTree>
    <p:extLst>
      <p:ext uri="{BB962C8B-B14F-4D97-AF65-F5344CB8AC3E}">
        <p14:creationId xmlns:p14="http://schemas.microsoft.com/office/powerpoint/2010/main" val="2546537667"/>
      </p:ext>
    </p:extLst>
  </p:cSld>
  <p:clrMapOvr>
    <a:masterClrMapping/>
  </p:clrMapOvr>
  <p:extLst>
    <p:ext uri="{DCECCB84-F9BA-43D5-87BE-67443E8EF086}">
      <p15:sldGuideLst xmlns:p15="http://schemas.microsoft.com/office/powerpoint/2012/main">
        <p15:guide id="1" orient="horz" pos="1575">
          <p15:clr>
            <a:srgbClr val="FBAE40"/>
          </p15:clr>
        </p15:guide>
        <p15:guide id="2" pos="295">
          <p15:clr>
            <a:srgbClr val="FBAE40"/>
          </p15:clr>
        </p15:guide>
        <p15:guide id="3" orient="horz" pos="1393">
          <p15:clr>
            <a:srgbClr val="FBAE40"/>
          </p15:clr>
        </p15:guide>
        <p15:guide id="4" orient="horz" pos="214">
          <p15:clr>
            <a:srgbClr val="FBAE40"/>
          </p15:clr>
        </p15:guide>
        <p15:guide id="5" orient="horz" pos="1756">
          <p15:clr>
            <a:srgbClr val="FBAE40"/>
          </p15:clr>
        </p15:guide>
        <p15:guide id="6" pos="68">
          <p15:clr>
            <a:srgbClr val="FBAE40"/>
          </p15:clr>
        </p15:guide>
        <p15:guide id="7" orient="horz" pos="395">
          <p15:clr>
            <a:srgbClr val="FBAE40"/>
          </p15:clr>
        </p15:guide>
        <p15:guide id="8" pos="5511">
          <p15:clr>
            <a:srgbClr val="FBAE40"/>
          </p15:clr>
        </p15:guide>
        <p15:guide id="9" pos="226">
          <p15:clr>
            <a:srgbClr val="FBAE40"/>
          </p15:clr>
        </p15:guide>
        <p15:guide id="10" pos="1429">
          <p15:clr>
            <a:srgbClr val="FBAE40"/>
          </p15:clr>
        </p15:guide>
        <p15:guide id="11" orient="horz" pos="781">
          <p15:clr>
            <a:srgbClr val="FBAE40"/>
          </p15:clr>
        </p15:guide>
        <p15:guide id="12" orient="horz" pos="2663">
          <p15:clr>
            <a:srgbClr val="FBAE40"/>
          </p15:clr>
        </p15:guide>
        <p15:guide id="13" orient="horz" pos="3162">
          <p15:clr>
            <a:srgbClr val="FBAE40"/>
          </p15:clr>
        </p15:guide>
        <p15:guide id="14" pos="5171">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Title and two columns" preserve="1" userDrawn="1">
  <p:cSld name="1_Title and two columns">
    <p:spTree>
      <p:nvGrpSpPr>
        <p:cNvPr id="1" name="Shape 20"/>
        <p:cNvGrpSpPr/>
        <p:nvPr/>
      </p:nvGrpSpPr>
      <p:grpSpPr>
        <a:xfrm>
          <a:off x="0" y="0"/>
          <a:ext cx="0" cy="0"/>
          <a:chOff x="0" y="0"/>
          <a:chExt cx="0" cy="0"/>
        </a:xfrm>
      </p:grpSpPr>
      <p:pic>
        <p:nvPicPr>
          <p:cNvPr id="10" name="Picture 9" descr="A close up of a logo&#10;&#10;Description automatically generated">
            <a:extLst>
              <a:ext uri="{FF2B5EF4-FFF2-40B4-BE49-F238E27FC236}">
                <a16:creationId xmlns:a16="http://schemas.microsoft.com/office/drawing/2014/main" id="{B72C7041-CD92-034A-9B2E-4A414AB64B36}"/>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6" name="Google Shape;17;p4">
            <a:extLst>
              <a:ext uri="{FF2B5EF4-FFF2-40B4-BE49-F238E27FC236}">
                <a16:creationId xmlns:a16="http://schemas.microsoft.com/office/drawing/2014/main" id="{6880BFC2-9E91-344A-928C-D2A7E581BC60}"/>
              </a:ext>
            </a:extLst>
          </p:cNvPr>
          <p:cNvSpPr txBox="1">
            <a:spLocks noGrp="1"/>
          </p:cNvSpPr>
          <p:nvPr>
            <p:ph type="title" hasCustomPrompt="1"/>
          </p:nvPr>
        </p:nvSpPr>
        <p:spPr>
          <a:xfrm>
            <a:off x="478366" y="652746"/>
            <a:ext cx="2315217" cy="548341"/>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sz="2400" b="1" i="0">
                <a:solidFill>
                  <a:srgbClr val="112F87"/>
                </a:solidFill>
                <a:latin typeface="Frutiger LT Std 65" panose="020B0602020204020204" pitchFamily="34" charset="77"/>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GB"/>
              <a:t>Title here</a:t>
            </a:r>
            <a:endParaRPr/>
          </a:p>
        </p:txBody>
      </p:sp>
      <p:sp>
        <p:nvSpPr>
          <p:cNvPr id="11" name="Google Shape;177;p35">
            <a:extLst>
              <a:ext uri="{FF2B5EF4-FFF2-40B4-BE49-F238E27FC236}">
                <a16:creationId xmlns:a16="http://schemas.microsoft.com/office/drawing/2014/main" id="{9C21784D-8E0D-1E4A-B535-8FBE284AB9F6}"/>
              </a:ext>
            </a:extLst>
          </p:cNvPr>
          <p:cNvSpPr/>
          <p:nvPr userDrawn="1"/>
        </p:nvSpPr>
        <p:spPr>
          <a:xfrm>
            <a:off x="0" y="5222533"/>
            <a:ext cx="12192000" cy="1635600"/>
          </a:xfrm>
          <a:prstGeom prst="rect">
            <a:avLst/>
          </a:prstGeom>
          <a:solidFill>
            <a:srgbClr val="112F87"/>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8" name="Subtitle 2">
            <a:extLst>
              <a:ext uri="{FF2B5EF4-FFF2-40B4-BE49-F238E27FC236}">
                <a16:creationId xmlns:a16="http://schemas.microsoft.com/office/drawing/2014/main" id="{0B21EAF2-4437-B54F-AA2C-3B412B775A4B}"/>
              </a:ext>
            </a:extLst>
          </p:cNvPr>
          <p:cNvSpPr>
            <a:spLocks noGrp="1"/>
          </p:cNvSpPr>
          <p:nvPr>
            <p:ph type="subTitle" idx="1" hasCustomPrompt="1"/>
          </p:nvPr>
        </p:nvSpPr>
        <p:spPr>
          <a:xfrm>
            <a:off x="510172" y="5476332"/>
            <a:ext cx="10320865" cy="1056216"/>
          </a:xfrm>
        </p:spPr>
        <p:txBody>
          <a:bodyPr numCol="2" spcCol="360000"/>
          <a:lstStyle>
            <a:lvl1pPr marL="0" marR="0" indent="0" algn="l" defTabSz="1219170" rtl="0" eaLnBrk="1" fontAlgn="auto" latinLnBrk="0" hangingPunct="1">
              <a:lnSpc>
                <a:spcPct val="115000"/>
              </a:lnSpc>
              <a:spcBef>
                <a:spcPts val="0"/>
              </a:spcBef>
              <a:spcAft>
                <a:spcPts val="0"/>
              </a:spcAft>
              <a:buClr>
                <a:schemeClr val="dk2"/>
              </a:buClr>
              <a:buSzPts val="1800"/>
              <a:buFont typeface="Arial"/>
              <a:buNone/>
              <a:tabLst/>
              <a:defRPr sz="1133" b="0" i="0">
                <a:solidFill>
                  <a:schemeClr val="bg1"/>
                </a:solidFill>
                <a:latin typeface="Frutiger LT Std 45 Light" panose="020B0402020204020204" pitchFamily="34" charset="77"/>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GB" spc="53"/>
              <a:t>Lorem ipsum </a:t>
            </a:r>
            <a:r>
              <a:rPr lang="en-GB" spc="53" err="1"/>
              <a:t>dolor</a:t>
            </a:r>
            <a:r>
              <a:rPr lang="en-GB" spc="53"/>
              <a:t> sit </a:t>
            </a:r>
            <a:r>
              <a:rPr lang="en-GB" spc="53" err="1"/>
              <a:t>amet</a:t>
            </a:r>
            <a:r>
              <a:rPr lang="en-GB" spc="53"/>
              <a:t>, </a:t>
            </a:r>
            <a:r>
              <a:rPr lang="en-GB" spc="53" err="1"/>
              <a:t>consectetur</a:t>
            </a:r>
            <a:r>
              <a:rPr lang="en-GB" spc="53"/>
              <a:t> </a:t>
            </a:r>
            <a:r>
              <a:rPr lang="en-GB" spc="53" err="1"/>
              <a:t>adipiscing</a:t>
            </a:r>
            <a:r>
              <a:rPr lang="en-GB" spc="53"/>
              <a:t> </a:t>
            </a:r>
            <a:r>
              <a:rPr lang="en-GB" spc="53" err="1"/>
              <a:t>elit</a:t>
            </a:r>
            <a:r>
              <a:rPr lang="en-GB" spc="53"/>
              <a:t>. Vestibulum </a:t>
            </a:r>
            <a:r>
              <a:rPr lang="en-GB" spc="53" err="1"/>
              <a:t>odio</a:t>
            </a:r>
            <a:r>
              <a:rPr lang="en-GB" spc="53"/>
              <a:t> </a:t>
            </a:r>
            <a:r>
              <a:rPr lang="en-GB" spc="53" err="1"/>
              <a:t>arcu</a:t>
            </a:r>
            <a:r>
              <a:rPr lang="en-GB" spc="53"/>
              <a:t>, </a:t>
            </a:r>
            <a:r>
              <a:rPr lang="en-GB" spc="53" err="1"/>
              <a:t>scelerisque</a:t>
            </a:r>
            <a:r>
              <a:rPr lang="en-GB" spc="53"/>
              <a:t> ac </a:t>
            </a:r>
            <a:r>
              <a:rPr lang="en-GB" spc="53" err="1"/>
              <a:t>rhoncus</a:t>
            </a:r>
            <a:r>
              <a:rPr lang="en-GB" spc="53"/>
              <a:t> sit </a:t>
            </a:r>
            <a:r>
              <a:rPr lang="en-GB" spc="53" err="1"/>
              <a:t>amet</a:t>
            </a:r>
            <a:r>
              <a:rPr lang="en-GB" spc="53"/>
              <a:t>, </a:t>
            </a:r>
            <a:r>
              <a:rPr lang="en-GB" spc="53" err="1"/>
              <a:t>efficitur</a:t>
            </a:r>
            <a:r>
              <a:rPr lang="en-GB" spc="53"/>
              <a:t> a </a:t>
            </a:r>
            <a:r>
              <a:rPr lang="en-GB" spc="53" err="1"/>
              <a:t>nulla</a:t>
            </a:r>
            <a:r>
              <a:rPr lang="en-GB" spc="53"/>
              <a:t>. </a:t>
            </a:r>
            <a:r>
              <a:rPr lang="en-GB" spc="53" err="1"/>
              <a:t>Sed</a:t>
            </a:r>
            <a:r>
              <a:rPr lang="en-GB" spc="53"/>
              <a:t> fermentum </a:t>
            </a:r>
            <a:r>
              <a:rPr lang="en-GB" spc="53" err="1"/>
              <a:t>volutpat</a:t>
            </a:r>
            <a:r>
              <a:rPr lang="en-GB" spc="53"/>
              <a:t> </a:t>
            </a:r>
            <a:r>
              <a:rPr lang="en-GB" spc="53" err="1"/>
              <a:t>malesuada</a:t>
            </a:r>
            <a:r>
              <a:rPr lang="en-GB" spc="53"/>
              <a:t>. Duis </a:t>
            </a:r>
            <a:r>
              <a:rPr lang="en-GB" spc="53" err="1"/>
              <a:t>viverra</a:t>
            </a:r>
            <a:r>
              <a:rPr lang="en-GB" spc="53"/>
              <a:t> </a:t>
            </a:r>
            <a:r>
              <a:rPr lang="en-GB" spc="53" err="1"/>
              <a:t>ut</a:t>
            </a:r>
            <a:r>
              <a:rPr lang="en-GB" spc="53"/>
              <a:t> </a:t>
            </a:r>
            <a:r>
              <a:rPr lang="en-GB" spc="53" err="1"/>
              <a:t>nulla</a:t>
            </a:r>
            <a:r>
              <a:rPr lang="en-GB" spc="53"/>
              <a:t> </a:t>
            </a:r>
            <a:r>
              <a:rPr lang="en-GB" spc="53" err="1"/>
              <a:t>ut</a:t>
            </a:r>
            <a:r>
              <a:rPr lang="en-GB" spc="53"/>
              <a:t> fermentum. Nam a </a:t>
            </a:r>
            <a:r>
              <a:rPr lang="en-GB" spc="53" err="1"/>
              <a:t>mauris</a:t>
            </a:r>
            <a:r>
              <a:rPr lang="en-GB" spc="53"/>
              <a:t> </a:t>
            </a:r>
            <a:r>
              <a:rPr lang="en-GB" spc="53" err="1"/>
              <a:t>quis</a:t>
            </a:r>
            <a:r>
              <a:rPr lang="en-GB" spc="53"/>
              <a:t> </a:t>
            </a:r>
            <a:r>
              <a:rPr lang="en-GB" spc="53" err="1"/>
              <a:t>tellus</a:t>
            </a:r>
            <a:r>
              <a:rPr lang="en-GB" spc="53"/>
              <a:t> </a:t>
            </a:r>
            <a:r>
              <a:rPr lang="en-GB" spc="53" err="1"/>
              <a:t>mollis</a:t>
            </a:r>
            <a:r>
              <a:rPr lang="en-GB" spc="53"/>
              <a:t> </a:t>
            </a:r>
            <a:r>
              <a:rPr lang="en-GB" spc="53" err="1"/>
              <a:t>feugiat</a:t>
            </a:r>
            <a:r>
              <a:rPr lang="en-GB" spc="53"/>
              <a:t> ac </a:t>
            </a:r>
            <a:r>
              <a:rPr lang="en-GB" spc="53" err="1"/>
              <a:t>nec</a:t>
            </a:r>
            <a:r>
              <a:rPr lang="en-GB" spc="53"/>
              <a:t> </a:t>
            </a:r>
            <a:r>
              <a:rPr lang="en-GB" spc="53" err="1"/>
              <a:t>metus</a:t>
            </a:r>
            <a:r>
              <a:rPr lang="en-GB" spc="53"/>
              <a:t>.</a:t>
            </a:r>
          </a:p>
          <a:p>
            <a:pPr marL="0" marR="0" lvl="0" indent="0" algn="l" defTabSz="1219170" rtl="0" eaLnBrk="1" fontAlgn="auto" latinLnBrk="0" hangingPunct="1">
              <a:lnSpc>
                <a:spcPct val="115000"/>
              </a:lnSpc>
              <a:spcBef>
                <a:spcPts val="0"/>
              </a:spcBef>
              <a:spcAft>
                <a:spcPts val="0"/>
              </a:spcAft>
              <a:buClr>
                <a:schemeClr val="dk2"/>
              </a:buClr>
              <a:buSzPts val="1800"/>
              <a:buFont typeface="Arial"/>
              <a:buNone/>
              <a:tabLst/>
              <a:defRPr/>
            </a:pPr>
            <a:endParaRPr lang="en-GB" spc="53"/>
          </a:p>
          <a:p>
            <a:pPr marL="0" marR="0" lvl="0" indent="0" algn="l" defTabSz="1219170" rtl="0" eaLnBrk="1" fontAlgn="auto" latinLnBrk="0" hangingPunct="1">
              <a:lnSpc>
                <a:spcPct val="115000"/>
              </a:lnSpc>
              <a:spcBef>
                <a:spcPts val="0"/>
              </a:spcBef>
              <a:spcAft>
                <a:spcPts val="0"/>
              </a:spcAft>
              <a:buClr>
                <a:schemeClr val="dk2"/>
              </a:buClr>
              <a:buSzPts val="1800"/>
              <a:buFont typeface="Arial"/>
              <a:buNone/>
              <a:tabLst/>
              <a:defRPr/>
            </a:pPr>
            <a:r>
              <a:rPr lang="en-GB" spc="53"/>
              <a:t>Lorem ipsum </a:t>
            </a:r>
            <a:r>
              <a:rPr lang="en-GB" spc="53" err="1"/>
              <a:t>dolor</a:t>
            </a:r>
            <a:r>
              <a:rPr lang="en-GB" spc="53"/>
              <a:t> sit </a:t>
            </a:r>
            <a:r>
              <a:rPr lang="en-GB" spc="53" err="1"/>
              <a:t>amet</a:t>
            </a:r>
            <a:r>
              <a:rPr lang="en-GB" spc="53"/>
              <a:t>, </a:t>
            </a:r>
            <a:r>
              <a:rPr lang="en-GB" spc="53" err="1"/>
              <a:t>consectetur</a:t>
            </a:r>
            <a:r>
              <a:rPr lang="en-GB" spc="53"/>
              <a:t> </a:t>
            </a:r>
            <a:r>
              <a:rPr lang="en-GB" spc="53" err="1"/>
              <a:t>adipiscing</a:t>
            </a:r>
            <a:r>
              <a:rPr lang="en-GB" spc="53"/>
              <a:t> </a:t>
            </a:r>
            <a:r>
              <a:rPr lang="en-GB" spc="53" err="1"/>
              <a:t>elit</a:t>
            </a:r>
            <a:r>
              <a:rPr lang="en-GB" spc="53"/>
              <a:t>. Vestibulum </a:t>
            </a:r>
            <a:r>
              <a:rPr lang="en-GB" spc="53" err="1"/>
              <a:t>odio</a:t>
            </a:r>
            <a:r>
              <a:rPr lang="en-GB" spc="53"/>
              <a:t> </a:t>
            </a:r>
            <a:r>
              <a:rPr lang="en-GB" spc="53" err="1"/>
              <a:t>arcu</a:t>
            </a:r>
            <a:r>
              <a:rPr lang="en-GB" spc="53"/>
              <a:t>, </a:t>
            </a:r>
            <a:r>
              <a:rPr lang="en-GB" spc="53" err="1"/>
              <a:t>scelerisque</a:t>
            </a:r>
            <a:r>
              <a:rPr lang="en-GB" spc="53"/>
              <a:t> ac </a:t>
            </a:r>
            <a:r>
              <a:rPr lang="en-GB" spc="53" err="1"/>
              <a:t>rhoncus</a:t>
            </a:r>
            <a:r>
              <a:rPr lang="en-GB" spc="53"/>
              <a:t> sit </a:t>
            </a:r>
            <a:r>
              <a:rPr lang="en-GB" spc="53" err="1"/>
              <a:t>amet</a:t>
            </a:r>
            <a:r>
              <a:rPr lang="en-GB" spc="53"/>
              <a:t>, </a:t>
            </a:r>
            <a:r>
              <a:rPr lang="en-GB" spc="53" err="1"/>
              <a:t>efficitur</a:t>
            </a:r>
            <a:r>
              <a:rPr lang="en-GB" spc="53"/>
              <a:t> a </a:t>
            </a:r>
            <a:r>
              <a:rPr lang="en-GB" spc="53" err="1"/>
              <a:t>nulla</a:t>
            </a:r>
            <a:r>
              <a:rPr lang="en-GB" spc="53"/>
              <a:t>. </a:t>
            </a:r>
            <a:r>
              <a:rPr lang="en-GB" spc="53" err="1"/>
              <a:t>Sed</a:t>
            </a:r>
            <a:r>
              <a:rPr lang="en-GB" spc="53"/>
              <a:t> fermentum. Duis </a:t>
            </a:r>
            <a:r>
              <a:rPr lang="en-GB" spc="53" err="1"/>
              <a:t>viverra</a:t>
            </a:r>
            <a:r>
              <a:rPr lang="en-GB" spc="53"/>
              <a:t> </a:t>
            </a:r>
            <a:r>
              <a:rPr lang="en-GB" spc="53" err="1"/>
              <a:t>ut</a:t>
            </a:r>
            <a:r>
              <a:rPr lang="en-GB" spc="53"/>
              <a:t> </a:t>
            </a:r>
            <a:r>
              <a:rPr lang="en-GB" spc="53" err="1"/>
              <a:t>nulla</a:t>
            </a:r>
            <a:r>
              <a:rPr lang="en-GB" spc="53"/>
              <a:t> </a:t>
            </a:r>
            <a:r>
              <a:rPr lang="en-GB" spc="53" err="1"/>
              <a:t>ut</a:t>
            </a:r>
            <a:r>
              <a:rPr lang="en-GB" spc="53"/>
              <a:t> fermentum.</a:t>
            </a:r>
            <a:endParaRPr lang="en-US" spc="53"/>
          </a:p>
          <a:p>
            <a:endParaRPr lang="en-US" spc="53"/>
          </a:p>
        </p:txBody>
      </p:sp>
      <p:pic>
        <p:nvPicPr>
          <p:cNvPr id="14" name="Picture 13">
            <a:extLst>
              <a:ext uri="{FF2B5EF4-FFF2-40B4-BE49-F238E27FC236}">
                <a16:creationId xmlns:a16="http://schemas.microsoft.com/office/drawing/2014/main" id="{E5A86B6D-6346-8F40-B89A-77AF4C57E207}"/>
              </a:ext>
            </a:extLst>
          </p:cNvPr>
          <p:cNvPicPr>
            <a:picLocks noChangeAspect="1"/>
          </p:cNvPicPr>
          <p:nvPr userDrawn="1"/>
        </p:nvPicPr>
        <p:blipFill>
          <a:blip r:embed="rId3"/>
          <a:stretch>
            <a:fillRect/>
          </a:stretch>
        </p:blipFill>
        <p:spPr>
          <a:xfrm>
            <a:off x="10757124" y="461261"/>
            <a:ext cx="974809" cy="392812"/>
          </a:xfrm>
          <a:prstGeom prst="rect">
            <a:avLst/>
          </a:prstGeom>
        </p:spPr>
      </p:pic>
    </p:spTree>
    <p:extLst>
      <p:ext uri="{BB962C8B-B14F-4D97-AF65-F5344CB8AC3E}">
        <p14:creationId xmlns:p14="http://schemas.microsoft.com/office/powerpoint/2010/main" val="4285076184"/>
      </p:ext>
    </p:extLst>
  </p:cSld>
  <p:clrMapOvr>
    <a:masterClrMapping/>
  </p:clrMapOvr>
  <p:extLst>
    <p:ext uri="{DCECCB84-F9BA-43D5-87BE-67443E8EF086}">
      <p15:sldGuideLst xmlns:p15="http://schemas.microsoft.com/office/powerpoint/2012/main">
        <p15:guide id="1" orient="horz" pos="1575">
          <p15:clr>
            <a:srgbClr val="FBAE40"/>
          </p15:clr>
        </p15:guide>
        <p15:guide id="2" pos="295">
          <p15:clr>
            <a:srgbClr val="FBAE40"/>
          </p15:clr>
        </p15:guide>
        <p15:guide id="3" orient="horz" pos="1393">
          <p15:clr>
            <a:srgbClr val="FBAE40"/>
          </p15:clr>
        </p15:guide>
        <p15:guide id="4" orient="horz" pos="214">
          <p15:clr>
            <a:srgbClr val="FBAE40"/>
          </p15:clr>
        </p15:guide>
        <p15:guide id="5" orient="horz" pos="1756">
          <p15:clr>
            <a:srgbClr val="FBAE40"/>
          </p15:clr>
        </p15:guide>
        <p15:guide id="6" pos="68">
          <p15:clr>
            <a:srgbClr val="FBAE40"/>
          </p15:clr>
        </p15:guide>
        <p15:guide id="7" orient="horz" pos="395">
          <p15:clr>
            <a:srgbClr val="FBAE40"/>
          </p15:clr>
        </p15:guide>
        <p15:guide id="8" pos="5511">
          <p15:clr>
            <a:srgbClr val="FBAE40"/>
          </p15:clr>
        </p15:guide>
        <p15:guide id="9" pos="226">
          <p15:clr>
            <a:srgbClr val="FBAE40"/>
          </p15:clr>
        </p15:guide>
        <p15:guide id="10" pos="1429">
          <p15:clr>
            <a:srgbClr val="FBAE40"/>
          </p15:clr>
        </p15:guide>
        <p15:guide id="11" orient="horz" pos="781">
          <p15:clr>
            <a:srgbClr val="FBAE40"/>
          </p15:clr>
        </p15:guide>
        <p15:guide id="12" orient="horz" pos="2663">
          <p15:clr>
            <a:srgbClr val="FBAE40"/>
          </p15:clr>
        </p15:guide>
        <p15:guide id="13" orient="horz" pos="3162">
          <p15:clr>
            <a:srgbClr val="FBAE40"/>
          </p15:clr>
        </p15:guide>
        <p15:guide id="14" pos="5171">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Title and two columns" preserve="1" userDrawn="1">
  <p:cSld name="1_Title and two columns">
    <p:spTree>
      <p:nvGrpSpPr>
        <p:cNvPr id="1" name="Shape 20"/>
        <p:cNvGrpSpPr/>
        <p:nvPr/>
      </p:nvGrpSpPr>
      <p:grpSpPr>
        <a:xfrm>
          <a:off x="0" y="0"/>
          <a:ext cx="0" cy="0"/>
          <a:chOff x="0" y="0"/>
          <a:chExt cx="0" cy="0"/>
        </a:xfrm>
      </p:grpSpPr>
      <p:pic>
        <p:nvPicPr>
          <p:cNvPr id="8" name="Picture 7" descr="A picture containing water, white&#10;&#10;Description automatically generated">
            <a:extLst>
              <a:ext uri="{FF2B5EF4-FFF2-40B4-BE49-F238E27FC236}">
                <a16:creationId xmlns:a16="http://schemas.microsoft.com/office/drawing/2014/main" id="{6CE1E7B8-9577-424D-88A4-3BED1DD6C4F5}"/>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6" name="Google Shape;17;p4">
            <a:extLst>
              <a:ext uri="{FF2B5EF4-FFF2-40B4-BE49-F238E27FC236}">
                <a16:creationId xmlns:a16="http://schemas.microsoft.com/office/drawing/2014/main" id="{6880BFC2-9E91-344A-928C-D2A7E581BC60}"/>
              </a:ext>
            </a:extLst>
          </p:cNvPr>
          <p:cNvSpPr txBox="1">
            <a:spLocks noGrp="1"/>
          </p:cNvSpPr>
          <p:nvPr>
            <p:ph type="title" hasCustomPrompt="1"/>
          </p:nvPr>
        </p:nvSpPr>
        <p:spPr>
          <a:xfrm>
            <a:off x="478366" y="652746"/>
            <a:ext cx="2315217" cy="548341"/>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sz="2400" b="1" i="0">
                <a:solidFill>
                  <a:srgbClr val="112F87"/>
                </a:solidFill>
                <a:latin typeface="Frutiger LT Std 65" panose="020B0602020204020204" pitchFamily="34" charset="77"/>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GB"/>
              <a:t>Title here</a:t>
            </a:r>
            <a:endParaRPr/>
          </a:p>
        </p:txBody>
      </p:sp>
      <p:sp>
        <p:nvSpPr>
          <p:cNvPr id="11" name="Google Shape;177;p35">
            <a:extLst>
              <a:ext uri="{FF2B5EF4-FFF2-40B4-BE49-F238E27FC236}">
                <a16:creationId xmlns:a16="http://schemas.microsoft.com/office/drawing/2014/main" id="{9C21784D-8E0D-1E4A-B535-8FBE284AB9F6}"/>
              </a:ext>
            </a:extLst>
          </p:cNvPr>
          <p:cNvSpPr/>
          <p:nvPr userDrawn="1"/>
        </p:nvSpPr>
        <p:spPr>
          <a:xfrm>
            <a:off x="0" y="5222533"/>
            <a:ext cx="12192000" cy="1635600"/>
          </a:xfrm>
          <a:prstGeom prst="rect">
            <a:avLst/>
          </a:prstGeom>
          <a:solidFill>
            <a:srgbClr val="112F87"/>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9" name="Subtitle 2">
            <a:extLst>
              <a:ext uri="{FF2B5EF4-FFF2-40B4-BE49-F238E27FC236}">
                <a16:creationId xmlns:a16="http://schemas.microsoft.com/office/drawing/2014/main" id="{FC0650D5-78F0-1941-848A-FF46B1089224}"/>
              </a:ext>
            </a:extLst>
          </p:cNvPr>
          <p:cNvSpPr>
            <a:spLocks noGrp="1"/>
          </p:cNvSpPr>
          <p:nvPr>
            <p:ph type="subTitle" idx="1" hasCustomPrompt="1"/>
          </p:nvPr>
        </p:nvSpPr>
        <p:spPr>
          <a:xfrm>
            <a:off x="510172" y="5476332"/>
            <a:ext cx="10320865" cy="1056216"/>
          </a:xfrm>
        </p:spPr>
        <p:txBody>
          <a:bodyPr numCol="2" spcCol="360000"/>
          <a:lstStyle>
            <a:lvl1pPr marL="0" marR="0" indent="0" algn="l" defTabSz="1219170" rtl="0" eaLnBrk="1" fontAlgn="auto" latinLnBrk="0" hangingPunct="1">
              <a:lnSpc>
                <a:spcPct val="115000"/>
              </a:lnSpc>
              <a:spcBef>
                <a:spcPts val="0"/>
              </a:spcBef>
              <a:spcAft>
                <a:spcPts val="0"/>
              </a:spcAft>
              <a:buClr>
                <a:schemeClr val="dk2"/>
              </a:buClr>
              <a:buSzPts val="1800"/>
              <a:buFont typeface="Arial"/>
              <a:buNone/>
              <a:tabLst/>
              <a:defRPr sz="1133" b="0" i="0">
                <a:solidFill>
                  <a:schemeClr val="bg1"/>
                </a:solidFill>
                <a:latin typeface="Frutiger LT Std 45 Light" panose="020B0402020204020204" pitchFamily="34" charset="77"/>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GB" spc="53"/>
              <a:t>Lorem ipsum </a:t>
            </a:r>
            <a:r>
              <a:rPr lang="en-GB" spc="53" err="1"/>
              <a:t>dolor</a:t>
            </a:r>
            <a:r>
              <a:rPr lang="en-GB" spc="53"/>
              <a:t> sit </a:t>
            </a:r>
            <a:r>
              <a:rPr lang="en-GB" spc="53" err="1"/>
              <a:t>amet</a:t>
            </a:r>
            <a:r>
              <a:rPr lang="en-GB" spc="53"/>
              <a:t>, </a:t>
            </a:r>
            <a:r>
              <a:rPr lang="en-GB" spc="53" err="1"/>
              <a:t>consectetur</a:t>
            </a:r>
            <a:r>
              <a:rPr lang="en-GB" spc="53"/>
              <a:t> </a:t>
            </a:r>
            <a:r>
              <a:rPr lang="en-GB" spc="53" err="1"/>
              <a:t>adipiscing</a:t>
            </a:r>
            <a:r>
              <a:rPr lang="en-GB" spc="53"/>
              <a:t> </a:t>
            </a:r>
            <a:r>
              <a:rPr lang="en-GB" spc="53" err="1"/>
              <a:t>elit</a:t>
            </a:r>
            <a:r>
              <a:rPr lang="en-GB" spc="53"/>
              <a:t>. Vestibulum </a:t>
            </a:r>
            <a:r>
              <a:rPr lang="en-GB" spc="53" err="1"/>
              <a:t>odio</a:t>
            </a:r>
            <a:r>
              <a:rPr lang="en-GB" spc="53"/>
              <a:t> </a:t>
            </a:r>
            <a:r>
              <a:rPr lang="en-GB" spc="53" err="1"/>
              <a:t>arcu</a:t>
            </a:r>
            <a:r>
              <a:rPr lang="en-GB" spc="53"/>
              <a:t>, </a:t>
            </a:r>
            <a:r>
              <a:rPr lang="en-GB" spc="53" err="1"/>
              <a:t>scelerisque</a:t>
            </a:r>
            <a:r>
              <a:rPr lang="en-GB" spc="53"/>
              <a:t> ac </a:t>
            </a:r>
            <a:r>
              <a:rPr lang="en-GB" spc="53" err="1"/>
              <a:t>rhoncus</a:t>
            </a:r>
            <a:r>
              <a:rPr lang="en-GB" spc="53"/>
              <a:t> sit </a:t>
            </a:r>
            <a:r>
              <a:rPr lang="en-GB" spc="53" err="1"/>
              <a:t>amet</a:t>
            </a:r>
            <a:r>
              <a:rPr lang="en-GB" spc="53"/>
              <a:t>, </a:t>
            </a:r>
            <a:r>
              <a:rPr lang="en-GB" spc="53" err="1"/>
              <a:t>efficitur</a:t>
            </a:r>
            <a:r>
              <a:rPr lang="en-GB" spc="53"/>
              <a:t> a </a:t>
            </a:r>
            <a:r>
              <a:rPr lang="en-GB" spc="53" err="1"/>
              <a:t>nulla</a:t>
            </a:r>
            <a:r>
              <a:rPr lang="en-GB" spc="53"/>
              <a:t>. </a:t>
            </a:r>
            <a:r>
              <a:rPr lang="en-GB" spc="53" err="1"/>
              <a:t>Sed</a:t>
            </a:r>
            <a:r>
              <a:rPr lang="en-GB" spc="53"/>
              <a:t> fermentum </a:t>
            </a:r>
            <a:r>
              <a:rPr lang="en-GB" spc="53" err="1"/>
              <a:t>volutpat</a:t>
            </a:r>
            <a:r>
              <a:rPr lang="en-GB" spc="53"/>
              <a:t> </a:t>
            </a:r>
            <a:r>
              <a:rPr lang="en-GB" spc="53" err="1"/>
              <a:t>malesuada</a:t>
            </a:r>
            <a:r>
              <a:rPr lang="en-GB" spc="53"/>
              <a:t>. Duis </a:t>
            </a:r>
            <a:r>
              <a:rPr lang="en-GB" spc="53" err="1"/>
              <a:t>viverra</a:t>
            </a:r>
            <a:r>
              <a:rPr lang="en-GB" spc="53"/>
              <a:t> </a:t>
            </a:r>
            <a:r>
              <a:rPr lang="en-GB" spc="53" err="1"/>
              <a:t>ut</a:t>
            </a:r>
            <a:r>
              <a:rPr lang="en-GB" spc="53"/>
              <a:t> </a:t>
            </a:r>
            <a:r>
              <a:rPr lang="en-GB" spc="53" err="1"/>
              <a:t>nulla</a:t>
            </a:r>
            <a:r>
              <a:rPr lang="en-GB" spc="53"/>
              <a:t> </a:t>
            </a:r>
            <a:r>
              <a:rPr lang="en-GB" spc="53" err="1"/>
              <a:t>ut</a:t>
            </a:r>
            <a:r>
              <a:rPr lang="en-GB" spc="53"/>
              <a:t> fermentum. Nam a </a:t>
            </a:r>
            <a:r>
              <a:rPr lang="en-GB" spc="53" err="1"/>
              <a:t>mauris</a:t>
            </a:r>
            <a:r>
              <a:rPr lang="en-GB" spc="53"/>
              <a:t> </a:t>
            </a:r>
            <a:r>
              <a:rPr lang="en-GB" spc="53" err="1"/>
              <a:t>quis</a:t>
            </a:r>
            <a:r>
              <a:rPr lang="en-GB" spc="53"/>
              <a:t> </a:t>
            </a:r>
            <a:r>
              <a:rPr lang="en-GB" spc="53" err="1"/>
              <a:t>tellus</a:t>
            </a:r>
            <a:r>
              <a:rPr lang="en-GB" spc="53"/>
              <a:t> </a:t>
            </a:r>
            <a:r>
              <a:rPr lang="en-GB" spc="53" err="1"/>
              <a:t>mollis</a:t>
            </a:r>
            <a:r>
              <a:rPr lang="en-GB" spc="53"/>
              <a:t> </a:t>
            </a:r>
            <a:r>
              <a:rPr lang="en-GB" spc="53" err="1"/>
              <a:t>feugiat</a:t>
            </a:r>
            <a:r>
              <a:rPr lang="en-GB" spc="53"/>
              <a:t> ac </a:t>
            </a:r>
            <a:r>
              <a:rPr lang="en-GB" spc="53" err="1"/>
              <a:t>nec</a:t>
            </a:r>
            <a:r>
              <a:rPr lang="en-GB" spc="53"/>
              <a:t> </a:t>
            </a:r>
            <a:r>
              <a:rPr lang="en-GB" spc="53" err="1"/>
              <a:t>metus</a:t>
            </a:r>
            <a:r>
              <a:rPr lang="en-GB" spc="53"/>
              <a:t>.</a:t>
            </a:r>
          </a:p>
          <a:p>
            <a:pPr marL="0" marR="0" lvl="0" indent="0" algn="l" defTabSz="1219170" rtl="0" eaLnBrk="1" fontAlgn="auto" latinLnBrk="0" hangingPunct="1">
              <a:lnSpc>
                <a:spcPct val="115000"/>
              </a:lnSpc>
              <a:spcBef>
                <a:spcPts val="0"/>
              </a:spcBef>
              <a:spcAft>
                <a:spcPts val="0"/>
              </a:spcAft>
              <a:buClr>
                <a:schemeClr val="dk2"/>
              </a:buClr>
              <a:buSzPts val="1800"/>
              <a:buFont typeface="Arial"/>
              <a:buNone/>
              <a:tabLst/>
              <a:defRPr/>
            </a:pPr>
            <a:endParaRPr lang="en-GB" spc="53"/>
          </a:p>
          <a:p>
            <a:pPr marL="0" marR="0" lvl="0" indent="0" algn="l" defTabSz="1219170" rtl="0" eaLnBrk="1" fontAlgn="auto" latinLnBrk="0" hangingPunct="1">
              <a:lnSpc>
                <a:spcPct val="115000"/>
              </a:lnSpc>
              <a:spcBef>
                <a:spcPts val="0"/>
              </a:spcBef>
              <a:spcAft>
                <a:spcPts val="0"/>
              </a:spcAft>
              <a:buClr>
                <a:schemeClr val="dk2"/>
              </a:buClr>
              <a:buSzPts val="1800"/>
              <a:buFont typeface="Arial"/>
              <a:buNone/>
              <a:tabLst/>
              <a:defRPr/>
            </a:pPr>
            <a:r>
              <a:rPr lang="en-GB" spc="53"/>
              <a:t>Lorem ipsum </a:t>
            </a:r>
            <a:r>
              <a:rPr lang="en-GB" spc="53" err="1"/>
              <a:t>dolor</a:t>
            </a:r>
            <a:r>
              <a:rPr lang="en-GB" spc="53"/>
              <a:t> sit </a:t>
            </a:r>
            <a:r>
              <a:rPr lang="en-GB" spc="53" err="1"/>
              <a:t>amet</a:t>
            </a:r>
            <a:r>
              <a:rPr lang="en-GB" spc="53"/>
              <a:t>, </a:t>
            </a:r>
            <a:r>
              <a:rPr lang="en-GB" spc="53" err="1"/>
              <a:t>consectetur</a:t>
            </a:r>
            <a:r>
              <a:rPr lang="en-GB" spc="53"/>
              <a:t> </a:t>
            </a:r>
            <a:r>
              <a:rPr lang="en-GB" spc="53" err="1"/>
              <a:t>adipiscing</a:t>
            </a:r>
            <a:r>
              <a:rPr lang="en-GB" spc="53"/>
              <a:t> </a:t>
            </a:r>
            <a:r>
              <a:rPr lang="en-GB" spc="53" err="1"/>
              <a:t>elit</a:t>
            </a:r>
            <a:r>
              <a:rPr lang="en-GB" spc="53"/>
              <a:t>. Vestibulum </a:t>
            </a:r>
            <a:r>
              <a:rPr lang="en-GB" spc="53" err="1"/>
              <a:t>odio</a:t>
            </a:r>
            <a:r>
              <a:rPr lang="en-GB" spc="53"/>
              <a:t> </a:t>
            </a:r>
            <a:r>
              <a:rPr lang="en-GB" spc="53" err="1"/>
              <a:t>arcu</a:t>
            </a:r>
            <a:r>
              <a:rPr lang="en-GB" spc="53"/>
              <a:t>, </a:t>
            </a:r>
            <a:r>
              <a:rPr lang="en-GB" spc="53" err="1"/>
              <a:t>scelerisque</a:t>
            </a:r>
            <a:r>
              <a:rPr lang="en-GB" spc="53"/>
              <a:t> ac </a:t>
            </a:r>
            <a:r>
              <a:rPr lang="en-GB" spc="53" err="1"/>
              <a:t>rhoncus</a:t>
            </a:r>
            <a:r>
              <a:rPr lang="en-GB" spc="53"/>
              <a:t> sit </a:t>
            </a:r>
            <a:r>
              <a:rPr lang="en-GB" spc="53" err="1"/>
              <a:t>amet</a:t>
            </a:r>
            <a:r>
              <a:rPr lang="en-GB" spc="53"/>
              <a:t>, </a:t>
            </a:r>
            <a:r>
              <a:rPr lang="en-GB" spc="53" err="1"/>
              <a:t>efficitur</a:t>
            </a:r>
            <a:r>
              <a:rPr lang="en-GB" spc="53"/>
              <a:t> a </a:t>
            </a:r>
            <a:r>
              <a:rPr lang="en-GB" spc="53" err="1"/>
              <a:t>nulla</a:t>
            </a:r>
            <a:r>
              <a:rPr lang="en-GB" spc="53"/>
              <a:t>. </a:t>
            </a:r>
            <a:r>
              <a:rPr lang="en-GB" spc="53" err="1"/>
              <a:t>Sed</a:t>
            </a:r>
            <a:r>
              <a:rPr lang="en-GB" spc="53"/>
              <a:t> fermentum. Duis </a:t>
            </a:r>
            <a:r>
              <a:rPr lang="en-GB" spc="53" err="1"/>
              <a:t>viverra</a:t>
            </a:r>
            <a:r>
              <a:rPr lang="en-GB" spc="53"/>
              <a:t> </a:t>
            </a:r>
            <a:r>
              <a:rPr lang="en-GB" spc="53" err="1"/>
              <a:t>ut</a:t>
            </a:r>
            <a:r>
              <a:rPr lang="en-GB" spc="53"/>
              <a:t> </a:t>
            </a:r>
            <a:r>
              <a:rPr lang="en-GB" spc="53" err="1"/>
              <a:t>nulla</a:t>
            </a:r>
            <a:r>
              <a:rPr lang="en-GB" spc="53"/>
              <a:t> </a:t>
            </a:r>
            <a:r>
              <a:rPr lang="en-GB" spc="53" err="1"/>
              <a:t>ut</a:t>
            </a:r>
            <a:r>
              <a:rPr lang="en-GB" spc="53"/>
              <a:t> fermentum.</a:t>
            </a:r>
            <a:endParaRPr lang="en-US" spc="53"/>
          </a:p>
          <a:p>
            <a:endParaRPr lang="en-US" spc="53"/>
          </a:p>
        </p:txBody>
      </p:sp>
      <p:pic>
        <p:nvPicPr>
          <p:cNvPr id="14" name="Picture 13">
            <a:extLst>
              <a:ext uri="{FF2B5EF4-FFF2-40B4-BE49-F238E27FC236}">
                <a16:creationId xmlns:a16="http://schemas.microsoft.com/office/drawing/2014/main" id="{11D60D7A-6630-924C-BC4C-CFFE7ADE14B0}"/>
              </a:ext>
            </a:extLst>
          </p:cNvPr>
          <p:cNvPicPr>
            <a:picLocks noChangeAspect="1"/>
          </p:cNvPicPr>
          <p:nvPr userDrawn="1"/>
        </p:nvPicPr>
        <p:blipFill>
          <a:blip r:embed="rId3"/>
          <a:stretch>
            <a:fillRect/>
          </a:stretch>
        </p:blipFill>
        <p:spPr>
          <a:xfrm>
            <a:off x="10757124" y="461261"/>
            <a:ext cx="974809" cy="392812"/>
          </a:xfrm>
          <a:prstGeom prst="rect">
            <a:avLst/>
          </a:prstGeom>
        </p:spPr>
      </p:pic>
    </p:spTree>
    <p:extLst>
      <p:ext uri="{BB962C8B-B14F-4D97-AF65-F5344CB8AC3E}">
        <p14:creationId xmlns:p14="http://schemas.microsoft.com/office/powerpoint/2010/main" val="1594303815"/>
      </p:ext>
    </p:extLst>
  </p:cSld>
  <p:clrMapOvr>
    <a:masterClrMapping/>
  </p:clrMapOvr>
  <p:extLst>
    <p:ext uri="{DCECCB84-F9BA-43D5-87BE-67443E8EF086}">
      <p15:sldGuideLst xmlns:p15="http://schemas.microsoft.com/office/powerpoint/2012/main">
        <p15:guide id="1" orient="horz" pos="1575">
          <p15:clr>
            <a:srgbClr val="FBAE40"/>
          </p15:clr>
        </p15:guide>
        <p15:guide id="2" pos="295">
          <p15:clr>
            <a:srgbClr val="FBAE40"/>
          </p15:clr>
        </p15:guide>
        <p15:guide id="3" orient="horz" pos="1393">
          <p15:clr>
            <a:srgbClr val="FBAE40"/>
          </p15:clr>
        </p15:guide>
        <p15:guide id="4" orient="horz" pos="214">
          <p15:clr>
            <a:srgbClr val="FBAE40"/>
          </p15:clr>
        </p15:guide>
        <p15:guide id="5" orient="horz" pos="1756">
          <p15:clr>
            <a:srgbClr val="FBAE40"/>
          </p15:clr>
        </p15:guide>
        <p15:guide id="6" pos="68">
          <p15:clr>
            <a:srgbClr val="FBAE40"/>
          </p15:clr>
        </p15:guide>
        <p15:guide id="7" orient="horz" pos="395">
          <p15:clr>
            <a:srgbClr val="FBAE40"/>
          </p15:clr>
        </p15:guide>
        <p15:guide id="8" pos="5511">
          <p15:clr>
            <a:srgbClr val="FBAE40"/>
          </p15:clr>
        </p15:guide>
        <p15:guide id="9" pos="226">
          <p15:clr>
            <a:srgbClr val="FBAE40"/>
          </p15:clr>
        </p15:guide>
        <p15:guide id="10" pos="1429">
          <p15:clr>
            <a:srgbClr val="FBAE40"/>
          </p15:clr>
        </p15:guide>
        <p15:guide id="11" orient="horz" pos="781">
          <p15:clr>
            <a:srgbClr val="FBAE40"/>
          </p15:clr>
        </p15:guide>
        <p15:guide id="12" orient="horz" pos="2663">
          <p15:clr>
            <a:srgbClr val="FBAE40"/>
          </p15:clr>
        </p15:guide>
        <p15:guide id="13" orient="horz" pos="3162">
          <p15:clr>
            <a:srgbClr val="FBAE40"/>
          </p15:clr>
        </p15:guide>
        <p15:guide id="14" pos="5171">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Title and two columns" preserve="1" userDrawn="1">
  <p:cSld name="1_Title and two columns">
    <p:spTree>
      <p:nvGrpSpPr>
        <p:cNvPr id="1" name="Shape 20"/>
        <p:cNvGrpSpPr/>
        <p:nvPr/>
      </p:nvGrpSpPr>
      <p:grpSpPr>
        <a:xfrm>
          <a:off x="0" y="0"/>
          <a:ext cx="0" cy="0"/>
          <a:chOff x="0" y="0"/>
          <a:chExt cx="0" cy="0"/>
        </a:xfrm>
      </p:grpSpPr>
      <p:sp>
        <p:nvSpPr>
          <p:cNvPr id="6" name="Google Shape;17;p4">
            <a:extLst>
              <a:ext uri="{FF2B5EF4-FFF2-40B4-BE49-F238E27FC236}">
                <a16:creationId xmlns:a16="http://schemas.microsoft.com/office/drawing/2014/main" id="{6880BFC2-9E91-344A-928C-D2A7E581BC60}"/>
              </a:ext>
            </a:extLst>
          </p:cNvPr>
          <p:cNvSpPr txBox="1">
            <a:spLocks noGrp="1"/>
          </p:cNvSpPr>
          <p:nvPr>
            <p:ph type="title" hasCustomPrompt="1"/>
          </p:nvPr>
        </p:nvSpPr>
        <p:spPr>
          <a:xfrm>
            <a:off x="478366" y="652746"/>
            <a:ext cx="2315217" cy="548341"/>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sz="2400" b="1" i="0">
                <a:solidFill>
                  <a:srgbClr val="112F87"/>
                </a:solidFill>
                <a:latin typeface="Frutiger LT Std 65" panose="020B0602020204020204" pitchFamily="34" charset="77"/>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GB"/>
              <a:t>Title here</a:t>
            </a:r>
            <a:endParaRPr/>
          </a:p>
        </p:txBody>
      </p:sp>
      <p:sp>
        <p:nvSpPr>
          <p:cNvPr id="11" name="Google Shape;177;p35">
            <a:extLst>
              <a:ext uri="{FF2B5EF4-FFF2-40B4-BE49-F238E27FC236}">
                <a16:creationId xmlns:a16="http://schemas.microsoft.com/office/drawing/2014/main" id="{9C21784D-8E0D-1E4A-B535-8FBE284AB9F6}"/>
              </a:ext>
            </a:extLst>
          </p:cNvPr>
          <p:cNvSpPr/>
          <p:nvPr userDrawn="1"/>
        </p:nvSpPr>
        <p:spPr>
          <a:xfrm>
            <a:off x="0" y="5222533"/>
            <a:ext cx="12192000" cy="1635600"/>
          </a:xfrm>
          <a:prstGeom prst="rect">
            <a:avLst/>
          </a:prstGeom>
          <a:solidFill>
            <a:srgbClr val="112F87"/>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8" name="Subtitle 2">
            <a:extLst>
              <a:ext uri="{FF2B5EF4-FFF2-40B4-BE49-F238E27FC236}">
                <a16:creationId xmlns:a16="http://schemas.microsoft.com/office/drawing/2014/main" id="{F5147805-3BB2-FE40-86D8-216112F9899C}"/>
              </a:ext>
            </a:extLst>
          </p:cNvPr>
          <p:cNvSpPr>
            <a:spLocks noGrp="1"/>
          </p:cNvSpPr>
          <p:nvPr>
            <p:ph type="subTitle" idx="1" hasCustomPrompt="1"/>
          </p:nvPr>
        </p:nvSpPr>
        <p:spPr>
          <a:xfrm>
            <a:off x="510172" y="5476332"/>
            <a:ext cx="10320865" cy="1056216"/>
          </a:xfrm>
        </p:spPr>
        <p:txBody>
          <a:bodyPr numCol="2" spcCol="360000"/>
          <a:lstStyle>
            <a:lvl1pPr marL="0" marR="0" indent="0" algn="l" defTabSz="1219170" rtl="0" eaLnBrk="1" fontAlgn="auto" latinLnBrk="0" hangingPunct="1">
              <a:lnSpc>
                <a:spcPct val="115000"/>
              </a:lnSpc>
              <a:spcBef>
                <a:spcPts val="0"/>
              </a:spcBef>
              <a:spcAft>
                <a:spcPts val="0"/>
              </a:spcAft>
              <a:buClr>
                <a:schemeClr val="dk2"/>
              </a:buClr>
              <a:buSzPts val="1800"/>
              <a:buFont typeface="Arial"/>
              <a:buNone/>
              <a:tabLst/>
              <a:defRPr sz="1133" b="0" i="0">
                <a:solidFill>
                  <a:schemeClr val="bg1"/>
                </a:solidFill>
                <a:latin typeface="Frutiger LT Std 45 Light" panose="020B0402020204020204" pitchFamily="34" charset="77"/>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GB" spc="53"/>
              <a:t>Lorem ipsum </a:t>
            </a:r>
            <a:r>
              <a:rPr lang="en-GB" spc="53" err="1"/>
              <a:t>dolor</a:t>
            </a:r>
            <a:r>
              <a:rPr lang="en-GB" spc="53"/>
              <a:t> sit </a:t>
            </a:r>
            <a:r>
              <a:rPr lang="en-GB" spc="53" err="1"/>
              <a:t>amet</a:t>
            </a:r>
            <a:r>
              <a:rPr lang="en-GB" spc="53"/>
              <a:t>, </a:t>
            </a:r>
            <a:r>
              <a:rPr lang="en-GB" spc="53" err="1"/>
              <a:t>consectetur</a:t>
            </a:r>
            <a:r>
              <a:rPr lang="en-GB" spc="53"/>
              <a:t> </a:t>
            </a:r>
            <a:r>
              <a:rPr lang="en-GB" spc="53" err="1"/>
              <a:t>adipiscing</a:t>
            </a:r>
            <a:r>
              <a:rPr lang="en-GB" spc="53"/>
              <a:t> </a:t>
            </a:r>
            <a:r>
              <a:rPr lang="en-GB" spc="53" err="1"/>
              <a:t>elit</a:t>
            </a:r>
            <a:r>
              <a:rPr lang="en-GB" spc="53"/>
              <a:t>. Vestibulum </a:t>
            </a:r>
            <a:r>
              <a:rPr lang="en-GB" spc="53" err="1"/>
              <a:t>odio</a:t>
            </a:r>
            <a:r>
              <a:rPr lang="en-GB" spc="53"/>
              <a:t> </a:t>
            </a:r>
            <a:r>
              <a:rPr lang="en-GB" spc="53" err="1"/>
              <a:t>arcu</a:t>
            </a:r>
            <a:r>
              <a:rPr lang="en-GB" spc="53"/>
              <a:t>, </a:t>
            </a:r>
            <a:r>
              <a:rPr lang="en-GB" spc="53" err="1"/>
              <a:t>scelerisque</a:t>
            </a:r>
            <a:r>
              <a:rPr lang="en-GB" spc="53"/>
              <a:t> ac </a:t>
            </a:r>
            <a:r>
              <a:rPr lang="en-GB" spc="53" err="1"/>
              <a:t>rhoncus</a:t>
            </a:r>
            <a:r>
              <a:rPr lang="en-GB" spc="53"/>
              <a:t> sit </a:t>
            </a:r>
            <a:r>
              <a:rPr lang="en-GB" spc="53" err="1"/>
              <a:t>amet</a:t>
            </a:r>
            <a:r>
              <a:rPr lang="en-GB" spc="53"/>
              <a:t>, </a:t>
            </a:r>
            <a:r>
              <a:rPr lang="en-GB" spc="53" err="1"/>
              <a:t>efficitur</a:t>
            </a:r>
            <a:r>
              <a:rPr lang="en-GB" spc="53"/>
              <a:t> a </a:t>
            </a:r>
            <a:r>
              <a:rPr lang="en-GB" spc="53" err="1"/>
              <a:t>nulla</a:t>
            </a:r>
            <a:r>
              <a:rPr lang="en-GB" spc="53"/>
              <a:t>. </a:t>
            </a:r>
            <a:r>
              <a:rPr lang="en-GB" spc="53" err="1"/>
              <a:t>Sed</a:t>
            </a:r>
            <a:r>
              <a:rPr lang="en-GB" spc="53"/>
              <a:t> fermentum </a:t>
            </a:r>
            <a:r>
              <a:rPr lang="en-GB" spc="53" err="1"/>
              <a:t>volutpat</a:t>
            </a:r>
            <a:r>
              <a:rPr lang="en-GB" spc="53"/>
              <a:t> </a:t>
            </a:r>
            <a:r>
              <a:rPr lang="en-GB" spc="53" err="1"/>
              <a:t>malesuada</a:t>
            </a:r>
            <a:r>
              <a:rPr lang="en-GB" spc="53"/>
              <a:t>. Duis </a:t>
            </a:r>
            <a:r>
              <a:rPr lang="en-GB" spc="53" err="1"/>
              <a:t>viverra</a:t>
            </a:r>
            <a:r>
              <a:rPr lang="en-GB" spc="53"/>
              <a:t> </a:t>
            </a:r>
            <a:r>
              <a:rPr lang="en-GB" spc="53" err="1"/>
              <a:t>ut</a:t>
            </a:r>
            <a:r>
              <a:rPr lang="en-GB" spc="53"/>
              <a:t> </a:t>
            </a:r>
            <a:r>
              <a:rPr lang="en-GB" spc="53" err="1"/>
              <a:t>nulla</a:t>
            </a:r>
            <a:r>
              <a:rPr lang="en-GB" spc="53"/>
              <a:t> </a:t>
            </a:r>
            <a:r>
              <a:rPr lang="en-GB" spc="53" err="1"/>
              <a:t>ut</a:t>
            </a:r>
            <a:r>
              <a:rPr lang="en-GB" spc="53"/>
              <a:t> fermentum. Nam a </a:t>
            </a:r>
            <a:r>
              <a:rPr lang="en-GB" spc="53" err="1"/>
              <a:t>mauris</a:t>
            </a:r>
            <a:r>
              <a:rPr lang="en-GB" spc="53"/>
              <a:t> </a:t>
            </a:r>
            <a:r>
              <a:rPr lang="en-GB" spc="53" err="1"/>
              <a:t>quis</a:t>
            </a:r>
            <a:r>
              <a:rPr lang="en-GB" spc="53"/>
              <a:t> </a:t>
            </a:r>
            <a:r>
              <a:rPr lang="en-GB" spc="53" err="1"/>
              <a:t>tellus</a:t>
            </a:r>
            <a:r>
              <a:rPr lang="en-GB" spc="53"/>
              <a:t> </a:t>
            </a:r>
            <a:r>
              <a:rPr lang="en-GB" spc="53" err="1"/>
              <a:t>mollis</a:t>
            </a:r>
            <a:r>
              <a:rPr lang="en-GB" spc="53"/>
              <a:t> </a:t>
            </a:r>
            <a:r>
              <a:rPr lang="en-GB" spc="53" err="1"/>
              <a:t>feugiat</a:t>
            </a:r>
            <a:r>
              <a:rPr lang="en-GB" spc="53"/>
              <a:t> ac </a:t>
            </a:r>
            <a:r>
              <a:rPr lang="en-GB" spc="53" err="1"/>
              <a:t>nec</a:t>
            </a:r>
            <a:r>
              <a:rPr lang="en-GB" spc="53"/>
              <a:t> </a:t>
            </a:r>
            <a:r>
              <a:rPr lang="en-GB" spc="53" err="1"/>
              <a:t>metus</a:t>
            </a:r>
            <a:r>
              <a:rPr lang="en-GB" spc="53"/>
              <a:t>.</a:t>
            </a:r>
          </a:p>
          <a:p>
            <a:pPr marL="0" marR="0" lvl="0" indent="0" algn="l" defTabSz="1219170" rtl="0" eaLnBrk="1" fontAlgn="auto" latinLnBrk="0" hangingPunct="1">
              <a:lnSpc>
                <a:spcPct val="115000"/>
              </a:lnSpc>
              <a:spcBef>
                <a:spcPts val="0"/>
              </a:spcBef>
              <a:spcAft>
                <a:spcPts val="0"/>
              </a:spcAft>
              <a:buClr>
                <a:schemeClr val="dk2"/>
              </a:buClr>
              <a:buSzPts val="1800"/>
              <a:buFont typeface="Arial"/>
              <a:buNone/>
              <a:tabLst/>
              <a:defRPr/>
            </a:pPr>
            <a:endParaRPr lang="en-GB" spc="53"/>
          </a:p>
          <a:p>
            <a:pPr marL="0" marR="0" lvl="0" indent="0" algn="l" defTabSz="1219170" rtl="0" eaLnBrk="1" fontAlgn="auto" latinLnBrk="0" hangingPunct="1">
              <a:lnSpc>
                <a:spcPct val="115000"/>
              </a:lnSpc>
              <a:spcBef>
                <a:spcPts val="0"/>
              </a:spcBef>
              <a:spcAft>
                <a:spcPts val="0"/>
              </a:spcAft>
              <a:buClr>
                <a:schemeClr val="dk2"/>
              </a:buClr>
              <a:buSzPts val="1800"/>
              <a:buFont typeface="Arial"/>
              <a:buNone/>
              <a:tabLst/>
              <a:defRPr/>
            </a:pPr>
            <a:r>
              <a:rPr lang="en-GB" spc="53"/>
              <a:t>Lorem ipsum </a:t>
            </a:r>
            <a:r>
              <a:rPr lang="en-GB" spc="53" err="1"/>
              <a:t>dolor</a:t>
            </a:r>
            <a:r>
              <a:rPr lang="en-GB" spc="53"/>
              <a:t> sit </a:t>
            </a:r>
            <a:r>
              <a:rPr lang="en-GB" spc="53" err="1"/>
              <a:t>amet</a:t>
            </a:r>
            <a:r>
              <a:rPr lang="en-GB" spc="53"/>
              <a:t>, </a:t>
            </a:r>
            <a:r>
              <a:rPr lang="en-GB" spc="53" err="1"/>
              <a:t>consectetur</a:t>
            </a:r>
            <a:r>
              <a:rPr lang="en-GB" spc="53"/>
              <a:t> </a:t>
            </a:r>
            <a:r>
              <a:rPr lang="en-GB" spc="53" err="1"/>
              <a:t>adipiscing</a:t>
            </a:r>
            <a:r>
              <a:rPr lang="en-GB" spc="53"/>
              <a:t> </a:t>
            </a:r>
            <a:r>
              <a:rPr lang="en-GB" spc="53" err="1"/>
              <a:t>elit</a:t>
            </a:r>
            <a:r>
              <a:rPr lang="en-GB" spc="53"/>
              <a:t>. Vestibulum </a:t>
            </a:r>
            <a:r>
              <a:rPr lang="en-GB" spc="53" err="1"/>
              <a:t>odio</a:t>
            </a:r>
            <a:r>
              <a:rPr lang="en-GB" spc="53"/>
              <a:t> </a:t>
            </a:r>
            <a:r>
              <a:rPr lang="en-GB" spc="53" err="1"/>
              <a:t>arcu</a:t>
            </a:r>
            <a:r>
              <a:rPr lang="en-GB" spc="53"/>
              <a:t>, </a:t>
            </a:r>
            <a:r>
              <a:rPr lang="en-GB" spc="53" err="1"/>
              <a:t>scelerisque</a:t>
            </a:r>
            <a:r>
              <a:rPr lang="en-GB" spc="53"/>
              <a:t> ac </a:t>
            </a:r>
            <a:r>
              <a:rPr lang="en-GB" spc="53" err="1"/>
              <a:t>rhoncus</a:t>
            </a:r>
            <a:r>
              <a:rPr lang="en-GB" spc="53"/>
              <a:t> sit </a:t>
            </a:r>
            <a:r>
              <a:rPr lang="en-GB" spc="53" err="1"/>
              <a:t>amet</a:t>
            </a:r>
            <a:r>
              <a:rPr lang="en-GB" spc="53"/>
              <a:t>, </a:t>
            </a:r>
            <a:r>
              <a:rPr lang="en-GB" spc="53" err="1"/>
              <a:t>efficitur</a:t>
            </a:r>
            <a:r>
              <a:rPr lang="en-GB" spc="53"/>
              <a:t> a </a:t>
            </a:r>
            <a:r>
              <a:rPr lang="en-GB" spc="53" err="1"/>
              <a:t>nulla</a:t>
            </a:r>
            <a:r>
              <a:rPr lang="en-GB" spc="53"/>
              <a:t>. </a:t>
            </a:r>
            <a:r>
              <a:rPr lang="en-GB" spc="53" err="1"/>
              <a:t>Sed</a:t>
            </a:r>
            <a:r>
              <a:rPr lang="en-GB" spc="53"/>
              <a:t> fermentum. Duis </a:t>
            </a:r>
            <a:r>
              <a:rPr lang="en-GB" spc="53" err="1"/>
              <a:t>viverra</a:t>
            </a:r>
            <a:r>
              <a:rPr lang="en-GB" spc="53"/>
              <a:t> </a:t>
            </a:r>
            <a:r>
              <a:rPr lang="en-GB" spc="53" err="1"/>
              <a:t>ut</a:t>
            </a:r>
            <a:r>
              <a:rPr lang="en-GB" spc="53"/>
              <a:t> </a:t>
            </a:r>
            <a:r>
              <a:rPr lang="en-GB" spc="53" err="1"/>
              <a:t>nulla</a:t>
            </a:r>
            <a:r>
              <a:rPr lang="en-GB" spc="53"/>
              <a:t> </a:t>
            </a:r>
            <a:r>
              <a:rPr lang="en-GB" spc="53" err="1"/>
              <a:t>ut</a:t>
            </a:r>
            <a:r>
              <a:rPr lang="en-GB" spc="53"/>
              <a:t> fermentum.</a:t>
            </a:r>
            <a:endParaRPr lang="en-US" spc="53"/>
          </a:p>
          <a:p>
            <a:endParaRPr lang="en-US" spc="53"/>
          </a:p>
        </p:txBody>
      </p:sp>
      <p:pic>
        <p:nvPicPr>
          <p:cNvPr id="7" name="Picture 6">
            <a:extLst>
              <a:ext uri="{FF2B5EF4-FFF2-40B4-BE49-F238E27FC236}">
                <a16:creationId xmlns:a16="http://schemas.microsoft.com/office/drawing/2014/main" id="{C7CBD0B9-EA6B-514F-992E-5DE5009E0234}"/>
              </a:ext>
            </a:extLst>
          </p:cNvPr>
          <p:cNvPicPr>
            <a:picLocks noChangeAspect="1"/>
          </p:cNvPicPr>
          <p:nvPr userDrawn="1"/>
        </p:nvPicPr>
        <p:blipFill>
          <a:blip r:embed="rId2"/>
          <a:stretch>
            <a:fillRect/>
          </a:stretch>
        </p:blipFill>
        <p:spPr>
          <a:xfrm>
            <a:off x="8735485" y="457414"/>
            <a:ext cx="1603559" cy="448159"/>
          </a:xfrm>
          <a:prstGeom prst="rect">
            <a:avLst/>
          </a:prstGeom>
        </p:spPr>
      </p:pic>
      <p:pic>
        <p:nvPicPr>
          <p:cNvPr id="12" name="Picture 11">
            <a:extLst>
              <a:ext uri="{FF2B5EF4-FFF2-40B4-BE49-F238E27FC236}">
                <a16:creationId xmlns:a16="http://schemas.microsoft.com/office/drawing/2014/main" id="{F7D1D234-33E7-E94E-A925-78E7D2448519}"/>
              </a:ext>
            </a:extLst>
          </p:cNvPr>
          <p:cNvPicPr>
            <a:picLocks noChangeAspect="1"/>
          </p:cNvPicPr>
          <p:nvPr userDrawn="1"/>
        </p:nvPicPr>
        <p:blipFill>
          <a:blip r:embed="rId3"/>
          <a:stretch>
            <a:fillRect/>
          </a:stretch>
        </p:blipFill>
        <p:spPr>
          <a:xfrm>
            <a:off x="10757124" y="461261"/>
            <a:ext cx="974809" cy="392812"/>
          </a:xfrm>
          <a:prstGeom prst="rect">
            <a:avLst/>
          </a:prstGeom>
        </p:spPr>
      </p:pic>
    </p:spTree>
    <p:extLst>
      <p:ext uri="{BB962C8B-B14F-4D97-AF65-F5344CB8AC3E}">
        <p14:creationId xmlns:p14="http://schemas.microsoft.com/office/powerpoint/2010/main" val="4117656"/>
      </p:ext>
    </p:extLst>
  </p:cSld>
  <p:clrMapOvr>
    <a:masterClrMapping/>
  </p:clrMapOvr>
  <p:extLst>
    <p:ext uri="{DCECCB84-F9BA-43D5-87BE-67443E8EF086}">
      <p15:sldGuideLst xmlns:p15="http://schemas.microsoft.com/office/powerpoint/2012/main">
        <p15:guide id="1" orient="horz" pos="1575">
          <p15:clr>
            <a:srgbClr val="FBAE40"/>
          </p15:clr>
        </p15:guide>
        <p15:guide id="2" pos="295">
          <p15:clr>
            <a:srgbClr val="FBAE40"/>
          </p15:clr>
        </p15:guide>
        <p15:guide id="3" orient="horz" pos="1393">
          <p15:clr>
            <a:srgbClr val="FBAE40"/>
          </p15:clr>
        </p15:guide>
        <p15:guide id="4" orient="horz" pos="214">
          <p15:clr>
            <a:srgbClr val="FBAE40"/>
          </p15:clr>
        </p15:guide>
        <p15:guide id="5" orient="horz" pos="1756">
          <p15:clr>
            <a:srgbClr val="FBAE40"/>
          </p15:clr>
        </p15:guide>
        <p15:guide id="6" pos="68">
          <p15:clr>
            <a:srgbClr val="FBAE40"/>
          </p15:clr>
        </p15:guide>
        <p15:guide id="7" orient="horz" pos="395">
          <p15:clr>
            <a:srgbClr val="FBAE40"/>
          </p15:clr>
        </p15:guide>
        <p15:guide id="8" pos="5511">
          <p15:clr>
            <a:srgbClr val="FBAE40"/>
          </p15:clr>
        </p15:guide>
        <p15:guide id="9" pos="226">
          <p15:clr>
            <a:srgbClr val="FBAE40"/>
          </p15:clr>
        </p15:guide>
        <p15:guide id="10" pos="1429">
          <p15:clr>
            <a:srgbClr val="FBAE40"/>
          </p15:clr>
        </p15:guide>
        <p15:guide id="11" orient="horz" pos="781">
          <p15:clr>
            <a:srgbClr val="FBAE40"/>
          </p15:clr>
        </p15:guide>
        <p15:guide id="12" orient="horz" pos="2663">
          <p15:clr>
            <a:srgbClr val="FBAE40"/>
          </p15:clr>
        </p15:guide>
        <p15:guide id="13" orient="horz" pos="3162">
          <p15:clr>
            <a:srgbClr val="FBAE40"/>
          </p15:clr>
        </p15:guide>
        <p15:guide id="14" pos="517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body" preserve="1" userDrawn="1">
  <p:cSld name="1_Title and body">
    <p:spTree>
      <p:nvGrpSpPr>
        <p:cNvPr id="1" name="Shape 16"/>
        <p:cNvGrpSpPr/>
        <p:nvPr/>
      </p:nvGrpSpPr>
      <p:grpSpPr>
        <a:xfrm>
          <a:off x="0" y="0"/>
          <a:ext cx="0" cy="0"/>
          <a:chOff x="0" y="0"/>
          <a:chExt cx="0" cy="0"/>
        </a:xfrm>
      </p:grpSpPr>
      <p:pic>
        <p:nvPicPr>
          <p:cNvPr id="2" name="Picture 1">
            <a:extLst>
              <a:ext uri="{FF2B5EF4-FFF2-40B4-BE49-F238E27FC236}">
                <a16:creationId xmlns:a16="http://schemas.microsoft.com/office/drawing/2014/main" id="{D6573067-F3B8-694C-88C7-01480F9D2AC6}"/>
              </a:ext>
            </a:extLst>
          </p:cNvPr>
          <p:cNvPicPr>
            <a:picLocks noChangeAspect="1"/>
          </p:cNvPicPr>
          <p:nvPr userDrawn="1"/>
        </p:nvPicPr>
        <p:blipFill>
          <a:blip r:embed="rId2"/>
          <a:stretch>
            <a:fillRect/>
          </a:stretch>
        </p:blipFill>
        <p:spPr>
          <a:xfrm>
            <a:off x="2967788" y="2725788"/>
            <a:ext cx="6256424" cy="1406421"/>
          </a:xfrm>
          <a:prstGeom prst="rect">
            <a:avLst/>
          </a:prstGeom>
        </p:spPr>
      </p:pic>
    </p:spTree>
    <p:extLst>
      <p:ext uri="{BB962C8B-B14F-4D97-AF65-F5344CB8AC3E}">
        <p14:creationId xmlns:p14="http://schemas.microsoft.com/office/powerpoint/2010/main" val="53271369"/>
      </p:ext>
    </p:extLst>
  </p:cSld>
  <p:clrMapOvr>
    <a:masterClrMapping/>
  </p:clrMapOvr>
  <p:extLst>
    <p:ext uri="{DCECCB84-F9BA-43D5-87BE-67443E8EF086}">
      <p15:sldGuideLst xmlns:p15="http://schemas.microsoft.com/office/powerpoint/2012/main">
        <p15:guide id="1" orient="horz" pos="1575">
          <p15:clr>
            <a:srgbClr val="FBAE40"/>
          </p15:clr>
        </p15:guide>
        <p15:guide id="2" pos="295">
          <p15:clr>
            <a:srgbClr val="FBAE40"/>
          </p15:clr>
        </p15:guide>
        <p15:guide id="3" orient="horz" pos="1779">
          <p15:clr>
            <a:srgbClr val="FBAE40"/>
          </p15:clr>
        </p15:guide>
        <p15:guide id="4" pos="2177">
          <p15:clr>
            <a:srgbClr val="FBAE40"/>
          </p15:clr>
        </p15:guide>
        <p15:guide id="5" pos="1701">
          <p15:clr>
            <a:srgbClr val="FBAE40"/>
          </p15:clr>
        </p15:guide>
        <p15:guide id="6" orient="horz" pos="9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body" preserve="1" userDrawn="1">
  <p:cSld name="1_Title and body">
    <p:spTree>
      <p:nvGrpSpPr>
        <p:cNvPr id="1" name="Shape 16"/>
        <p:cNvGrpSpPr/>
        <p:nvPr/>
      </p:nvGrpSpPr>
      <p:grpSpPr>
        <a:xfrm>
          <a:off x="0" y="0"/>
          <a:ext cx="0" cy="0"/>
          <a:chOff x="0" y="0"/>
          <a:chExt cx="0" cy="0"/>
        </a:xfrm>
      </p:grpSpPr>
      <p:pic>
        <p:nvPicPr>
          <p:cNvPr id="4" name="Picture 3">
            <a:extLst>
              <a:ext uri="{FF2B5EF4-FFF2-40B4-BE49-F238E27FC236}">
                <a16:creationId xmlns:a16="http://schemas.microsoft.com/office/drawing/2014/main" id="{3BFD5337-9B51-C143-91AA-8576B73FBE98}"/>
              </a:ext>
            </a:extLst>
          </p:cNvPr>
          <p:cNvPicPr>
            <a:picLocks noChangeAspect="1"/>
          </p:cNvPicPr>
          <p:nvPr userDrawn="1"/>
        </p:nvPicPr>
        <p:blipFill>
          <a:blip r:embed="rId2"/>
          <a:stretch>
            <a:fillRect/>
          </a:stretch>
        </p:blipFill>
        <p:spPr>
          <a:xfrm>
            <a:off x="2967788" y="2554742"/>
            <a:ext cx="6256424" cy="1748519"/>
          </a:xfrm>
          <a:prstGeom prst="rect">
            <a:avLst/>
          </a:prstGeom>
        </p:spPr>
      </p:pic>
    </p:spTree>
    <p:extLst>
      <p:ext uri="{BB962C8B-B14F-4D97-AF65-F5344CB8AC3E}">
        <p14:creationId xmlns:p14="http://schemas.microsoft.com/office/powerpoint/2010/main" val="2262383309"/>
      </p:ext>
    </p:extLst>
  </p:cSld>
  <p:clrMapOvr>
    <a:masterClrMapping/>
  </p:clrMapOvr>
  <p:extLst>
    <p:ext uri="{DCECCB84-F9BA-43D5-87BE-67443E8EF086}">
      <p15:sldGuideLst xmlns:p15="http://schemas.microsoft.com/office/powerpoint/2012/main">
        <p15:guide id="1" orient="horz" pos="1575">
          <p15:clr>
            <a:srgbClr val="FBAE40"/>
          </p15:clr>
        </p15:guide>
        <p15:guide id="2" pos="295">
          <p15:clr>
            <a:srgbClr val="FBAE40"/>
          </p15:clr>
        </p15:guide>
        <p15:guide id="3" orient="horz" pos="1779">
          <p15:clr>
            <a:srgbClr val="FBAE40"/>
          </p15:clr>
        </p15:guide>
        <p15:guide id="4" pos="2177">
          <p15:clr>
            <a:srgbClr val="FBAE40"/>
          </p15:clr>
        </p15:guide>
        <p15:guide id="5" pos="1701">
          <p15:clr>
            <a:srgbClr val="FBAE40"/>
          </p15:clr>
        </p15:guide>
        <p15:guide id="6" orient="horz" pos="9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body" preserve="1" userDrawn="1">
  <p:cSld name="1_Title and body">
    <p:spTree>
      <p:nvGrpSpPr>
        <p:cNvPr id="1" name="Shape 16"/>
        <p:cNvGrpSpPr/>
        <p:nvPr/>
      </p:nvGrpSpPr>
      <p:grpSpPr>
        <a:xfrm>
          <a:off x="0" y="0"/>
          <a:ext cx="0" cy="0"/>
          <a:chOff x="0" y="0"/>
          <a:chExt cx="0" cy="0"/>
        </a:xfrm>
      </p:grpSpPr>
      <p:pic>
        <p:nvPicPr>
          <p:cNvPr id="2" name="Picture 1">
            <a:extLst>
              <a:ext uri="{FF2B5EF4-FFF2-40B4-BE49-F238E27FC236}">
                <a16:creationId xmlns:a16="http://schemas.microsoft.com/office/drawing/2014/main" id="{52C417C9-C369-5346-B865-96AFD366D379}"/>
              </a:ext>
            </a:extLst>
          </p:cNvPr>
          <p:cNvPicPr>
            <a:picLocks noChangeAspect="1"/>
          </p:cNvPicPr>
          <p:nvPr userDrawn="1"/>
        </p:nvPicPr>
        <p:blipFill>
          <a:blip r:embed="rId2"/>
          <a:stretch>
            <a:fillRect/>
          </a:stretch>
        </p:blipFill>
        <p:spPr>
          <a:xfrm>
            <a:off x="2967788" y="2555285"/>
            <a:ext cx="6256424" cy="1747431"/>
          </a:xfrm>
          <a:prstGeom prst="rect">
            <a:avLst/>
          </a:prstGeom>
        </p:spPr>
      </p:pic>
    </p:spTree>
    <p:extLst>
      <p:ext uri="{BB962C8B-B14F-4D97-AF65-F5344CB8AC3E}">
        <p14:creationId xmlns:p14="http://schemas.microsoft.com/office/powerpoint/2010/main" val="728642215"/>
      </p:ext>
    </p:extLst>
  </p:cSld>
  <p:clrMapOvr>
    <a:masterClrMapping/>
  </p:clrMapOvr>
  <p:extLst>
    <p:ext uri="{DCECCB84-F9BA-43D5-87BE-67443E8EF086}">
      <p15:sldGuideLst xmlns:p15="http://schemas.microsoft.com/office/powerpoint/2012/main">
        <p15:guide id="1" orient="horz" pos="1575">
          <p15:clr>
            <a:srgbClr val="FBAE40"/>
          </p15:clr>
        </p15:guide>
        <p15:guide id="2" pos="295">
          <p15:clr>
            <a:srgbClr val="FBAE40"/>
          </p15:clr>
        </p15:guide>
        <p15:guide id="3" orient="horz" pos="1688">
          <p15:clr>
            <a:srgbClr val="FBAE40"/>
          </p15:clr>
        </p15:guide>
        <p15:guide id="4" pos="2177">
          <p15:clr>
            <a:srgbClr val="FBAE40"/>
          </p15:clr>
        </p15:guide>
        <p15:guide id="5" pos="1701">
          <p15:clr>
            <a:srgbClr val="FBAE40"/>
          </p15:clr>
        </p15:guide>
        <p15:guide id="6" orient="horz" pos="9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body" preserve="1" userDrawn="1">
  <p:cSld name="1_Title and body">
    <p:spTree>
      <p:nvGrpSpPr>
        <p:cNvPr id="1" name="Shape 16"/>
        <p:cNvGrpSpPr/>
        <p:nvPr/>
      </p:nvGrpSpPr>
      <p:grpSpPr>
        <a:xfrm>
          <a:off x="0" y="0"/>
          <a:ext cx="0" cy="0"/>
          <a:chOff x="0" y="0"/>
          <a:chExt cx="0" cy="0"/>
        </a:xfrm>
      </p:grpSpPr>
      <p:pic>
        <p:nvPicPr>
          <p:cNvPr id="3" name="Picture 2">
            <a:extLst>
              <a:ext uri="{FF2B5EF4-FFF2-40B4-BE49-F238E27FC236}">
                <a16:creationId xmlns:a16="http://schemas.microsoft.com/office/drawing/2014/main" id="{59EE1407-58E1-B544-A653-8E3B3394DA1D}"/>
              </a:ext>
            </a:extLst>
          </p:cNvPr>
          <p:cNvPicPr>
            <a:picLocks noChangeAspect="1"/>
          </p:cNvPicPr>
          <p:nvPr userDrawn="1"/>
        </p:nvPicPr>
        <p:blipFill>
          <a:blip r:embed="rId2"/>
          <a:stretch>
            <a:fillRect/>
          </a:stretch>
        </p:blipFill>
        <p:spPr>
          <a:xfrm>
            <a:off x="2967788" y="2555599"/>
            <a:ext cx="6256424" cy="1665520"/>
          </a:xfrm>
          <a:prstGeom prst="rect">
            <a:avLst/>
          </a:prstGeom>
        </p:spPr>
      </p:pic>
    </p:spTree>
    <p:extLst>
      <p:ext uri="{BB962C8B-B14F-4D97-AF65-F5344CB8AC3E}">
        <p14:creationId xmlns:p14="http://schemas.microsoft.com/office/powerpoint/2010/main" val="2526284556"/>
      </p:ext>
    </p:extLst>
  </p:cSld>
  <p:clrMapOvr>
    <a:masterClrMapping/>
  </p:clrMapOvr>
  <p:extLst>
    <p:ext uri="{DCECCB84-F9BA-43D5-87BE-67443E8EF086}">
      <p15:sldGuideLst xmlns:p15="http://schemas.microsoft.com/office/powerpoint/2012/main">
        <p15:guide id="1" orient="horz" pos="1575">
          <p15:clr>
            <a:srgbClr val="FBAE40"/>
          </p15:clr>
        </p15:guide>
        <p15:guide id="2" pos="295">
          <p15:clr>
            <a:srgbClr val="FBAE40"/>
          </p15:clr>
        </p15:guide>
        <p15:guide id="3" orient="horz" pos="1779">
          <p15:clr>
            <a:srgbClr val="FBAE40"/>
          </p15:clr>
        </p15:guide>
        <p15:guide id="4" pos="2177">
          <p15:clr>
            <a:srgbClr val="FBAE40"/>
          </p15:clr>
        </p15:guide>
        <p15:guide id="5" pos="1701">
          <p15:clr>
            <a:srgbClr val="FBAE40"/>
          </p15:clr>
        </p15:guide>
        <p15:guide id="6" orient="horz" pos="9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body" preserve="1" userDrawn="1">
  <p:cSld name="1_Title and body">
    <p:spTree>
      <p:nvGrpSpPr>
        <p:cNvPr id="1" name="Shape 16"/>
        <p:cNvGrpSpPr/>
        <p:nvPr/>
      </p:nvGrpSpPr>
      <p:grpSpPr>
        <a:xfrm>
          <a:off x="0" y="0"/>
          <a:ext cx="0" cy="0"/>
          <a:chOff x="0" y="0"/>
          <a:chExt cx="0" cy="0"/>
        </a:xfrm>
      </p:grpSpPr>
      <p:pic>
        <p:nvPicPr>
          <p:cNvPr id="2" name="Picture 1">
            <a:extLst>
              <a:ext uri="{FF2B5EF4-FFF2-40B4-BE49-F238E27FC236}">
                <a16:creationId xmlns:a16="http://schemas.microsoft.com/office/drawing/2014/main" id="{93018C19-3F8E-7A46-9FA6-A3D60FCB05E6}"/>
              </a:ext>
            </a:extLst>
          </p:cNvPr>
          <p:cNvPicPr>
            <a:picLocks noChangeAspect="1"/>
          </p:cNvPicPr>
          <p:nvPr userDrawn="1"/>
        </p:nvPicPr>
        <p:blipFill>
          <a:blip r:embed="rId2"/>
          <a:stretch>
            <a:fillRect/>
          </a:stretch>
        </p:blipFill>
        <p:spPr>
          <a:xfrm>
            <a:off x="2967788" y="2555082"/>
            <a:ext cx="6256424" cy="1666557"/>
          </a:xfrm>
          <a:prstGeom prst="rect">
            <a:avLst/>
          </a:prstGeom>
        </p:spPr>
      </p:pic>
    </p:spTree>
    <p:extLst>
      <p:ext uri="{BB962C8B-B14F-4D97-AF65-F5344CB8AC3E}">
        <p14:creationId xmlns:p14="http://schemas.microsoft.com/office/powerpoint/2010/main" val="2926502508"/>
      </p:ext>
    </p:extLst>
  </p:cSld>
  <p:clrMapOvr>
    <a:masterClrMapping/>
  </p:clrMapOvr>
  <p:extLst>
    <p:ext uri="{DCECCB84-F9BA-43D5-87BE-67443E8EF086}">
      <p15:sldGuideLst xmlns:p15="http://schemas.microsoft.com/office/powerpoint/2012/main">
        <p15:guide id="1" orient="horz" pos="1575">
          <p15:clr>
            <a:srgbClr val="FBAE40"/>
          </p15:clr>
        </p15:guide>
        <p15:guide id="2" pos="295">
          <p15:clr>
            <a:srgbClr val="FBAE40"/>
          </p15:clr>
        </p15:guide>
        <p15:guide id="3" orient="horz" pos="1779">
          <p15:clr>
            <a:srgbClr val="FBAE40"/>
          </p15:clr>
        </p15:guide>
        <p15:guide id="4" pos="2177">
          <p15:clr>
            <a:srgbClr val="FBAE40"/>
          </p15:clr>
        </p15:guide>
        <p15:guide id="5" pos="1701">
          <p15:clr>
            <a:srgbClr val="FBAE40"/>
          </p15:clr>
        </p15:guide>
        <p15:guide id="6" orient="horz" pos="9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6BD2389-1895-460F-BB40-CC5CB40B68B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3D8E344-1F75-458D-A000-A195B6C0EF1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BC1275E-D27D-4065-AEC1-89B0A67ACF4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0BD50B-0892-4019-B1A5-33F73B64EE29}" type="datetimeFigureOut">
              <a:rPr lang="en-GB" smtClean="0"/>
              <a:t>19/08/2021</a:t>
            </a:fld>
            <a:endParaRPr lang="en-GB"/>
          </a:p>
        </p:txBody>
      </p:sp>
      <p:sp>
        <p:nvSpPr>
          <p:cNvPr id="5" name="Footer Placeholder 4">
            <a:extLst>
              <a:ext uri="{FF2B5EF4-FFF2-40B4-BE49-F238E27FC236}">
                <a16:creationId xmlns:a16="http://schemas.microsoft.com/office/drawing/2014/main" id="{B69047F9-2235-4D29-AC0A-787BDF6F2F8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0920F59F-1A61-4BEA-A0B6-9F5E975011B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F74885-8A55-4C9D-A901-184961CCC1FF}" type="slidenum">
              <a:rPr lang="en-GB" smtClean="0"/>
              <a:t>‹#›</a:t>
            </a:fld>
            <a:endParaRPr lang="en-GB"/>
          </a:p>
        </p:txBody>
      </p:sp>
    </p:spTree>
    <p:extLst>
      <p:ext uri="{BB962C8B-B14F-4D97-AF65-F5344CB8AC3E}">
        <p14:creationId xmlns:p14="http://schemas.microsoft.com/office/powerpoint/2010/main" val="1448089562"/>
      </p:ext>
    </p:extLst>
  </p:cSld>
  <p:clrMap bg1="lt1" tx1="dk1" bg2="lt2" tx2="dk2" accent1="accent1" accent2="accent2" accent3="accent3" accent4="accent4" accent5="accent5" accent6="accent6" hlink="hlink" folHlink="folHlink"/>
  <p:sldLayoutIdLst>
    <p:sldLayoutId id="214748365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 id="2147483678" r:id="rId19"/>
    <p:sldLayoutId id="2147483679" r:id="rId20"/>
    <p:sldLayoutId id="2147483680" r:id="rId21"/>
    <p:sldLayoutId id="2147483682" r:id="rId22"/>
    <p:sldLayoutId id="2147483683" r:id="rId23"/>
    <p:sldLayoutId id="2147484819" r:id="rId24"/>
    <p:sldLayoutId id="2147484820" r:id="rId25"/>
    <p:sldLayoutId id="2147483687" r:id="rId26"/>
    <p:sldLayoutId id="2147483688" r:id="rId27"/>
    <p:sldLayoutId id="2147483689" r:id="rId28"/>
    <p:sldLayoutId id="2147483690" r:id="rId29"/>
    <p:sldLayoutId id="2147483691" r:id="rId30"/>
    <p:sldLayoutId id="2147483692" r:id="rId31"/>
    <p:sldLayoutId id="2147483693" r:id="rId32"/>
    <p:sldLayoutId id="2147483694" r:id="rId33"/>
    <p:sldLayoutId id="2147483695" r:id="rId34"/>
    <p:sldLayoutId id="2147483696" r:id="rId35"/>
    <p:sldLayoutId id="2147483697" r:id="rId36"/>
    <p:sldLayoutId id="2147484817" r:id="rId37"/>
    <p:sldLayoutId id="2147483699" r:id="rId38"/>
    <p:sldLayoutId id="2147483700" r:id="rId39"/>
    <p:sldLayoutId id="2147483701" r:id="rId40"/>
    <p:sldLayoutId id="2147483702" r:id="rId41"/>
    <p:sldLayoutId id="2147483703" r:id="rId42"/>
    <p:sldLayoutId id="2147483704" r:id="rId43"/>
    <p:sldLayoutId id="2147483705" r:id="rId44"/>
    <p:sldLayoutId id="2147483706" r:id="rId45"/>
    <p:sldLayoutId id="2147483707" r:id="rId4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hyperlink" Target="https://forms.office.com/pages/responsepage.aspx?id=kp4VA8ZyI0umSq9Q55Ctv4-8pa7jY6xNnUigCxbL5-pUM1ZaTkVTMUVQMVhNTFRGQjA4Szk0T1o3UC4u" TargetMode="External"/><Relationship Id="rId3" Type="http://schemas.openxmlformats.org/officeDocument/2006/relationships/image" Target="../media/image18.svg"/><Relationship Id="rId7" Type="http://schemas.openxmlformats.org/officeDocument/2006/relationships/image" Target="../media/image22.svg"/><Relationship Id="rId12" Type="http://schemas.openxmlformats.org/officeDocument/2006/relationships/hyperlink" Target="file:///\\infohub-fs01.infohub.nhs.uk\Collaborative\RBWM\RBWM%20Meetings\RBWM%20PCOG\19%20August%202021\Item_6\Virtual%20Fundamentals%20info%20sheet%202021%20v1.docx" TargetMode="External"/><Relationship Id="rId2" Type="http://schemas.openxmlformats.org/officeDocument/2006/relationships/image" Target="../media/image17.png"/><Relationship Id="rId1" Type="http://schemas.openxmlformats.org/officeDocument/2006/relationships/slideLayout" Target="../slideLayouts/slideLayout35.xml"/><Relationship Id="rId6" Type="http://schemas.openxmlformats.org/officeDocument/2006/relationships/image" Target="../media/image21.png"/><Relationship Id="rId11" Type="http://schemas.openxmlformats.org/officeDocument/2006/relationships/hyperlink" Target="mailto:england.si-pcic@nhs.net" TargetMode="External"/><Relationship Id="rId5" Type="http://schemas.openxmlformats.org/officeDocument/2006/relationships/image" Target="../media/image20.svg"/><Relationship Id="rId10" Type="http://schemas.openxmlformats.org/officeDocument/2006/relationships/hyperlink" Target="file:///\\infohub-fs01.infohub.nhs.uk\Collaborative\RBWM\RBWM%20Meetings\RBWM%20PCOG\19%20August%202021\Item_6\Improvement%20support%20for%20practices%20and%20PCNs.pdf" TargetMode="External"/><Relationship Id="rId4" Type="http://schemas.openxmlformats.org/officeDocument/2006/relationships/image" Target="../media/image19.png"/><Relationship Id="rId9" Type="http://schemas.openxmlformats.org/officeDocument/2006/relationships/image" Target="../media/image24.svg"/><Relationship Id="rId14" Type="http://schemas.openxmlformats.org/officeDocument/2006/relationships/hyperlink" Target="https://vimeo.com/543509051"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0963E8-91F0-4524-B39E-C3E01995A104}"/>
              </a:ext>
            </a:extLst>
          </p:cNvPr>
          <p:cNvSpPr>
            <a:spLocks noGrp="1"/>
          </p:cNvSpPr>
          <p:nvPr>
            <p:ph type="title"/>
          </p:nvPr>
        </p:nvSpPr>
        <p:spPr>
          <a:xfrm>
            <a:off x="73764" y="37359"/>
            <a:ext cx="2315217" cy="548341"/>
          </a:xfrm>
        </p:spPr>
        <p:txBody>
          <a:bodyPr/>
          <a:lstStyle/>
          <a:p>
            <a:r>
              <a:rPr lang="en-GB" sz="2800" dirty="0"/>
              <a:t>NHSE/I </a:t>
            </a:r>
            <a:br>
              <a:rPr lang="en-GB" sz="2800" dirty="0"/>
            </a:br>
            <a:r>
              <a:rPr lang="en-GB" sz="2800" dirty="0"/>
              <a:t>Time for Care</a:t>
            </a:r>
          </a:p>
        </p:txBody>
      </p:sp>
      <p:sp>
        <p:nvSpPr>
          <p:cNvPr id="3" name="Subtitle 2">
            <a:extLst>
              <a:ext uri="{FF2B5EF4-FFF2-40B4-BE49-F238E27FC236}">
                <a16:creationId xmlns:a16="http://schemas.microsoft.com/office/drawing/2014/main" id="{5488B2F1-14E1-45DF-9C23-34843E675137}"/>
              </a:ext>
            </a:extLst>
          </p:cNvPr>
          <p:cNvSpPr>
            <a:spLocks noGrp="1"/>
          </p:cNvSpPr>
          <p:nvPr>
            <p:ph type="subTitle" idx="1"/>
          </p:nvPr>
        </p:nvSpPr>
        <p:spPr>
          <a:xfrm>
            <a:off x="153749" y="1307975"/>
            <a:ext cx="3220629" cy="5303218"/>
          </a:xfrm>
        </p:spPr>
        <p:txBody>
          <a:bodyPr>
            <a:normAutofit fontScale="92500" lnSpcReduction="10000"/>
          </a:bodyPr>
          <a:lstStyle/>
          <a:p>
            <a:r>
              <a:rPr lang="en-GB" sz="1200" dirty="0"/>
              <a:t>Flexible and tailored support delivered by the NHSE/I Time for Care Team.  </a:t>
            </a:r>
          </a:p>
          <a:p>
            <a:endParaRPr lang="en-GB" sz="1200" dirty="0"/>
          </a:p>
          <a:p>
            <a:r>
              <a:rPr lang="en-GB" sz="1200" dirty="0"/>
              <a:t>Using Quality Improvement tools and techniques to support practices/PCNs.</a:t>
            </a:r>
          </a:p>
          <a:p>
            <a:endParaRPr lang="en-GB" dirty="0"/>
          </a:p>
          <a:p>
            <a:r>
              <a:rPr lang="en-GB" sz="1500" b="1" dirty="0"/>
              <a:t>Time for Care Programmes; </a:t>
            </a:r>
          </a:p>
          <a:p>
            <a:endParaRPr lang="en-GB" dirty="0"/>
          </a:p>
          <a:p>
            <a:r>
              <a:rPr lang="en-GB" sz="1200" b="1" dirty="0"/>
              <a:t>                  Access Improvement Programme</a:t>
            </a:r>
          </a:p>
          <a:p>
            <a:endParaRPr lang="en-GB" sz="1200" dirty="0"/>
          </a:p>
          <a:p>
            <a:r>
              <a:rPr lang="en-GB" sz="1200" b="1" dirty="0"/>
              <a:t>                  Productive General Practice Quick Start</a:t>
            </a:r>
          </a:p>
          <a:p>
            <a:endParaRPr lang="en-GB" sz="1200" dirty="0"/>
          </a:p>
          <a:p>
            <a:r>
              <a:rPr lang="en-GB" sz="1200" b="1" dirty="0"/>
              <a:t>                  Fundamentals of Change Improvement</a:t>
            </a:r>
          </a:p>
          <a:p>
            <a:endParaRPr lang="en-GB" sz="1200" dirty="0"/>
          </a:p>
          <a:p>
            <a:r>
              <a:rPr lang="en-GB" sz="1200" b="1" dirty="0"/>
              <a:t>                  Webinars</a:t>
            </a:r>
          </a:p>
          <a:p>
            <a:r>
              <a:rPr lang="en-GB" dirty="0"/>
              <a:t>	Demand &amp; Capacity</a:t>
            </a:r>
          </a:p>
          <a:p>
            <a:endParaRPr lang="en-GB" sz="900" dirty="0"/>
          </a:p>
          <a:p>
            <a:r>
              <a:rPr lang="en-GB" dirty="0"/>
              <a:t>	Workforce Redesign</a:t>
            </a:r>
          </a:p>
          <a:p>
            <a:endParaRPr lang="en-GB" sz="900" dirty="0"/>
          </a:p>
          <a:p>
            <a:r>
              <a:rPr lang="en-GB" dirty="0"/>
              <a:t>	Creating an improvement 	strategy using a Driver Diagram</a:t>
            </a:r>
          </a:p>
          <a:p>
            <a:endParaRPr lang="en-GB" dirty="0"/>
          </a:p>
          <a:p>
            <a:r>
              <a:rPr lang="en-GB" dirty="0"/>
              <a:t>	An introduction to Large Scale 	Change</a:t>
            </a:r>
          </a:p>
          <a:p>
            <a:endParaRPr lang="en-GB" dirty="0"/>
          </a:p>
          <a:p>
            <a:r>
              <a:rPr lang="en-GB" dirty="0"/>
              <a:t>	Effective communication using the 	SBAR tool</a:t>
            </a:r>
          </a:p>
          <a:p>
            <a:endParaRPr lang="en-GB" dirty="0"/>
          </a:p>
          <a:p>
            <a:r>
              <a:rPr lang="en-GB" dirty="0"/>
              <a:t>	Stakeholder Engagement</a:t>
            </a:r>
          </a:p>
          <a:p>
            <a:pPr marL="171450" indent="-171450">
              <a:buFont typeface="Wingdings" panose="05000000000000000000" pitchFamily="2" charset="2"/>
              <a:buChar char="§"/>
            </a:pPr>
            <a:endParaRPr lang="en-GB" dirty="0"/>
          </a:p>
        </p:txBody>
      </p:sp>
      <p:pic>
        <p:nvPicPr>
          <p:cNvPr id="4" name="Graphic 3" descr="Classroom">
            <a:extLst>
              <a:ext uri="{FF2B5EF4-FFF2-40B4-BE49-F238E27FC236}">
                <a16:creationId xmlns:a16="http://schemas.microsoft.com/office/drawing/2014/main" id="{71F19591-21E0-4810-B160-CAB6A1DAAED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23288" y="2704167"/>
            <a:ext cx="310155" cy="310155"/>
          </a:xfrm>
          <a:prstGeom prst="rect">
            <a:avLst/>
          </a:prstGeom>
        </p:spPr>
      </p:pic>
      <p:pic>
        <p:nvPicPr>
          <p:cNvPr id="5" name="Graphic 4" descr="Internet with solid fill">
            <a:extLst>
              <a:ext uri="{FF2B5EF4-FFF2-40B4-BE49-F238E27FC236}">
                <a16:creationId xmlns:a16="http://schemas.microsoft.com/office/drawing/2014/main" id="{5E234586-8096-4A89-8B24-65FFD083C44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22237" y="3736597"/>
            <a:ext cx="330066" cy="309600"/>
          </a:xfrm>
          <a:prstGeom prst="rect">
            <a:avLst/>
          </a:prstGeom>
        </p:spPr>
      </p:pic>
      <p:pic>
        <p:nvPicPr>
          <p:cNvPr id="6" name="Graphic 5" descr="Cheers">
            <a:extLst>
              <a:ext uri="{FF2B5EF4-FFF2-40B4-BE49-F238E27FC236}">
                <a16:creationId xmlns:a16="http://schemas.microsoft.com/office/drawing/2014/main" id="{65F6F36B-9CA9-420B-9A01-F42BC5B9F55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22237" y="3091361"/>
            <a:ext cx="310404" cy="310404"/>
          </a:xfrm>
          <a:prstGeom prst="rect">
            <a:avLst/>
          </a:prstGeom>
        </p:spPr>
      </p:pic>
      <p:pic>
        <p:nvPicPr>
          <p:cNvPr id="7" name="Graphic 6" descr="Circles with arrows">
            <a:extLst>
              <a:ext uri="{FF2B5EF4-FFF2-40B4-BE49-F238E27FC236}">
                <a16:creationId xmlns:a16="http://schemas.microsoft.com/office/drawing/2014/main" id="{E8F414F0-2E77-4E56-8228-EE9BCAEE5520}"/>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23039" y="3414381"/>
            <a:ext cx="309602" cy="309600"/>
          </a:xfrm>
          <a:prstGeom prst="rect">
            <a:avLst/>
          </a:prstGeom>
        </p:spPr>
      </p:pic>
      <p:sp>
        <p:nvSpPr>
          <p:cNvPr id="8" name="Rectangle: Rounded Corners 7">
            <a:extLst>
              <a:ext uri="{FF2B5EF4-FFF2-40B4-BE49-F238E27FC236}">
                <a16:creationId xmlns:a16="http://schemas.microsoft.com/office/drawing/2014/main" id="{4D5AA4C0-171F-4A79-8EA0-4B1EC1774E27}"/>
              </a:ext>
            </a:extLst>
          </p:cNvPr>
          <p:cNvSpPr/>
          <p:nvPr/>
        </p:nvSpPr>
        <p:spPr>
          <a:xfrm>
            <a:off x="3600955" y="930584"/>
            <a:ext cx="3981282" cy="1229990"/>
          </a:xfrm>
          <a:prstGeom prst="roundRect">
            <a:avLst/>
          </a:prstGeom>
          <a:solidFill>
            <a:srgbClr val="0070C0"/>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en-GB" b="1" dirty="0"/>
              <a:t>Access Improvement Programme</a:t>
            </a:r>
          </a:p>
          <a:p>
            <a:endParaRPr lang="en-GB" sz="800" dirty="0"/>
          </a:p>
          <a:p>
            <a:pPr marL="285750" indent="-285750">
              <a:buFontTx/>
              <a:buChar char="-"/>
            </a:pPr>
            <a:r>
              <a:rPr lang="en-GB" sz="1100" dirty="0"/>
              <a:t>Tailored Support focussed on improving access</a:t>
            </a:r>
          </a:p>
          <a:p>
            <a:pPr marL="285750" indent="-285750">
              <a:buFontTx/>
              <a:buChar char="-"/>
            </a:pPr>
            <a:r>
              <a:rPr lang="en-GB" sz="1100" dirty="0"/>
              <a:t>Manage workload and Improve access</a:t>
            </a:r>
          </a:p>
          <a:p>
            <a:pPr marL="285750" indent="-285750">
              <a:buFontTx/>
              <a:buChar char="-"/>
            </a:pPr>
            <a:r>
              <a:rPr lang="en-GB" sz="1100" dirty="0"/>
              <a:t>Backfill Funding Available</a:t>
            </a:r>
          </a:p>
          <a:p>
            <a:r>
              <a:rPr lang="en-GB" sz="1100" dirty="0">
                <a:hlinkClick r:id="rId10" action="ppaction://hlinkfile"/>
              </a:rPr>
              <a:t>Further information</a:t>
            </a:r>
            <a:endParaRPr lang="en-GB" sz="1100" dirty="0"/>
          </a:p>
        </p:txBody>
      </p:sp>
      <p:sp>
        <p:nvSpPr>
          <p:cNvPr id="9" name="Rectangle: Rounded Corners 8">
            <a:extLst>
              <a:ext uri="{FF2B5EF4-FFF2-40B4-BE49-F238E27FC236}">
                <a16:creationId xmlns:a16="http://schemas.microsoft.com/office/drawing/2014/main" id="{9AFC6138-EE76-4187-B6B0-90B01DD3CEFB}"/>
              </a:ext>
            </a:extLst>
          </p:cNvPr>
          <p:cNvSpPr/>
          <p:nvPr/>
        </p:nvSpPr>
        <p:spPr>
          <a:xfrm>
            <a:off x="7833090" y="2385898"/>
            <a:ext cx="4102662" cy="4225294"/>
          </a:xfrm>
          <a:prstGeom prst="roundRect">
            <a:avLst/>
          </a:prstGeom>
          <a:solidFill>
            <a:srgbClr val="0070C0"/>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en-GB" b="1" dirty="0"/>
              <a:t>Productive General Practice Quick Start</a:t>
            </a:r>
          </a:p>
          <a:p>
            <a:endParaRPr lang="en-GB" sz="800" b="1" dirty="0"/>
          </a:p>
          <a:p>
            <a:r>
              <a:rPr lang="en-GB" sz="1100" dirty="0"/>
              <a:t>PGP Quick Start is an on-site/virtual, hands-on, short term support package for practices that forms part of a local Time for Care programme. It aims to help practices release time for care through High Impact Action 5: Productive Work Flows, and High Impact Action 10: Develop Quality Improvement Expertise.</a:t>
            </a:r>
          </a:p>
          <a:p>
            <a:endParaRPr lang="en-GB" sz="1100" dirty="0"/>
          </a:p>
          <a:p>
            <a:r>
              <a:rPr lang="en-GB" sz="1100" dirty="0"/>
              <a:t>In just eight weeks practice improvements included:</a:t>
            </a:r>
          </a:p>
          <a:p>
            <a:endParaRPr lang="en-GB" sz="1100" dirty="0"/>
          </a:p>
          <a:p>
            <a:pPr marL="171450" indent="-171450">
              <a:buFont typeface="Arial" panose="020B0604020202020204" pitchFamily="34" charset="0"/>
              <a:buChar char="•"/>
            </a:pPr>
            <a:r>
              <a:rPr lang="en-GB" sz="1100" dirty="0"/>
              <a:t>two hours per day of GP time saved</a:t>
            </a:r>
          </a:p>
          <a:p>
            <a:pPr marL="171450" indent="-171450">
              <a:buFont typeface="Arial" panose="020B0604020202020204" pitchFamily="34" charset="0"/>
              <a:buChar char="•"/>
            </a:pPr>
            <a:r>
              <a:rPr lang="en-GB" sz="1100" dirty="0"/>
              <a:t>650 hours per annum of admin time saved</a:t>
            </a:r>
          </a:p>
          <a:p>
            <a:pPr marL="171450" indent="-171450">
              <a:buFont typeface="Arial" panose="020B0604020202020204" pitchFamily="34" charset="0"/>
              <a:buChar char="•"/>
            </a:pPr>
            <a:r>
              <a:rPr lang="en-GB" sz="1100" dirty="0"/>
              <a:t>progression from a ‘requires improvement’</a:t>
            </a:r>
          </a:p>
          <a:p>
            <a:pPr marL="171450" indent="-171450">
              <a:buFont typeface="Arial" panose="020B0604020202020204" pitchFamily="34" charset="0"/>
              <a:buChar char="•"/>
            </a:pPr>
            <a:r>
              <a:rPr lang="en-GB" sz="1100" dirty="0"/>
              <a:t>CQC rating to ‘Good’ due in part to PGP Quick Start.</a:t>
            </a:r>
          </a:p>
          <a:p>
            <a:endParaRPr lang="en-GB" sz="1100" dirty="0"/>
          </a:p>
          <a:p>
            <a:r>
              <a:rPr lang="en-GB" sz="1100" dirty="0"/>
              <a:t>For further information and to </a:t>
            </a:r>
            <a:r>
              <a:rPr lang="en-GB" sz="1100"/>
              <a:t>apply email;</a:t>
            </a:r>
          </a:p>
          <a:p>
            <a:r>
              <a:rPr lang="en-GB" sz="1100" b="0" i="0" u="none" strike="noStrike" dirty="0">
                <a:solidFill>
                  <a:srgbClr val="003087"/>
                </a:solidFill>
                <a:effectLst/>
                <a:latin typeface="-apple-system"/>
                <a:hlinkClick r:id="rId11"/>
              </a:rPr>
              <a:t>england.si-pcic@nhs.net</a:t>
            </a:r>
            <a:endParaRPr lang="en-GB" sz="1100" dirty="0"/>
          </a:p>
          <a:p>
            <a:endParaRPr lang="en-GB" sz="1000" dirty="0"/>
          </a:p>
        </p:txBody>
      </p:sp>
      <p:sp>
        <p:nvSpPr>
          <p:cNvPr id="10" name="Rectangle: Rounded Corners 9">
            <a:extLst>
              <a:ext uri="{FF2B5EF4-FFF2-40B4-BE49-F238E27FC236}">
                <a16:creationId xmlns:a16="http://schemas.microsoft.com/office/drawing/2014/main" id="{1B78A448-21CC-4979-AE63-AF12F577AF7F}"/>
              </a:ext>
            </a:extLst>
          </p:cNvPr>
          <p:cNvSpPr/>
          <p:nvPr/>
        </p:nvSpPr>
        <p:spPr>
          <a:xfrm>
            <a:off x="3600955" y="2385898"/>
            <a:ext cx="3981282" cy="4225294"/>
          </a:xfrm>
          <a:prstGeom prst="roundRect">
            <a:avLst/>
          </a:prstGeom>
          <a:solidFill>
            <a:srgbClr val="0070C0"/>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en-GB" b="1" dirty="0"/>
              <a:t>Fundamentals of Change Improvement</a:t>
            </a:r>
          </a:p>
          <a:p>
            <a:endParaRPr lang="en-GB" sz="800" b="1" dirty="0"/>
          </a:p>
          <a:p>
            <a:r>
              <a:rPr lang="en-GB" sz="1100" dirty="0">
                <a:effectLst/>
                <a:latin typeface="Arial" panose="020B0604020202020204" pitchFamily="34" charset="0"/>
                <a:ea typeface="Calibri" panose="020F0502020204030204" pitchFamily="34" charset="0"/>
                <a:cs typeface="Times New Roman" panose="02020603050405020304" pitchFamily="18" charset="0"/>
              </a:rPr>
              <a:t>The Fundamentals of Change and Improvement is a short, practical programme, providing an in-depth introduction to Quality Improvement for those in general practices and PCNs.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100" dirty="0">
                <a:effectLst/>
                <a:latin typeface="Arial" panose="020B0604020202020204" pitchFamily="34" charset="0"/>
                <a:ea typeface="Calibri" panose="020F0502020204030204" pitchFamily="34" charset="0"/>
                <a:cs typeface="Times New Roman" panose="02020603050405020304" pitchFamily="18" charset="0"/>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100" dirty="0">
                <a:effectLst/>
                <a:latin typeface="Arial" panose="020B0604020202020204" pitchFamily="34" charset="0"/>
                <a:ea typeface="Calibri" panose="020F0502020204030204" pitchFamily="34" charset="0"/>
                <a:cs typeface="Times New Roman" panose="02020603050405020304" pitchFamily="18" charset="0"/>
              </a:rPr>
              <a:t>Participants will be shown step-by step how to use improvement tools and techniques which can be used to tackle a range of challenges such as improving the recall process, reducing the amount of correspondence handled by GPs and increasing the uptake of online consultations.  Applicants must commit to attend all sessions and bring a small, specific p</a:t>
            </a:r>
            <a:r>
              <a:rPr lang="en-GB" sz="1100" dirty="0">
                <a:effectLst/>
                <a:latin typeface="Arial" panose="020B0604020202020204" pitchFamily="34" charset="0"/>
                <a:ea typeface="Times New Roman" panose="02020603050405020304" pitchFamily="18" charset="0"/>
                <a:cs typeface="Times New Roman" panose="02020603050405020304" pitchFamily="18" charset="0"/>
              </a:rPr>
              <a:t>roblem or issue – typically a process within the practice – to work on actively (asked for at application).  </a:t>
            </a:r>
          </a:p>
          <a:p>
            <a:endParaRPr lang="en-GB" sz="1100" dirty="0">
              <a:latin typeface="Arial" panose="020B0604020202020204" pitchFamily="34" charset="0"/>
              <a:ea typeface="Calibri" panose="020F0502020204030204" pitchFamily="34" charset="0"/>
              <a:cs typeface="Times New Roman" panose="02020603050405020304" pitchFamily="18" charset="0"/>
            </a:endParaRPr>
          </a:p>
          <a:p>
            <a:r>
              <a:rPr lang="en-GB" sz="1100" dirty="0">
                <a:effectLst/>
                <a:latin typeface="Arial" panose="020B0604020202020204" pitchFamily="34" charset="0"/>
                <a:ea typeface="Calibri" panose="020F0502020204030204" pitchFamily="34" charset="0"/>
                <a:cs typeface="Times New Roman" panose="02020603050405020304" pitchFamily="18" charset="0"/>
                <a:hlinkClick r:id="rId12" action="ppaction://hlinkfile"/>
              </a:rPr>
              <a:t>Further Information</a:t>
            </a:r>
            <a:endParaRPr lang="en-GB" sz="1100" dirty="0">
              <a:effectLst/>
              <a:latin typeface="Arial" panose="020B0604020202020204" pitchFamily="34" charset="0"/>
              <a:ea typeface="Calibri" panose="020F0502020204030204" pitchFamily="34" charset="0"/>
              <a:cs typeface="Times New Roman" panose="02020603050405020304" pitchFamily="18" charset="0"/>
              <a:hlinkClick r:id="rId13"/>
            </a:endParaRPr>
          </a:p>
          <a:p>
            <a:r>
              <a:rPr lang="en-GB" sz="1100" dirty="0">
                <a:effectLst/>
                <a:latin typeface="Arial" panose="020B0604020202020204" pitchFamily="34" charset="0"/>
                <a:ea typeface="Calibri" panose="020F0502020204030204" pitchFamily="34" charset="0"/>
                <a:cs typeface="Times New Roman" panose="02020603050405020304" pitchFamily="18" charset="0"/>
                <a:hlinkClick r:id="rId13"/>
              </a:rPr>
              <a:t>Click here to Apply</a:t>
            </a:r>
            <a:endParaRPr lang="en-GB" sz="800" b="1" dirty="0"/>
          </a:p>
        </p:txBody>
      </p:sp>
      <p:sp>
        <p:nvSpPr>
          <p:cNvPr id="11" name="Rectangle: Rounded Corners 10">
            <a:extLst>
              <a:ext uri="{FF2B5EF4-FFF2-40B4-BE49-F238E27FC236}">
                <a16:creationId xmlns:a16="http://schemas.microsoft.com/office/drawing/2014/main" id="{EEA1DEDF-0AA7-4B38-B1E8-DC1F575B58D4}"/>
              </a:ext>
            </a:extLst>
          </p:cNvPr>
          <p:cNvSpPr/>
          <p:nvPr/>
        </p:nvSpPr>
        <p:spPr>
          <a:xfrm>
            <a:off x="7833090" y="930584"/>
            <a:ext cx="4102662" cy="1229990"/>
          </a:xfrm>
          <a:prstGeom prst="roundRect">
            <a:avLst/>
          </a:prstGeom>
          <a:solidFill>
            <a:srgbClr val="0070C0"/>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en-GB" b="1" dirty="0"/>
              <a:t>Webinars</a:t>
            </a:r>
          </a:p>
          <a:p>
            <a:endParaRPr lang="en-GB" sz="1200" dirty="0"/>
          </a:p>
          <a:p>
            <a:r>
              <a:rPr lang="en-GB" sz="1100" dirty="0">
                <a:hlinkClick r:id="rId14"/>
              </a:rPr>
              <a:t>What is Quality Improvement</a:t>
            </a:r>
            <a:endParaRPr lang="en-GB" sz="1100" dirty="0"/>
          </a:p>
          <a:p>
            <a:endParaRPr lang="en-GB" sz="1100" dirty="0"/>
          </a:p>
          <a:p>
            <a:r>
              <a:rPr lang="en-GB" sz="1100" dirty="0"/>
              <a:t>Contact </a:t>
            </a:r>
            <a:r>
              <a:rPr lang="en-GB" sz="1100" b="0" i="0" u="none" strike="noStrike" dirty="0">
                <a:solidFill>
                  <a:srgbClr val="003087"/>
                </a:solidFill>
                <a:effectLst/>
                <a:latin typeface="-apple-system"/>
                <a:hlinkClick r:id="rId11"/>
              </a:rPr>
              <a:t>england.si-pcic@nhs.net</a:t>
            </a:r>
            <a:r>
              <a:rPr lang="en-GB" sz="1100" b="0" i="0" u="none" strike="noStrike" dirty="0">
                <a:solidFill>
                  <a:srgbClr val="003087"/>
                </a:solidFill>
                <a:effectLst/>
                <a:latin typeface="-apple-system"/>
              </a:rPr>
              <a:t> </a:t>
            </a:r>
            <a:r>
              <a:rPr lang="en-GB" sz="1100" dirty="0"/>
              <a:t>for further information and how to book</a:t>
            </a:r>
          </a:p>
        </p:txBody>
      </p:sp>
      <p:sp>
        <p:nvSpPr>
          <p:cNvPr id="12" name="Rectangle: Rounded Corners 11">
            <a:extLst>
              <a:ext uri="{FF2B5EF4-FFF2-40B4-BE49-F238E27FC236}">
                <a16:creationId xmlns:a16="http://schemas.microsoft.com/office/drawing/2014/main" id="{6F85214C-65FF-4EB8-B76A-2229BAFB209A}"/>
              </a:ext>
            </a:extLst>
          </p:cNvPr>
          <p:cNvSpPr/>
          <p:nvPr/>
        </p:nvSpPr>
        <p:spPr>
          <a:xfrm>
            <a:off x="3600955" y="160966"/>
            <a:ext cx="7007703" cy="548341"/>
          </a:xfrm>
          <a:prstGeom prst="roundRect">
            <a:avLst/>
          </a:prstGeom>
          <a:solidFill>
            <a:srgbClr val="0070C0"/>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en-GB" sz="2400" b="1" dirty="0"/>
              <a:t>The Programmes </a:t>
            </a:r>
          </a:p>
        </p:txBody>
      </p:sp>
    </p:spTree>
    <p:extLst>
      <p:ext uri="{BB962C8B-B14F-4D97-AF65-F5344CB8AC3E}">
        <p14:creationId xmlns:p14="http://schemas.microsoft.com/office/powerpoint/2010/main" val="863599954"/>
      </p:ext>
    </p:extLst>
  </p:cSld>
  <p:clrMapOvr>
    <a:masterClrMapping/>
  </p:clrMapOvr>
</p:sld>
</file>

<file path=ppt/theme/theme1.xml><?xml version="1.0" encoding="utf-8"?>
<a:theme xmlns:a="http://schemas.openxmlformats.org/drawingml/2006/main" name="Office Theme">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751B82969BCF941A95581D21277A1A1" ma:contentTypeVersion="15" ma:contentTypeDescription="Create a new document." ma:contentTypeScope="" ma:versionID="1887b874f1641389ce5031514f797b02">
  <xsd:schema xmlns:xsd="http://www.w3.org/2001/XMLSchema" xmlns:xs="http://www.w3.org/2001/XMLSchema" xmlns:p="http://schemas.microsoft.com/office/2006/metadata/properties" xmlns:ns1="http://schemas.microsoft.com/sharepoint/v3" xmlns:ns2="b70b28f2-98b2-4b9e-8119-077a513ef2d6" xmlns:ns3="b60bc586-44b6-4a71-9cb8-b9c0c141b50b" targetNamespace="http://schemas.microsoft.com/office/2006/metadata/properties" ma:root="true" ma:fieldsID="bc9706ecd015caadd488b405ea549c65" ns1:_="" ns2:_="" ns3:_="">
    <xsd:import namespace="http://schemas.microsoft.com/sharepoint/v3"/>
    <xsd:import namespace="b70b28f2-98b2-4b9e-8119-077a513ef2d6"/>
    <xsd:import namespace="b60bc586-44b6-4a71-9cb8-b9c0c141b50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1:_ip_UnifiedCompliancePolicyProperties" minOccurs="0"/>
                <xsd:element ref="ns1:_ip_UnifiedCompliancePolicyUIAction" minOccurs="0"/>
                <xsd:element ref="ns2:MediaLengthInSeconds" minOccurs="0"/>
                <xsd:element ref="ns2:MediaServiceAutoTags" minOccurs="0"/>
                <xsd:element ref="ns2:MediaServiceLocation" minOccurs="0"/>
                <xsd:element ref="ns2:MediaServiceGenerationTime" minOccurs="0"/>
                <xsd:element ref="ns2:MediaServiceEventHashCode"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hidden="true" ma:internalName="_ip_UnifiedCompliancePolicyProperties">
      <xsd:simpleType>
        <xsd:restriction base="dms:Note"/>
      </xsd:simpleType>
    </xsd:element>
    <xsd:element name="_ip_UnifiedCompliancePolicyUIAction" ma:index="1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70b28f2-98b2-4b9e-8119-077a513ef2d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LengthInSeconds" ma:index="17" nillable="true" ma:displayName="Length (seconds)" ma:internalName="MediaLengthInSeconds" ma:readOnly="true">
      <xsd:simpleType>
        <xsd:restriction base="dms:Unknown"/>
      </xsd:simpleType>
    </xsd:element>
    <xsd:element name="MediaServiceAutoTags" ma:index="18" nillable="true" ma:displayName="Tags" ma:internalName="MediaServiceAutoTags"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60bc586-44b6-4a71-9cb8-b9c0c141b50b"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D815A70-03C0-4D6A-A1B5-CD36EA84F041}">
  <ds:schemaRefs>
    <ds:schemaRef ds:uri="b60bc586-44b6-4a71-9cb8-b9c0c141b50b"/>
    <ds:schemaRef ds:uri="b70b28f2-98b2-4b9e-8119-077a513ef2d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4EEFD3C5-55E9-4D11-BC78-05392CC314F2}">
  <ds:schemaRefs>
    <ds:schemaRef ds:uri="http://schemas.microsoft.com/office/2006/metadata/properties"/>
    <ds:schemaRef ds:uri="http://schemas.openxmlformats.org/package/2006/metadata/core-properties"/>
    <ds:schemaRef ds:uri="http://schemas.microsoft.com/office/infopath/2007/PartnerControls"/>
    <ds:schemaRef ds:uri="http://purl.org/dc/terms/"/>
    <ds:schemaRef ds:uri="http://schemas.microsoft.com/office/2006/documentManagement/types"/>
    <ds:schemaRef ds:uri="b60bc586-44b6-4a71-9cb8-b9c0c141b50b"/>
    <ds:schemaRef ds:uri="http://schemas.microsoft.com/sharepoint/v3"/>
    <ds:schemaRef ds:uri="http://purl.org/dc/elements/1.1/"/>
    <ds:schemaRef ds:uri="b70b28f2-98b2-4b9e-8119-077a513ef2d6"/>
    <ds:schemaRef ds:uri="http://www.w3.org/XML/1998/namespace"/>
    <ds:schemaRef ds:uri="http://purl.org/dc/dcmitype/"/>
  </ds:schemaRefs>
</ds:datastoreItem>
</file>

<file path=customXml/itemProps3.xml><?xml version="1.0" encoding="utf-8"?>
<ds:datastoreItem xmlns:ds="http://schemas.openxmlformats.org/officeDocument/2006/customXml" ds:itemID="{0EF9C8D7-5D63-4AD6-921D-6945E84A121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262</TotalTime>
  <Words>375</Words>
  <Application>Microsoft Office PowerPoint</Application>
  <PresentationFormat>Widescreen</PresentationFormat>
  <Paragraphs>58</Paragraphs>
  <Slides>1</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vt:i4>
      </vt:variant>
    </vt:vector>
  </HeadingPairs>
  <TitlesOfParts>
    <vt:vector size="10" baseType="lpstr">
      <vt:lpstr>-apple-system</vt:lpstr>
      <vt:lpstr>Arial</vt:lpstr>
      <vt:lpstr>Calibri</vt:lpstr>
      <vt:lpstr>Calibri Light</vt:lpstr>
      <vt:lpstr>Frutiger LT Std 45 Light</vt:lpstr>
      <vt:lpstr>Frutiger LT Std 55 Roman</vt:lpstr>
      <vt:lpstr>Frutiger LT Std 65</vt:lpstr>
      <vt:lpstr>Wingdings</vt:lpstr>
      <vt:lpstr>Office Theme</vt:lpstr>
      <vt:lpstr>NHSE/I  Time for Care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GEORGE OZANNE</dc:creator>
  <cp:lastModifiedBy>THOMPSON, Rachel (NHS FRIMLEY CCG)</cp:lastModifiedBy>
  <cp:revision>15</cp:revision>
  <dcterms:created xsi:type="dcterms:W3CDTF">2021-05-17T18:16:14Z</dcterms:created>
  <dcterms:modified xsi:type="dcterms:W3CDTF">2021-08-19T15:18:15Z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0x010100C751B82969BCF941A95581D21277A1A1</vt:lpwstr>
  </property>
</Properties>
</file>