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0" r:id="rId5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6" d="100"/>
          <a:sy n="46" d="100"/>
        </p:scale>
        <p:origin x="23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loe Forster" userId="S::chloe.forster@berkshire.nhs.uk::b5c9b2d4-ec86-4151-92df-cfcccc76d7e7" providerId="AD" clId="Web-{98665568-3ACA-4D7B-B530-20327BFD9217}"/>
    <pc:docChg chg="modSld">
      <pc:chgData name="Chloe Forster" userId="S::chloe.forster@berkshire.nhs.uk::b5c9b2d4-ec86-4151-92df-cfcccc76d7e7" providerId="AD" clId="Web-{98665568-3ACA-4D7B-B530-20327BFD9217}" dt="2021-06-17T15:03:08.675" v="8" actId="20577"/>
      <pc:docMkLst>
        <pc:docMk/>
      </pc:docMkLst>
      <pc:sldChg chg="modSp">
        <pc:chgData name="Chloe Forster" userId="S::chloe.forster@berkshire.nhs.uk::b5c9b2d4-ec86-4151-92df-cfcccc76d7e7" providerId="AD" clId="Web-{98665568-3ACA-4D7B-B530-20327BFD9217}" dt="2021-06-17T15:03:08.675" v="8" actId="20577"/>
        <pc:sldMkLst>
          <pc:docMk/>
          <pc:sldMk cId="168741851" sldId="260"/>
        </pc:sldMkLst>
        <pc:spChg chg="mod">
          <ac:chgData name="Chloe Forster" userId="S::chloe.forster@berkshire.nhs.uk::b5c9b2d4-ec86-4151-92df-cfcccc76d7e7" providerId="AD" clId="Web-{98665568-3ACA-4D7B-B530-20327BFD9217}" dt="2021-06-17T15:03:08.675" v="8" actId="20577"/>
          <ac:spMkLst>
            <pc:docMk/>
            <pc:sldMk cId="168741851" sldId="260"/>
            <ac:spMk id="9" creationId="{6A16A8A8-715A-4A75-8C81-1B1C92045BE3}"/>
          </ac:spMkLst>
        </pc:spChg>
      </pc:sldChg>
    </pc:docChg>
  </pc:docChgLst>
  <pc:docChgLst>
    <pc:chgData name="Loretta Verrall" userId="bff166cc-081a-4c8a-9d5b-5fa9c7842e33" providerId="ADAL" clId="{BCF92EDC-293B-455E-B7A7-85DDBFDB6B32}"/>
    <pc:docChg chg="modSld">
      <pc:chgData name="Loretta Verrall" userId="bff166cc-081a-4c8a-9d5b-5fa9c7842e33" providerId="ADAL" clId="{BCF92EDC-293B-455E-B7A7-85DDBFDB6B32}" dt="2021-10-18T12:33:37.177" v="37" actId="20577"/>
      <pc:docMkLst>
        <pc:docMk/>
      </pc:docMkLst>
      <pc:sldChg chg="modSp mod">
        <pc:chgData name="Loretta Verrall" userId="bff166cc-081a-4c8a-9d5b-5fa9c7842e33" providerId="ADAL" clId="{BCF92EDC-293B-455E-B7A7-85DDBFDB6B32}" dt="2021-10-18T12:33:37.177" v="37" actId="20577"/>
        <pc:sldMkLst>
          <pc:docMk/>
          <pc:sldMk cId="168741851" sldId="260"/>
        </pc:sldMkLst>
        <pc:spChg chg="mod">
          <ac:chgData name="Loretta Verrall" userId="bff166cc-081a-4c8a-9d5b-5fa9c7842e33" providerId="ADAL" clId="{BCF92EDC-293B-455E-B7A7-85DDBFDB6B32}" dt="2021-10-18T12:33:37.177" v="37" actId="20577"/>
          <ac:spMkLst>
            <pc:docMk/>
            <pc:sldMk cId="168741851" sldId="260"/>
            <ac:spMk id="9" creationId="{6A16A8A8-715A-4A75-8C81-1B1C92045BE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31298-A406-4ECC-9D90-96962C0C7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Learn m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1F20F3-7936-460E-9156-16FF77014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773201A-D4F6-477C-8A73-03366E168FDA}"/>
              </a:ext>
            </a:extLst>
          </p:cNvPr>
          <p:cNvGrpSpPr/>
          <p:nvPr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AB62CD-41D5-4E12-AAF8-5566130CE55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51222289-FE58-423C-B2DD-131B3B203591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77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websit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F239E-30FA-45B5-B814-0E279D2FD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98632"/>
            <a:ext cx="7559671" cy="159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7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CBB665-9BF3-44E2-AFE5-7AAC2E04B6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 - Learn more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40ACD7C-7287-437B-A551-E9443824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6B2774-3587-440D-8583-67F87B99B28B}"/>
              </a:ext>
            </a:extLst>
          </p:cNvPr>
          <p:cNvGrpSpPr/>
          <p:nvPr userDrawn="1"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52B89A7-6A26-4B97-9704-84E39BAAFFA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82320DC9-AF22-4F89-9D11-54790FF7FE9D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19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7DCA5A-AE97-4061-9C68-B82176936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472" y="341875"/>
            <a:ext cx="2629566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6" r:id="rId2"/>
    <p:sldLayoutId id="2147483739" r:id="rId3"/>
    <p:sldLayoutId id="2147483738" r:id="rId4"/>
    <p:sldLayoutId id="2147483737" r:id="rId5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PICT@berkshire.nhs.u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367FF62-F1E7-4FB6-878B-168250E866B1}"/>
              </a:ext>
            </a:extLst>
          </p:cNvPr>
          <p:cNvSpPr txBox="1"/>
          <p:nvPr/>
        </p:nvSpPr>
        <p:spPr>
          <a:xfrm>
            <a:off x="344387" y="1250726"/>
            <a:ext cx="6750252" cy="15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200"/>
              </a:lnSpc>
            </a:pPr>
            <a:r>
              <a:rPr lang="en-GB" sz="3400" b="1" dirty="0">
                <a:solidFill>
                  <a:schemeClr val="bg1"/>
                </a:solidFill>
              </a:rPr>
              <a:t>Psychologically Informed Consultation and Training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16A8A8-715A-4A75-8C81-1B1C92045BE3}"/>
              </a:ext>
            </a:extLst>
          </p:cNvPr>
          <p:cNvSpPr/>
          <p:nvPr/>
        </p:nvSpPr>
        <p:spPr>
          <a:xfrm>
            <a:off x="344387" y="3277471"/>
            <a:ext cx="7022328" cy="59031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32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‘Working with People who Self-Harm’ Training  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1"/>
                </a:solidFill>
              </a:rPr>
              <a:t>To understand what ‘self-harm’ means and why people might self-harm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1"/>
                </a:solidFill>
              </a:rPr>
              <a:t>To increase confidence in working with people who self-harm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1"/>
                </a:solidFill>
              </a:rPr>
              <a:t>To learn strategies and skills to support people to reduce self-harm behaviour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accent1"/>
              </a:solidFill>
            </a:endParaRPr>
          </a:p>
          <a:p>
            <a:r>
              <a:rPr lang="en-GB" sz="22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For: Primary Care Network Clinical Staff and Key Partner Agencies</a:t>
            </a:r>
          </a:p>
          <a:p>
            <a:r>
              <a:rPr lang="en-GB" sz="22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Date:  Tuesday 9</a:t>
            </a:r>
            <a:r>
              <a:rPr lang="en-GB" sz="2200" b="1" baseline="30000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th</a:t>
            </a:r>
            <a:r>
              <a:rPr lang="en-GB" sz="22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 November 2021</a:t>
            </a:r>
          </a:p>
          <a:p>
            <a:r>
              <a:rPr lang="en-GB" sz="22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Time: 10.00am - 2.30pm</a:t>
            </a:r>
          </a:p>
          <a:p>
            <a:r>
              <a:rPr lang="en-GB" sz="22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Where: Remotely via Microsoft Teams </a:t>
            </a:r>
          </a:p>
          <a:p>
            <a:pPr>
              <a:spcAft>
                <a:spcPts val="1200"/>
              </a:spcAft>
            </a:pPr>
            <a:endParaRPr lang="en-GB" sz="8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25174CD-76F4-4AE0-AC59-55AC4E6D9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387" y="9051836"/>
            <a:ext cx="7022328" cy="121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effectLst/>
                <a:ea typeface="Calibri" panose="020F0502020204030204" pitchFamily="34" charset="0"/>
              </a:rPr>
              <a:t>If you want to book a place or need more information…</a:t>
            </a:r>
          </a:p>
          <a:p>
            <a:pPr lvl="0" defTabSz="914400" eaLnBrk="0" fontAlgn="base" hangingPunct="0">
              <a:tabLst>
                <a:tab pos="539750" algn="l"/>
              </a:tabLst>
            </a:pP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Call:  </a:t>
            </a:r>
            <a:r>
              <a:rPr lang="en-GB" sz="2000" dirty="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0300 365 8000</a:t>
            </a:r>
            <a:br>
              <a:rPr lang="en-GB" sz="2000" b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Email: </a:t>
            </a:r>
            <a:r>
              <a:rPr lang="en-GB" altLang="en-US" sz="2000" dirty="0">
                <a:solidFill>
                  <a:srgbClr val="003087"/>
                </a:solidFill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PICT@berkshire.nhs.uk</a:t>
            </a:r>
            <a:endParaRPr lang="en-GB" altLang="en-US" sz="2000" dirty="0">
              <a:solidFill>
                <a:srgbClr val="003087"/>
              </a:solidFill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  <a:tabLst>
                <a:tab pos="630555" algn="l"/>
              </a:tabLst>
            </a:pPr>
            <a:endParaRPr lang="en-GB" sz="1800" b="1" dirty="0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41851"/>
      </p:ext>
    </p:extLst>
  </p:cSld>
  <p:clrMapOvr>
    <a:masterClrMapping/>
  </p:clrMapOvr>
</p:sld>
</file>

<file path=ppt/theme/theme1.xml><?xml version="1.0" encoding="utf-8"?>
<a:theme xmlns:a="http://schemas.openxmlformats.org/drawingml/2006/main" name="Public A4 portrait posters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blic A4 portrait posters" id="{73FB50C1-EB4D-440E-AACF-E970A954D6AC}" vid="{8BB32768-203C-458E-972E-0E4DED6C95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059E062721B4593BBB6F6CFBBD41A" ma:contentTypeVersion="4" ma:contentTypeDescription="Create a new document." ma:contentTypeScope="" ma:versionID="968171daa8514cb6288f4c0b8ed51abd">
  <xsd:schema xmlns:xsd="http://www.w3.org/2001/XMLSchema" xmlns:xs="http://www.w3.org/2001/XMLSchema" xmlns:p="http://schemas.microsoft.com/office/2006/metadata/properties" xmlns:ns2="0c7d98b9-113b-4be4-99ba-70239777fdb2" targetNamespace="http://schemas.microsoft.com/office/2006/metadata/properties" ma:root="true" ma:fieldsID="2605704631b9b35c52d7e936ea45467c" ns2:_="">
    <xsd:import namespace="0c7d98b9-113b-4be4-99ba-70239777fd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d98b9-113b-4be4-99ba-70239777fd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BC0B2B-FC07-4B6A-B9F7-3602D83287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9FE9F5-1DE8-4C0F-979B-39E55159584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474684F-5072-48BB-A49C-B2199FCBAD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7d98b9-113b-4be4-99ba-70239777fd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Public A4 portrait posters</Template>
  <TotalTime>4737</TotalTime>
  <Words>102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Bookman Old Style</vt:lpstr>
      <vt:lpstr>Public A4 portrait posters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Loretta Verrall</cp:lastModifiedBy>
  <cp:revision>32</cp:revision>
  <dcterms:created xsi:type="dcterms:W3CDTF">2020-05-13T12:14:26Z</dcterms:created>
  <dcterms:modified xsi:type="dcterms:W3CDTF">2021-10-18T12:33:38Z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0x010100CE8059E062721B4593BBB6F6CFBBD41A</vt:lpwstr>
  </property>
</Properties>
</file>