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645275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024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BEE5A-D37D-46EB-B5E5-2AFBBE632E0D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47863" y="733425"/>
            <a:ext cx="274955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163" y="4643438"/>
            <a:ext cx="5314950" cy="43989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BEF2A-EAAA-4616-9371-3900A15A7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942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828801"/>
            <a:ext cx="5886450" cy="2569633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" y="4673600"/>
            <a:ext cx="4800600" cy="2336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A87B-7042-429A-A958-5C9B987BE243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514350" y="4531360"/>
            <a:ext cx="588645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9F81-1FB2-41DC-AFEA-D0D197E1DE5E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812800"/>
            <a:ext cx="1543050" cy="78232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812800"/>
            <a:ext cx="4514850" cy="782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2A7D-CC65-49EA-8A9B-C08572A5A6EE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6E0EE-3A0B-42FB-8946-B2A14D038889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149601"/>
            <a:ext cx="5829300" cy="2933700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6169153"/>
            <a:ext cx="5829300" cy="2000249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F92F-26D6-4E77-ABBF-8C37D0741F3D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48640" y="6132576"/>
            <a:ext cx="588645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231136"/>
            <a:ext cx="3028950" cy="6291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31136"/>
            <a:ext cx="3028950" cy="6291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FA1F-AE55-4C0E-BD90-69491EE1693C}" type="datetime1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35200"/>
            <a:ext cx="2948940" cy="853016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251200"/>
            <a:ext cx="294894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66160" y="2235200"/>
            <a:ext cx="2948940" cy="853016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66160" y="3251200"/>
            <a:ext cx="294894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3A275-155F-4B66-A640-007BC98ED168}" type="datetime1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9858" y="5394662"/>
            <a:ext cx="6278880" cy="59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33CB-03DE-4E00-9E61-BF0144E6BC5B}" type="datetime1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B516-CFC2-46DF-B0BB-55E79E1378EB}" type="datetime1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56107"/>
            <a:ext cx="1604772" cy="1682496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8850" y="1056107"/>
            <a:ext cx="4286250" cy="7437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840737"/>
            <a:ext cx="1604772" cy="565815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8414-8430-4A66-9138-2072F0AC4832}" type="datetime1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636707" y="4774071"/>
            <a:ext cx="743712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56640"/>
            <a:ext cx="1607010" cy="168656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3957" y="1117602"/>
            <a:ext cx="4428293" cy="7333941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844800"/>
            <a:ext cx="1604772" cy="5657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2D45-3B68-4039-A52E-2428D89F354B}" type="datetime1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94381"/>
            <a:ext cx="685800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711200"/>
            <a:ext cx="617220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50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858000" cy="487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24384"/>
            <a:ext cx="21717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FE5887-0040-4007-A16D-2D0B42B6C0C9}" type="datetime1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1750" y="24384"/>
            <a:ext cx="30861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15000" y="24384"/>
            <a:ext cx="8001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95B4A20-A9C2-448B-B448-ECA32491491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br01.safelinks.protection.outlook.com/?url=https%3A%2F%2Ffrimleytraininghub.co.uk%2Fevent%2Finsulin-management-in-primary-care%2F&amp;data=05%7C01%7Crajni.cairns%40nhs.net%7Ceb669a878cae47fdd6ea08dbbe9b66b7%7C37c354b285b047f5b22207b48d774ee3%7C0%7C0%7C638313346864039552%7CUnknown%7CTWFpbGZsb3d8eyJWIjoiMC4wLjAwMDAiLCJQIjoiV2luMzIiLCJBTiI6Ik1haWwiLCJXVCI6Mn0%3D%7C3000%7C%7C%7C&amp;sdata=xgP98vweOQo0SsPK4fTiaMZM1RTZ7sZWjOfbNZo%2FoXw%3D&amp;reserved=0" TargetMode="External"/><Relationship Id="rId2" Type="http://schemas.openxmlformats.org/officeDocument/2006/relationships/hyperlink" Target="https://trenddiabetes.online/portfolio/an-integrated-career-and-competency-framework-for-adult-diabetes-nursing-6th-editio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663" y="1630428"/>
            <a:ext cx="5886450" cy="792088"/>
          </a:xfrm>
        </p:spPr>
        <p:txBody>
          <a:bodyPr/>
          <a:lstStyle/>
          <a:p>
            <a:pPr algn="ctr"/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br>
              <a:rPr lang="en-GB" sz="3200" b="1" dirty="0"/>
            </a:br>
            <a:r>
              <a:rPr lang="en-GB" sz="2400" b="1" dirty="0">
                <a:solidFill>
                  <a:srgbClr val="0070C0"/>
                </a:solidFill>
              </a:rPr>
              <a:t>Insulin Management in primary care</a:t>
            </a:r>
            <a:br>
              <a:rPr lang="en-GB" sz="2800" b="1" dirty="0"/>
            </a:b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551" y="2219116"/>
            <a:ext cx="5930674" cy="229289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GB" sz="2800" b="1" dirty="0"/>
              <a:t>Free insulin management study day open to all HCPs involved in management of diabetes across Frimley Integrated Care System</a:t>
            </a:r>
          </a:p>
          <a:p>
            <a:r>
              <a:rPr lang="en-GB" sz="2100" dirty="0"/>
              <a:t>	</a:t>
            </a:r>
            <a:endParaRPr lang="en-GB" sz="2100" b="1" dirty="0"/>
          </a:p>
          <a:p>
            <a:pPr algn="ctr"/>
            <a:r>
              <a:rPr lang="en-GB" sz="2900" b="1" dirty="0"/>
              <a:t> Monday 23</a:t>
            </a:r>
            <a:r>
              <a:rPr lang="en-GB" sz="2900" b="1" baseline="30000" dirty="0"/>
              <a:t>rd</a:t>
            </a:r>
            <a:r>
              <a:rPr lang="en-GB" sz="2900" b="1" dirty="0"/>
              <a:t> October 2023  08.00 – 12.30pm</a:t>
            </a:r>
          </a:p>
          <a:p>
            <a:pPr algn="ctr"/>
            <a:r>
              <a:rPr lang="en-GB" sz="2900" b="1" dirty="0"/>
              <a:t> John Lister Post Graduate Centre, Wexham Park Hospital</a:t>
            </a:r>
            <a:endParaRPr lang="en-GB" sz="2900" i="1" dirty="0"/>
          </a:p>
          <a:p>
            <a:pPr algn="ctr"/>
            <a:r>
              <a:rPr lang="en-GB" sz="2900" dirty="0"/>
              <a:t>       </a:t>
            </a:r>
            <a:endParaRPr lang="en-GB" sz="1500" dirty="0"/>
          </a:p>
          <a:p>
            <a:pPr algn="ctr"/>
            <a:r>
              <a:rPr lang="en-GB" sz="2200" dirty="0"/>
              <a:t>Sponsored by Eli Lilly and facilitated by Lilly DSN Educator and will be non- promotional</a:t>
            </a:r>
            <a:r>
              <a:rPr lang="en-GB" sz="1800" dirty="0"/>
              <a:t>.</a:t>
            </a:r>
            <a:r>
              <a:rPr lang="en-GB" sz="1800" dirty="0">
                <a:latin typeface="Calibri" panose="020F0502020204030204" pitchFamily="34" charset="0"/>
              </a:rPr>
              <a:t>	</a:t>
            </a:r>
          </a:p>
          <a:p>
            <a:pPr algn="ctr"/>
            <a:r>
              <a:rPr lang="en-GB" sz="2200" dirty="0"/>
              <a:t>Refreshments and lunch provided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0688" y="4704650"/>
            <a:ext cx="578665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This study day is suitable for any healthcare professional who would like to know more about insulin therapy and the basics of insulin titration as part of their clinical role.</a:t>
            </a:r>
          </a:p>
          <a:p>
            <a:r>
              <a:rPr lang="en-GB" sz="1200" dirty="0"/>
              <a:t>The day aims to refresh and update your knowledge of insulin therapy and its role in the management of people with type 2 diabetes. You do not need to be an insulin initiator.</a:t>
            </a:r>
          </a:p>
          <a:p>
            <a:r>
              <a:rPr lang="en-GB" sz="1200" dirty="0"/>
              <a:t>The course aims to:-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Improve knowledge of how insulin works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Explore the different types of insulin available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Use of insulin as part of the treatment pathway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Explore simple titration skills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Promote the safe and effective use in primary care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GB" sz="1200" dirty="0"/>
              <a:t>The course will be based on the TREND Injectable competencies</a:t>
            </a:r>
          </a:p>
          <a:p>
            <a:r>
              <a:rPr lang="en-GB" sz="1200" dirty="0">
                <a:hlinkClick r:id="rId2"/>
              </a:rPr>
              <a:t>An Integrated Career and Competency Framework for Adult Diabetes Nursing – 6th Edition – Trend Diabetes</a:t>
            </a:r>
            <a:endParaRPr lang="en-GB" sz="1200" dirty="0"/>
          </a:p>
          <a:p>
            <a:r>
              <a:rPr lang="en-GB" sz="1200" dirty="0"/>
              <a:t>Additional resources will be available.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62462-231A-FE30-1173-668904EE6565}"/>
              </a:ext>
            </a:extLst>
          </p:cNvPr>
          <p:cNvSpPr txBox="1"/>
          <p:nvPr/>
        </p:nvSpPr>
        <p:spPr>
          <a:xfrm>
            <a:off x="441551" y="7868062"/>
            <a:ext cx="59657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To </a:t>
            </a:r>
            <a:r>
              <a:rPr lang="en-GB" dirty="0"/>
              <a:t>b</a:t>
            </a:r>
            <a:r>
              <a:rPr lang="en-GB" sz="1800" dirty="0"/>
              <a:t>ook</a:t>
            </a:r>
            <a:r>
              <a:rPr lang="en-GB" dirty="0"/>
              <a:t> please use </a:t>
            </a:r>
            <a:r>
              <a:rPr lang="en-GB" sz="1800" u="sng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https://frimleytraininghub.co.uk/event/insulin-management-in-primary-care/</a:t>
            </a:r>
            <a:endParaRPr lang="en-GB" sz="1800" dirty="0"/>
          </a:p>
          <a:p>
            <a:pPr algn="ctr"/>
            <a:endParaRPr lang="en-GB" sz="1800" dirty="0">
              <a:highlight>
                <a:srgbClr val="FFFF00"/>
              </a:highligh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D24BC6-3EC6-F4F2-8640-B4746A0BC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48" y="187789"/>
            <a:ext cx="1128499" cy="8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48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377</TotalTime>
  <Words>229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Clarity</vt:lpstr>
      <vt:lpstr>         Insulin Management in primary care </vt:lpstr>
    </vt:vector>
  </TitlesOfParts>
  <Company>CSCSU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Seema Gadhia</dc:creator>
  <cp:lastModifiedBy>CAIRNS, Rajni (NHS FRIMLEY ICB - D4U1Y)</cp:lastModifiedBy>
  <cp:revision>51</cp:revision>
  <cp:lastPrinted>2017-06-20T12:09:00Z</cp:lastPrinted>
  <dcterms:created xsi:type="dcterms:W3CDTF">2016-07-08T09:21:13Z</dcterms:created>
  <dcterms:modified xsi:type="dcterms:W3CDTF">2023-09-27T11:49:00Z</dcterms:modified>
</cp:coreProperties>
</file>