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A59D"/>
    <a:srgbClr val="0294AA"/>
    <a:srgbClr val="46287F"/>
    <a:srgbClr val="C00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57" autoAdjust="0"/>
    <p:restoredTop sz="96357" autoAdjust="0"/>
  </p:normalViewPr>
  <p:slideViewPr>
    <p:cSldViewPr>
      <p:cViewPr varScale="1">
        <p:scale>
          <a:sx n="82" d="100"/>
          <a:sy n="82" d="100"/>
        </p:scale>
        <p:origin x="120" y="2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PARKS, Cheyenne (NHS FRIMLEY ICB - D4U1Y)" userId="88440cbb-edb8-4a59-a0da-a523a85a5c43" providerId="ADAL" clId="{85F59F28-3749-4E37-8769-49DACC7A1C31}"/>
    <pc:docChg chg="modSld">
      <pc:chgData name="SPARKS, Cheyenne (NHS FRIMLEY ICB - D4U1Y)" userId="88440cbb-edb8-4a59-a0da-a523a85a5c43" providerId="ADAL" clId="{85F59F28-3749-4E37-8769-49DACC7A1C31}" dt="2023-09-14T09:27:02.156" v="29" actId="1076"/>
      <pc:docMkLst>
        <pc:docMk/>
      </pc:docMkLst>
      <pc:sldChg chg="modSp mod">
        <pc:chgData name="SPARKS, Cheyenne (NHS FRIMLEY ICB - D4U1Y)" userId="88440cbb-edb8-4a59-a0da-a523a85a5c43" providerId="ADAL" clId="{85F59F28-3749-4E37-8769-49DACC7A1C31}" dt="2023-09-14T09:27:02.156" v="29" actId="1076"/>
        <pc:sldMkLst>
          <pc:docMk/>
          <pc:sldMk cId="0" sldId="256"/>
        </pc:sldMkLst>
        <pc:spChg chg="mod">
          <ac:chgData name="SPARKS, Cheyenne (NHS FRIMLEY ICB - D4U1Y)" userId="88440cbb-edb8-4a59-a0da-a523a85a5c43" providerId="ADAL" clId="{85F59F28-3749-4E37-8769-49DACC7A1C31}" dt="2023-09-12T12:12:18.637" v="27" actId="14100"/>
          <ac:spMkLst>
            <pc:docMk/>
            <pc:sldMk cId="0" sldId="256"/>
            <ac:spMk id="127" creationId="{1C80ADDA-8073-F305-CB5B-119942996300}"/>
          </ac:spMkLst>
        </pc:spChg>
        <pc:spChg chg="mod">
          <ac:chgData name="SPARKS, Cheyenne (NHS FRIMLEY ICB - D4U1Y)" userId="88440cbb-edb8-4a59-a0da-a523a85a5c43" providerId="ADAL" clId="{85F59F28-3749-4E37-8769-49DACC7A1C31}" dt="2023-09-12T12:11:50.506" v="25" actId="404"/>
          <ac:spMkLst>
            <pc:docMk/>
            <pc:sldMk cId="0" sldId="256"/>
            <ac:spMk id="129" creationId="{49F785B6-2A74-9795-F5C1-ACB8541EAF78}"/>
          </ac:spMkLst>
        </pc:spChg>
        <pc:grpChg chg="mod">
          <ac:chgData name="SPARKS, Cheyenne (NHS FRIMLEY ICB - D4U1Y)" userId="88440cbb-edb8-4a59-a0da-a523a85a5c43" providerId="ADAL" clId="{85F59F28-3749-4E37-8769-49DACC7A1C31}" dt="2023-09-14T09:26:47.231" v="28" actId="1076"/>
          <ac:grpSpMkLst>
            <pc:docMk/>
            <pc:sldMk cId="0" sldId="256"/>
            <ac:grpSpMk id="83" creationId="{A2F9C452-1F68-B798-BA32-547F41F46067}"/>
          </ac:grpSpMkLst>
        </pc:grpChg>
        <pc:grpChg chg="mod">
          <ac:chgData name="SPARKS, Cheyenne (NHS FRIMLEY ICB - D4U1Y)" userId="88440cbb-edb8-4a59-a0da-a523a85a5c43" providerId="ADAL" clId="{85F59F28-3749-4E37-8769-49DACC7A1C31}" dt="2023-09-14T09:27:02.156" v="29" actId="1076"/>
          <ac:grpSpMkLst>
            <pc:docMk/>
            <pc:sldMk cId="0" sldId="256"/>
            <ac:grpSpMk id="85" creationId="{21306AD6-7D6A-1137-A9E5-25BFC0C2DD8B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203081" cy="238965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2390181" y="183900"/>
            <a:ext cx="2620645" cy="1310005"/>
          </a:xfrm>
          <a:custGeom>
            <a:avLst/>
            <a:gdLst/>
            <a:ahLst/>
            <a:cxnLst/>
            <a:rect l="l" t="t" r="r" b="b"/>
            <a:pathLst>
              <a:path w="2620645" h="1310005">
                <a:moveTo>
                  <a:pt x="2577423" y="1309652"/>
                </a:moveTo>
                <a:lnTo>
                  <a:pt x="42721" y="1309652"/>
                </a:lnTo>
                <a:lnTo>
                  <a:pt x="26115" y="1306287"/>
                </a:lnTo>
                <a:lnTo>
                  <a:pt x="12532" y="1297119"/>
                </a:lnTo>
                <a:lnTo>
                  <a:pt x="3364" y="1283536"/>
                </a:lnTo>
                <a:lnTo>
                  <a:pt x="0" y="1266931"/>
                </a:lnTo>
                <a:lnTo>
                  <a:pt x="0" y="42720"/>
                </a:lnTo>
                <a:lnTo>
                  <a:pt x="26115" y="3364"/>
                </a:lnTo>
                <a:lnTo>
                  <a:pt x="2577423" y="0"/>
                </a:lnTo>
                <a:lnTo>
                  <a:pt x="2594029" y="3364"/>
                </a:lnTo>
                <a:lnTo>
                  <a:pt x="2607612" y="12533"/>
                </a:lnTo>
                <a:lnTo>
                  <a:pt x="2616780" y="26115"/>
                </a:lnTo>
                <a:lnTo>
                  <a:pt x="2620145" y="42720"/>
                </a:lnTo>
                <a:lnTo>
                  <a:pt x="2620145" y="1266931"/>
                </a:lnTo>
                <a:lnTo>
                  <a:pt x="2616780" y="1283536"/>
                </a:lnTo>
                <a:lnTo>
                  <a:pt x="2607612" y="1297119"/>
                </a:lnTo>
                <a:lnTo>
                  <a:pt x="2594029" y="1306287"/>
                </a:lnTo>
                <a:lnTo>
                  <a:pt x="2577423" y="1309652"/>
                </a:lnTo>
                <a:close/>
              </a:path>
            </a:pathLst>
          </a:custGeom>
          <a:solidFill>
            <a:srgbClr val="C1A59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90810" y="140524"/>
            <a:ext cx="1896745" cy="1275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vents.teams.microsoft.com/event/0250df77-a539-4063-98ed-1dec093b82bd%4037c354b2-85b0-47f5-b222-07b48d774ee3" TargetMode="External"/><Relationship Id="rId13" Type="http://schemas.openxmlformats.org/officeDocument/2006/relationships/hyperlink" Target="https://teams.microsoft.com/l/meetup-join/19%3ameeting_ZWI0YmQ3OWQtYjM5YS00OTMxLWE0OWMtNGFlOTg1ZGYyNjMx%40thread.v2/0?context=%7B%22Tid%22%3A%2237c354b2-85b0-47f5-b222-07b48d774ee3%22%2C%22Oid%22%3A%229f3bb578-a7d5-422a-9a0c-b180d890da80%22%7D" TargetMode="External"/><Relationship Id="rId18" Type="http://schemas.openxmlformats.org/officeDocument/2006/relationships/hyperlink" Target="mailto:Shahana.Ramsden1@nhs.net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events.teams.microsoft.com/event/d80c48e7-1e5d-470b-b12d-17a8c8050800%4037c354b2-85b0-47f5-b222-07b48d774ee3" TargetMode="External"/><Relationship Id="rId12" Type="http://schemas.openxmlformats.org/officeDocument/2006/relationships/hyperlink" Target="https://events.teams.microsoft.com/event/8984ea5a-dca1-4b29-a2ac-4f225fa2941c%4037c354b2-85b0-47f5-b222-07b48d774ee3" TargetMode="External"/><Relationship Id="rId17" Type="http://schemas.openxmlformats.org/officeDocument/2006/relationships/hyperlink" Target="mailto:Cheyenne.Sparks2@nhs.net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s://events.teams.microsoft.com/event/be9acd88-ed7a-407d-9f3f-7343b9c681ee@37c354b2-85b0-47f5-b222-07b48d774ee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vents.teams.microsoft.com/event/1a16267c-d744-45c1-ade3-756fd3bd452c%4037c354b2-85b0-47f5-b222-07b48d774ee3" TargetMode="External"/><Relationship Id="rId11" Type="http://schemas.openxmlformats.org/officeDocument/2006/relationships/hyperlink" Target="https://events.teams.microsoft.com/event/272561b0-affc-45be-87cf-b07497ea76f5%4037c354b2-85b0-47f5-b222-07b48d774ee3" TargetMode="External"/><Relationship Id="rId5" Type="http://schemas.openxmlformats.org/officeDocument/2006/relationships/hyperlink" Target="https://events.teams.microsoft.com/event/cc651d20-a81f-4fff-ba03-6d0104a7e17e%4037c354b2-85b0-47f5-b222-07b48d774ee3" TargetMode="External"/><Relationship Id="rId15" Type="http://schemas.openxmlformats.org/officeDocument/2006/relationships/hyperlink" Target="https://events.teams.microsoft.com/event/e860db15-eb52-4e45-ae86-3cd690590ed1%4037c354b2-85b0-47f5-b222-07b48d774ee3" TargetMode="External"/><Relationship Id="rId10" Type="http://schemas.openxmlformats.org/officeDocument/2006/relationships/hyperlink" Target="https://events.teams.microsoft.com/event/b838a1cc-7585-41d0-aeb3-2832fb586964%4037c354b2-85b0-47f5-b222-07b48d774ee3" TargetMode="External"/><Relationship Id="rId4" Type="http://schemas.openxmlformats.org/officeDocument/2006/relationships/hyperlink" Target="https://events.teams.microsoft.com/event/226d53be-ef85-4fd7-bcce-5fbe475a7d3c%4037c354b2-85b0-47f5-b222-07b48d774ee3" TargetMode="External"/><Relationship Id="rId9" Type="http://schemas.openxmlformats.org/officeDocument/2006/relationships/hyperlink" Target="https://events.teams.microsoft.com/event/ec71efec-8d4c-462e-8949-548a9b653dcc%4037c354b2-85b0-47f5-b222-07b48d774ee3" TargetMode="External"/><Relationship Id="rId14" Type="http://schemas.openxmlformats.org/officeDocument/2006/relationships/hyperlink" Target="https://events.teams.microsoft.com/event/042082c0-a1e0-4d8e-bb9c-58d613583ca4%4037c354b2-85b0-47f5-b222-07b48d774ee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90811" y="140524"/>
            <a:ext cx="2013702" cy="1265796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pc="720" dirty="0">
                <a:latin typeface="Amasis MT Pro Black" panose="02040A04050005020304" pitchFamily="18" charset="0"/>
              </a:rPr>
              <a:t>EDI</a:t>
            </a:r>
          </a:p>
          <a:p>
            <a:pPr marL="12700" marR="5080">
              <a:lnSpc>
                <a:spcPts val="1800"/>
              </a:lnSpc>
              <a:spcBef>
                <a:spcPts val="25"/>
              </a:spcBef>
            </a:pPr>
            <a:r>
              <a:rPr sz="1300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VIRTUAL</a:t>
            </a:r>
            <a:r>
              <a:rPr sz="1300" spc="-45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 </a:t>
            </a:r>
            <a:r>
              <a:rPr sz="1300" spc="45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ROADSHOW </a:t>
            </a:r>
            <a:r>
              <a:rPr sz="1300" spc="55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CONFERENCE</a:t>
            </a:r>
            <a:r>
              <a:rPr sz="1300" spc="-70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 </a:t>
            </a:r>
            <a:r>
              <a:rPr sz="1300" spc="-20" dirty="0">
                <a:solidFill>
                  <a:srgbClr val="231F20"/>
                </a:solidFill>
                <a:latin typeface="Amasis MT Pro Black" panose="02040A04050005020304" pitchFamily="18" charset="0"/>
                <a:cs typeface="Tahoma"/>
              </a:rPr>
              <a:t>2023</a:t>
            </a:r>
            <a:endParaRPr sz="1300" dirty="0">
              <a:latin typeface="Amasis MT Pro Black" panose="02040A04050005020304" pitchFamily="18" charset="0"/>
              <a:cs typeface="Tahom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548751" y="720089"/>
            <a:ext cx="991235" cy="1148080"/>
            <a:chOff x="4548751" y="720089"/>
            <a:chExt cx="991235" cy="1148080"/>
          </a:xfrm>
        </p:grpSpPr>
        <p:sp>
          <p:nvSpPr>
            <p:cNvPr id="4" name="object 4"/>
            <p:cNvSpPr/>
            <p:nvPr/>
          </p:nvSpPr>
          <p:spPr>
            <a:xfrm>
              <a:off x="4548751" y="720089"/>
              <a:ext cx="946785" cy="946785"/>
            </a:xfrm>
            <a:custGeom>
              <a:avLst/>
              <a:gdLst/>
              <a:ahLst/>
              <a:cxnLst/>
              <a:rect l="l" t="t" r="r" b="b"/>
              <a:pathLst>
                <a:path w="946785" h="946785">
                  <a:moveTo>
                    <a:pt x="473295" y="946592"/>
                  </a:moveTo>
                  <a:lnTo>
                    <a:pt x="424904" y="944148"/>
                  </a:lnTo>
                  <a:lnTo>
                    <a:pt x="377910" y="936976"/>
                  </a:lnTo>
                  <a:lnTo>
                    <a:pt x="332552" y="925313"/>
                  </a:lnTo>
                  <a:lnTo>
                    <a:pt x="289067" y="909398"/>
                  </a:lnTo>
                  <a:lnTo>
                    <a:pt x="247694" y="889467"/>
                  </a:lnTo>
                  <a:lnTo>
                    <a:pt x="208671" y="865760"/>
                  </a:lnTo>
                  <a:lnTo>
                    <a:pt x="172235" y="838514"/>
                  </a:lnTo>
                  <a:lnTo>
                    <a:pt x="138624" y="807966"/>
                  </a:lnTo>
                  <a:lnTo>
                    <a:pt x="108077" y="774356"/>
                  </a:lnTo>
                  <a:lnTo>
                    <a:pt x="80831" y="737920"/>
                  </a:lnTo>
                  <a:lnTo>
                    <a:pt x="57123" y="698897"/>
                  </a:lnTo>
                  <a:lnTo>
                    <a:pt x="37193" y="657524"/>
                  </a:lnTo>
                  <a:lnTo>
                    <a:pt x="21278" y="614039"/>
                  </a:lnTo>
                  <a:lnTo>
                    <a:pt x="9615" y="568681"/>
                  </a:lnTo>
                  <a:lnTo>
                    <a:pt x="2443" y="521687"/>
                  </a:lnTo>
                  <a:lnTo>
                    <a:pt x="0" y="473290"/>
                  </a:lnTo>
                  <a:lnTo>
                    <a:pt x="2443" y="424904"/>
                  </a:lnTo>
                  <a:lnTo>
                    <a:pt x="9615" y="377910"/>
                  </a:lnTo>
                  <a:lnTo>
                    <a:pt x="21278" y="332552"/>
                  </a:lnTo>
                  <a:lnTo>
                    <a:pt x="37193" y="289067"/>
                  </a:lnTo>
                  <a:lnTo>
                    <a:pt x="57123" y="247695"/>
                  </a:lnTo>
                  <a:lnTo>
                    <a:pt x="80831" y="208671"/>
                  </a:lnTo>
                  <a:lnTo>
                    <a:pt x="108077" y="172235"/>
                  </a:lnTo>
                  <a:lnTo>
                    <a:pt x="138624" y="138625"/>
                  </a:lnTo>
                  <a:lnTo>
                    <a:pt x="172235" y="108077"/>
                  </a:lnTo>
                  <a:lnTo>
                    <a:pt x="208671" y="80831"/>
                  </a:lnTo>
                  <a:lnTo>
                    <a:pt x="247694" y="57124"/>
                  </a:lnTo>
                  <a:lnTo>
                    <a:pt x="289067" y="37193"/>
                  </a:lnTo>
                  <a:lnTo>
                    <a:pt x="332552" y="21278"/>
                  </a:lnTo>
                  <a:lnTo>
                    <a:pt x="377910" y="9615"/>
                  </a:lnTo>
                  <a:lnTo>
                    <a:pt x="424904" y="2443"/>
                  </a:lnTo>
                  <a:lnTo>
                    <a:pt x="473295" y="0"/>
                  </a:lnTo>
                  <a:lnTo>
                    <a:pt x="521687" y="2443"/>
                  </a:lnTo>
                  <a:lnTo>
                    <a:pt x="568681" y="9615"/>
                  </a:lnTo>
                  <a:lnTo>
                    <a:pt x="614039" y="21278"/>
                  </a:lnTo>
                  <a:lnTo>
                    <a:pt x="657524" y="37193"/>
                  </a:lnTo>
                  <a:lnTo>
                    <a:pt x="698896" y="57124"/>
                  </a:lnTo>
                  <a:lnTo>
                    <a:pt x="737920" y="80831"/>
                  </a:lnTo>
                  <a:lnTo>
                    <a:pt x="774356" y="108077"/>
                  </a:lnTo>
                  <a:lnTo>
                    <a:pt x="807966" y="138625"/>
                  </a:lnTo>
                  <a:lnTo>
                    <a:pt x="838514" y="172235"/>
                  </a:lnTo>
                  <a:lnTo>
                    <a:pt x="865760" y="208671"/>
                  </a:lnTo>
                  <a:lnTo>
                    <a:pt x="889467" y="247695"/>
                  </a:lnTo>
                  <a:lnTo>
                    <a:pt x="909398" y="289067"/>
                  </a:lnTo>
                  <a:lnTo>
                    <a:pt x="925313" y="332552"/>
                  </a:lnTo>
                  <a:lnTo>
                    <a:pt x="936976" y="377910"/>
                  </a:lnTo>
                  <a:lnTo>
                    <a:pt x="944148" y="424904"/>
                  </a:lnTo>
                  <a:lnTo>
                    <a:pt x="946591" y="473296"/>
                  </a:lnTo>
                  <a:lnTo>
                    <a:pt x="944148" y="521687"/>
                  </a:lnTo>
                  <a:lnTo>
                    <a:pt x="936976" y="568681"/>
                  </a:lnTo>
                  <a:lnTo>
                    <a:pt x="925313" y="614039"/>
                  </a:lnTo>
                  <a:lnTo>
                    <a:pt x="909398" y="657524"/>
                  </a:lnTo>
                  <a:lnTo>
                    <a:pt x="889467" y="698897"/>
                  </a:lnTo>
                  <a:lnTo>
                    <a:pt x="865760" y="737920"/>
                  </a:lnTo>
                  <a:lnTo>
                    <a:pt x="838514" y="774356"/>
                  </a:lnTo>
                  <a:lnTo>
                    <a:pt x="807966" y="807966"/>
                  </a:lnTo>
                  <a:lnTo>
                    <a:pt x="774356" y="838514"/>
                  </a:lnTo>
                  <a:lnTo>
                    <a:pt x="737920" y="865760"/>
                  </a:lnTo>
                  <a:lnTo>
                    <a:pt x="698896" y="889467"/>
                  </a:lnTo>
                  <a:lnTo>
                    <a:pt x="657524" y="909398"/>
                  </a:lnTo>
                  <a:lnTo>
                    <a:pt x="614039" y="925313"/>
                  </a:lnTo>
                  <a:lnTo>
                    <a:pt x="568681" y="936976"/>
                  </a:lnTo>
                  <a:lnTo>
                    <a:pt x="521687" y="944148"/>
                  </a:lnTo>
                  <a:lnTo>
                    <a:pt x="473295" y="946592"/>
                  </a:lnTo>
                  <a:close/>
                </a:path>
              </a:pathLst>
            </a:custGeom>
            <a:solidFill>
              <a:srgbClr val="E1D0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60019" y="1288381"/>
              <a:ext cx="579755" cy="579755"/>
            </a:xfrm>
            <a:custGeom>
              <a:avLst/>
              <a:gdLst/>
              <a:ahLst/>
              <a:cxnLst/>
              <a:rect l="l" t="t" r="r" b="b"/>
              <a:pathLst>
                <a:path w="579754" h="579755">
                  <a:moveTo>
                    <a:pt x="289777" y="579555"/>
                  </a:moveTo>
                  <a:lnTo>
                    <a:pt x="242773" y="575762"/>
                  </a:lnTo>
                  <a:lnTo>
                    <a:pt x="198185" y="564782"/>
                  </a:lnTo>
                  <a:lnTo>
                    <a:pt x="156607" y="547210"/>
                  </a:lnTo>
                  <a:lnTo>
                    <a:pt x="118638" y="523644"/>
                  </a:lnTo>
                  <a:lnTo>
                    <a:pt x="84873" y="494681"/>
                  </a:lnTo>
                  <a:lnTo>
                    <a:pt x="55910" y="460916"/>
                  </a:lnTo>
                  <a:lnTo>
                    <a:pt x="32344" y="422947"/>
                  </a:lnTo>
                  <a:lnTo>
                    <a:pt x="14772" y="381369"/>
                  </a:lnTo>
                  <a:lnTo>
                    <a:pt x="3792" y="336781"/>
                  </a:lnTo>
                  <a:lnTo>
                    <a:pt x="0" y="289774"/>
                  </a:lnTo>
                  <a:lnTo>
                    <a:pt x="3792" y="242774"/>
                  </a:lnTo>
                  <a:lnTo>
                    <a:pt x="14772" y="198185"/>
                  </a:lnTo>
                  <a:lnTo>
                    <a:pt x="32344" y="156608"/>
                  </a:lnTo>
                  <a:lnTo>
                    <a:pt x="55910" y="118638"/>
                  </a:lnTo>
                  <a:lnTo>
                    <a:pt x="84873" y="84873"/>
                  </a:lnTo>
                  <a:lnTo>
                    <a:pt x="118638" y="55910"/>
                  </a:lnTo>
                  <a:lnTo>
                    <a:pt x="156607" y="32344"/>
                  </a:lnTo>
                  <a:lnTo>
                    <a:pt x="198185" y="14773"/>
                  </a:lnTo>
                  <a:lnTo>
                    <a:pt x="242773" y="3792"/>
                  </a:lnTo>
                  <a:lnTo>
                    <a:pt x="289777" y="0"/>
                  </a:lnTo>
                  <a:lnTo>
                    <a:pt x="336780" y="3792"/>
                  </a:lnTo>
                  <a:lnTo>
                    <a:pt x="381369" y="14773"/>
                  </a:lnTo>
                  <a:lnTo>
                    <a:pt x="422946" y="32344"/>
                  </a:lnTo>
                  <a:lnTo>
                    <a:pt x="460916" y="55910"/>
                  </a:lnTo>
                  <a:lnTo>
                    <a:pt x="494681" y="84873"/>
                  </a:lnTo>
                  <a:lnTo>
                    <a:pt x="523644" y="118638"/>
                  </a:lnTo>
                  <a:lnTo>
                    <a:pt x="547210" y="156608"/>
                  </a:lnTo>
                  <a:lnTo>
                    <a:pt x="564781" y="198185"/>
                  </a:lnTo>
                  <a:lnTo>
                    <a:pt x="575762" y="242774"/>
                  </a:lnTo>
                  <a:lnTo>
                    <a:pt x="579554" y="289777"/>
                  </a:lnTo>
                  <a:lnTo>
                    <a:pt x="575762" y="336781"/>
                  </a:lnTo>
                  <a:lnTo>
                    <a:pt x="564781" y="381369"/>
                  </a:lnTo>
                  <a:lnTo>
                    <a:pt x="547210" y="422947"/>
                  </a:lnTo>
                  <a:lnTo>
                    <a:pt x="523644" y="460916"/>
                  </a:lnTo>
                  <a:lnTo>
                    <a:pt x="494681" y="494681"/>
                  </a:lnTo>
                  <a:lnTo>
                    <a:pt x="460916" y="523644"/>
                  </a:lnTo>
                  <a:lnTo>
                    <a:pt x="422946" y="547210"/>
                  </a:lnTo>
                  <a:lnTo>
                    <a:pt x="381369" y="564782"/>
                  </a:lnTo>
                  <a:lnTo>
                    <a:pt x="336780" y="575762"/>
                  </a:lnTo>
                  <a:lnTo>
                    <a:pt x="289777" y="579555"/>
                  </a:lnTo>
                  <a:close/>
                </a:path>
              </a:pathLst>
            </a:custGeom>
            <a:solidFill>
              <a:srgbClr val="7D4B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44162" y="1380242"/>
              <a:ext cx="400050" cy="400050"/>
            </a:xfrm>
            <a:custGeom>
              <a:avLst/>
              <a:gdLst/>
              <a:ahLst/>
              <a:cxnLst/>
              <a:rect l="l" t="t" r="r" b="b"/>
              <a:pathLst>
                <a:path w="400050" h="400050">
                  <a:moveTo>
                    <a:pt x="200027" y="400051"/>
                  </a:moveTo>
                  <a:lnTo>
                    <a:pt x="159712" y="395986"/>
                  </a:lnTo>
                  <a:lnTo>
                    <a:pt x="122165" y="384328"/>
                  </a:lnTo>
                  <a:lnTo>
                    <a:pt x="88190" y="365883"/>
                  </a:lnTo>
                  <a:lnTo>
                    <a:pt x="58594" y="341457"/>
                  </a:lnTo>
                  <a:lnTo>
                    <a:pt x="34163" y="311848"/>
                  </a:lnTo>
                  <a:lnTo>
                    <a:pt x="15719" y="277871"/>
                  </a:lnTo>
                  <a:lnTo>
                    <a:pt x="4063" y="240329"/>
                  </a:lnTo>
                  <a:lnTo>
                    <a:pt x="0" y="200027"/>
                  </a:lnTo>
                  <a:lnTo>
                    <a:pt x="4063" y="159714"/>
                  </a:lnTo>
                  <a:lnTo>
                    <a:pt x="15719" y="122166"/>
                  </a:lnTo>
                  <a:lnTo>
                    <a:pt x="34163" y="88189"/>
                  </a:lnTo>
                  <a:lnTo>
                    <a:pt x="58592" y="58585"/>
                  </a:lnTo>
                  <a:lnTo>
                    <a:pt x="88192" y="34160"/>
                  </a:lnTo>
                  <a:lnTo>
                    <a:pt x="122168" y="15718"/>
                  </a:lnTo>
                  <a:lnTo>
                    <a:pt x="159715" y="4063"/>
                  </a:lnTo>
                  <a:lnTo>
                    <a:pt x="200027" y="0"/>
                  </a:lnTo>
                  <a:lnTo>
                    <a:pt x="240329" y="4063"/>
                  </a:lnTo>
                  <a:lnTo>
                    <a:pt x="277871" y="15718"/>
                  </a:lnTo>
                  <a:lnTo>
                    <a:pt x="311849" y="34160"/>
                  </a:lnTo>
                  <a:lnTo>
                    <a:pt x="242152" y="34260"/>
                  </a:lnTo>
                  <a:lnTo>
                    <a:pt x="157876" y="34267"/>
                  </a:lnTo>
                  <a:lnTo>
                    <a:pt x="137264" y="40916"/>
                  </a:lnTo>
                  <a:lnTo>
                    <a:pt x="117887" y="50012"/>
                  </a:lnTo>
                  <a:lnTo>
                    <a:pt x="99931" y="61372"/>
                  </a:lnTo>
                  <a:lnTo>
                    <a:pt x="83579" y="74812"/>
                  </a:lnTo>
                  <a:lnTo>
                    <a:pt x="89746" y="80278"/>
                  </a:lnTo>
                  <a:lnTo>
                    <a:pt x="96173" y="85447"/>
                  </a:lnTo>
                  <a:lnTo>
                    <a:pt x="102850" y="90307"/>
                  </a:lnTo>
                  <a:lnTo>
                    <a:pt x="109764" y="94845"/>
                  </a:lnTo>
                  <a:lnTo>
                    <a:pt x="143607" y="94845"/>
                  </a:lnTo>
                  <a:lnTo>
                    <a:pt x="142612" y="96300"/>
                  </a:lnTo>
                  <a:lnTo>
                    <a:pt x="64066" y="96305"/>
                  </a:lnTo>
                  <a:lnTo>
                    <a:pt x="40698" y="137823"/>
                  </a:lnTo>
                  <a:lnTo>
                    <a:pt x="29642" y="185504"/>
                  </a:lnTo>
                  <a:lnTo>
                    <a:pt x="316339" y="185508"/>
                  </a:lnTo>
                  <a:lnTo>
                    <a:pt x="398587" y="185508"/>
                  </a:lnTo>
                  <a:lnTo>
                    <a:pt x="400051" y="200027"/>
                  </a:lnTo>
                  <a:lnTo>
                    <a:pt x="398587" y="214527"/>
                  </a:lnTo>
                  <a:lnTo>
                    <a:pt x="214533" y="214531"/>
                  </a:lnTo>
                  <a:lnTo>
                    <a:pt x="112803" y="214533"/>
                  </a:lnTo>
                  <a:lnTo>
                    <a:pt x="29644" y="214537"/>
                  </a:lnTo>
                  <a:lnTo>
                    <a:pt x="33506" y="239013"/>
                  </a:lnTo>
                  <a:lnTo>
                    <a:pt x="40705" y="262212"/>
                  </a:lnTo>
                  <a:lnTo>
                    <a:pt x="50980" y="283871"/>
                  </a:lnTo>
                  <a:lnTo>
                    <a:pt x="64071" y="303730"/>
                  </a:lnTo>
                  <a:lnTo>
                    <a:pt x="142614" y="303730"/>
                  </a:lnTo>
                  <a:lnTo>
                    <a:pt x="143610" y="305187"/>
                  </a:lnTo>
                  <a:lnTo>
                    <a:pt x="102851" y="309728"/>
                  </a:lnTo>
                  <a:lnTo>
                    <a:pt x="83586" y="325216"/>
                  </a:lnTo>
                  <a:lnTo>
                    <a:pt x="99937" y="338665"/>
                  </a:lnTo>
                  <a:lnTo>
                    <a:pt x="117892" y="350027"/>
                  </a:lnTo>
                  <a:lnTo>
                    <a:pt x="137270" y="359123"/>
                  </a:lnTo>
                  <a:lnTo>
                    <a:pt x="157883" y="365768"/>
                  </a:lnTo>
                  <a:lnTo>
                    <a:pt x="311989" y="365768"/>
                  </a:lnTo>
                  <a:lnTo>
                    <a:pt x="311847" y="365884"/>
                  </a:lnTo>
                  <a:lnTo>
                    <a:pt x="277867" y="384329"/>
                  </a:lnTo>
                  <a:lnTo>
                    <a:pt x="240323" y="395986"/>
                  </a:lnTo>
                  <a:lnTo>
                    <a:pt x="200027" y="400051"/>
                  </a:lnTo>
                  <a:close/>
                </a:path>
                <a:path w="400050" h="400050">
                  <a:moveTo>
                    <a:pt x="369495" y="94845"/>
                  </a:moveTo>
                  <a:lnTo>
                    <a:pt x="290274" y="94845"/>
                  </a:lnTo>
                  <a:lnTo>
                    <a:pt x="297187" y="90307"/>
                  </a:lnTo>
                  <a:lnTo>
                    <a:pt x="303864" y="85447"/>
                  </a:lnTo>
                  <a:lnTo>
                    <a:pt x="310295" y="80277"/>
                  </a:lnTo>
                  <a:lnTo>
                    <a:pt x="316470" y="74813"/>
                  </a:lnTo>
                  <a:lnTo>
                    <a:pt x="300106" y="61370"/>
                  </a:lnTo>
                  <a:lnTo>
                    <a:pt x="282143" y="50010"/>
                  </a:lnTo>
                  <a:lnTo>
                    <a:pt x="262764" y="40912"/>
                  </a:lnTo>
                  <a:lnTo>
                    <a:pt x="242152" y="34260"/>
                  </a:lnTo>
                  <a:lnTo>
                    <a:pt x="311978" y="34267"/>
                  </a:lnTo>
                  <a:lnTo>
                    <a:pt x="341456" y="58585"/>
                  </a:lnTo>
                  <a:lnTo>
                    <a:pt x="365882" y="88189"/>
                  </a:lnTo>
                  <a:lnTo>
                    <a:pt x="369495" y="94845"/>
                  </a:lnTo>
                  <a:close/>
                </a:path>
                <a:path w="400050" h="400050">
                  <a:moveTo>
                    <a:pt x="143607" y="94845"/>
                  </a:moveTo>
                  <a:lnTo>
                    <a:pt x="109764" y="94845"/>
                  </a:lnTo>
                  <a:lnTo>
                    <a:pt x="117947" y="80955"/>
                  </a:lnTo>
                  <a:lnTo>
                    <a:pt x="148064" y="43508"/>
                  </a:lnTo>
                  <a:lnTo>
                    <a:pt x="157876" y="34267"/>
                  </a:lnTo>
                  <a:lnTo>
                    <a:pt x="242159" y="34267"/>
                  </a:lnTo>
                  <a:lnTo>
                    <a:pt x="245524" y="37252"/>
                  </a:lnTo>
                  <a:lnTo>
                    <a:pt x="248796" y="40331"/>
                  </a:lnTo>
                  <a:lnTo>
                    <a:pt x="251985" y="43515"/>
                  </a:lnTo>
                  <a:lnTo>
                    <a:pt x="257087" y="49000"/>
                  </a:lnTo>
                  <a:lnTo>
                    <a:pt x="185502" y="49000"/>
                  </a:lnTo>
                  <a:lnTo>
                    <a:pt x="179569" y="53685"/>
                  </a:lnTo>
                  <a:lnTo>
                    <a:pt x="173918" y="58702"/>
                  </a:lnTo>
                  <a:lnTo>
                    <a:pt x="168586" y="64042"/>
                  </a:lnTo>
                  <a:lnTo>
                    <a:pt x="159213" y="74107"/>
                  </a:lnTo>
                  <a:lnTo>
                    <a:pt x="150571" y="84823"/>
                  </a:lnTo>
                  <a:lnTo>
                    <a:pt x="143607" y="94845"/>
                  </a:lnTo>
                  <a:close/>
                </a:path>
                <a:path w="400050" h="400050">
                  <a:moveTo>
                    <a:pt x="214533" y="119962"/>
                  </a:moveTo>
                  <a:lnTo>
                    <a:pt x="185502" y="119962"/>
                  </a:lnTo>
                  <a:lnTo>
                    <a:pt x="185502" y="49000"/>
                  </a:lnTo>
                  <a:lnTo>
                    <a:pt x="214533" y="49000"/>
                  </a:lnTo>
                  <a:lnTo>
                    <a:pt x="214533" y="119962"/>
                  </a:lnTo>
                  <a:close/>
                </a:path>
                <a:path w="400050" h="400050">
                  <a:moveTo>
                    <a:pt x="304735" y="119969"/>
                  </a:moveTo>
                  <a:lnTo>
                    <a:pt x="214533" y="119969"/>
                  </a:lnTo>
                  <a:lnTo>
                    <a:pt x="227541" y="118372"/>
                  </a:lnTo>
                  <a:lnTo>
                    <a:pt x="240331" y="115789"/>
                  </a:lnTo>
                  <a:lnTo>
                    <a:pt x="252489" y="112372"/>
                  </a:lnTo>
                  <a:lnTo>
                    <a:pt x="264381" y="108048"/>
                  </a:lnTo>
                  <a:lnTo>
                    <a:pt x="257321" y="96145"/>
                  </a:lnTo>
                  <a:lnTo>
                    <a:pt x="231434" y="64035"/>
                  </a:lnTo>
                  <a:lnTo>
                    <a:pt x="214533" y="49000"/>
                  </a:lnTo>
                  <a:lnTo>
                    <a:pt x="257087" y="49000"/>
                  </a:lnTo>
                  <a:lnTo>
                    <a:pt x="262898" y="55247"/>
                  </a:lnTo>
                  <a:lnTo>
                    <a:pt x="272951" y="67743"/>
                  </a:lnTo>
                  <a:lnTo>
                    <a:pt x="282093" y="80959"/>
                  </a:lnTo>
                  <a:lnTo>
                    <a:pt x="290274" y="94845"/>
                  </a:lnTo>
                  <a:lnTo>
                    <a:pt x="369495" y="94845"/>
                  </a:lnTo>
                  <a:lnTo>
                    <a:pt x="370287" y="96305"/>
                  </a:lnTo>
                  <a:lnTo>
                    <a:pt x="335970" y="96305"/>
                  </a:lnTo>
                  <a:lnTo>
                    <a:pt x="328108" y="103221"/>
                  </a:lnTo>
                  <a:lnTo>
                    <a:pt x="319890" y="109723"/>
                  </a:lnTo>
                  <a:lnTo>
                    <a:pt x="311265" y="115835"/>
                  </a:lnTo>
                  <a:lnTo>
                    <a:pt x="304735" y="119969"/>
                  </a:lnTo>
                  <a:close/>
                </a:path>
                <a:path w="400050" h="400050">
                  <a:moveTo>
                    <a:pt x="316338" y="185504"/>
                  </a:moveTo>
                  <a:lnTo>
                    <a:pt x="29642" y="185504"/>
                  </a:lnTo>
                  <a:lnTo>
                    <a:pt x="83703" y="185501"/>
                  </a:lnTo>
                  <a:lnTo>
                    <a:pt x="85411" y="168854"/>
                  </a:lnTo>
                  <a:lnTo>
                    <a:pt x="88325" y="152594"/>
                  </a:lnTo>
                  <a:lnTo>
                    <a:pt x="92398" y="136767"/>
                  </a:lnTo>
                  <a:lnTo>
                    <a:pt x="97587" y="121417"/>
                  </a:lnTo>
                  <a:lnTo>
                    <a:pt x="88705" y="115789"/>
                  </a:lnTo>
                  <a:lnTo>
                    <a:pt x="80146" y="109716"/>
                  </a:lnTo>
                  <a:lnTo>
                    <a:pt x="71929" y="103215"/>
                  </a:lnTo>
                  <a:lnTo>
                    <a:pt x="64069" y="96300"/>
                  </a:lnTo>
                  <a:lnTo>
                    <a:pt x="142612" y="96300"/>
                  </a:lnTo>
                  <a:lnTo>
                    <a:pt x="135647" y="108041"/>
                  </a:lnTo>
                  <a:lnTo>
                    <a:pt x="147583" y="112379"/>
                  </a:lnTo>
                  <a:lnTo>
                    <a:pt x="159899" y="115835"/>
                  </a:lnTo>
                  <a:lnTo>
                    <a:pt x="172582" y="118379"/>
                  </a:lnTo>
                  <a:lnTo>
                    <a:pt x="185502" y="119962"/>
                  </a:lnTo>
                  <a:lnTo>
                    <a:pt x="214533" y="119962"/>
                  </a:lnTo>
                  <a:lnTo>
                    <a:pt x="304735" y="119969"/>
                  </a:lnTo>
                  <a:lnTo>
                    <a:pt x="302439" y="121423"/>
                  </a:lnTo>
                  <a:lnTo>
                    <a:pt x="306876" y="134536"/>
                  </a:lnTo>
                  <a:lnTo>
                    <a:pt x="276323" y="134538"/>
                  </a:lnTo>
                  <a:lnTo>
                    <a:pt x="123705" y="134538"/>
                  </a:lnTo>
                  <a:lnTo>
                    <a:pt x="119726" y="146790"/>
                  </a:lnTo>
                  <a:lnTo>
                    <a:pt x="116563" y="159387"/>
                  </a:lnTo>
                  <a:lnTo>
                    <a:pt x="114244" y="172308"/>
                  </a:lnTo>
                  <a:lnTo>
                    <a:pt x="112803" y="185502"/>
                  </a:lnTo>
                  <a:lnTo>
                    <a:pt x="316338" y="185504"/>
                  </a:lnTo>
                  <a:close/>
                </a:path>
                <a:path w="400050" h="400050">
                  <a:moveTo>
                    <a:pt x="398587" y="185508"/>
                  </a:moveTo>
                  <a:lnTo>
                    <a:pt x="370390" y="185501"/>
                  </a:lnTo>
                  <a:lnTo>
                    <a:pt x="366536" y="161019"/>
                  </a:lnTo>
                  <a:lnTo>
                    <a:pt x="359338" y="137817"/>
                  </a:lnTo>
                  <a:lnTo>
                    <a:pt x="349061" y="116157"/>
                  </a:lnTo>
                  <a:lnTo>
                    <a:pt x="335970" y="96305"/>
                  </a:lnTo>
                  <a:lnTo>
                    <a:pt x="370287" y="96305"/>
                  </a:lnTo>
                  <a:lnTo>
                    <a:pt x="384327" y="122167"/>
                  </a:lnTo>
                  <a:lnTo>
                    <a:pt x="395986" y="159714"/>
                  </a:lnTo>
                  <a:lnTo>
                    <a:pt x="398587" y="185508"/>
                  </a:lnTo>
                  <a:close/>
                </a:path>
                <a:path w="400050" h="400050">
                  <a:moveTo>
                    <a:pt x="316338" y="185501"/>
                  </a:moveTo>
                  <a:lnTo>
                    <a:pt x="287231" y="185501"/>
                  </a:lnTo>
                  <a:lnTo>
                    <a:pt x="285788" y="172300"/>
                  </a:lnTo>
                  <a:lnTo>
                    <a:pt x="283467" y="159387"/>
                  </a:lnTo>
                  <a:lnTo>
                    <a:pt x="280302" y="146790"/>
                  </a:lnTo>
                  <a:lnTo>
                    <a:pt x="276327" y="134536"/>
                  </a:lnTo>
                  <a:lnTo>
                    <a:pt x="306876" y="134538"/>
                  </a:lnTo>
                  <a:lnTo>
                    <a:pt x="307632" y="136772"/>
                  </a:lnTo>
                  <a:lnTo>
                    <a:pt x="311709" y="152600"/>
                  </a:lnTo>
                  <a:lnTo>
                    <a:pt x="314625" y="168860"/>
                  </a:lnTo>
                  <a:lnTo>
                    <a:pt x="316338" y="185501"/>
                  </a:lnTo>
                  <a:close/>
                </a:path>
                <a:path w="400050" h="400050">
                  <a:moveTo>
                    <a:pt x="316338" y="185502"/>
                  </a:moveTo>
                  <a:lnTo>
                    <a:pt x="185502" y="185502"/>
                  </a:lnTo>
                  <a:lnTo>
                    <a:pt x="185490" y="149090"/>
                  </a:lnTo>
                  <a:lnTo>
                    <a:pt x="169382" y="147278"/>
                  </a:lnTo>
                  <a:lnTo>
                    <a:pt x="153676" y="144212"/>
                  </a:lnTo>
                  <a:lnTo>
                    <a:pt x="138434" y="139947"/>
                  </a:lnTo>
                  <a:lnTo>
                    <a:pt x="123705" y="134538"/>
                  </a:lnTo>
                  <a:lnTo>
                    <a:pt x="276323" y="134538"/>
                  </a:lnTo>
                  <a:lnTo>
                    <a:pt x="261606" y="139949"/>
                  </a:lnTo>
                  <a:lnTo>
                    <a:pt x="246364" y="144214"/>
                  </a:lnTo>
                  <a:lnTo>
                    <a:pt x="230654" y="147278"/>
                  </a:lnTo>
                  <a:lnTo>
                    <a:pt x="214533" y="149090"/>
                  </a:lnTo>
                  <a:lnTo>
                    <a:pt x="214533" y="185501"/>
                  </a:lnTo>
                  <a:lnTo>
                    <a:pt x="316338" y="185502"/>
                  </a:lnTo>
                  <a:close/>
                </a:path>
                <a:path w="400050" h="400050">
                  <a:moveTo>
                    <a:pt x="306880" y="265484"/>
                  </a:moveTo>
                  <a:lnTo>
                    <a:pt x="276330" y="265484"/>
                  </a:lnTo>
                  <a:lnTo>
                    <a:pt x="280309" y="253235"/>
                  </a:lnTo>
                  <a:lnTo>
                    <a:pt x="283473" y="240637"/>
                  </a:lnTo>
                  <a:lnTo>
                    <a:pt x="285791" y="227721"/>
                  </a:lnTo>
                  <a:lnTo>
                    <a:pt x="287232" y="214527"/>
                  </a:lnTo>
                  <a:lnTo>
                    <a:pt x="398587" y="214527"/>
                  </a:lnTo>
                  <a:lnTo>
                    <a:pt x="316338" y="214537"/>
                  </a:lnTo>
                  <a:lnTo>
                    <a:pt x="314627" y="231179"/>
                  </a:lnTo>
                  <a:lnTo>
                    <a:pt x="311710" y="247436"/>
                  </a:lnTo>
                  <a:lnTo>
                    <a:pt x="307632" y="263262"/>
                  </a:lnTo>
                  <a:lnTo>
                    <a:pt x="306880" y="265484"/>
                  </a:lnTo>
                  <a:close/>
                </a:path>
                <a:path w="400050" h="400050">
                  <a:moveTo>
                    <a:pt x="370289" y="303729"/>
                  </a:moveTo>
                  <a:lnTo>
                    <a:pt x="335971" y="303729"/>
                  </a:lnTo>
                  <a:lnTo>
                    <a:pt x="349065" y="283870"/>
                  </a:lnTo>
                  <a:lnTo>
                    <a:pt x="359340" y="262211"/>
                  </a:lnTo>
                  <a:lnTo>
                    <a:pt x="366536" y="239012"/>
                  </a:lnTo>
                  <a:lnTo>
                    <a:pt x="370394" y="214531"/>
                  </a:lnTo>
                  <a:lnTo>
                    <a:pt x="398586" y="214531"/>
                  </a:lnTo>
                  <a:lnTo>
                    <a:pt x="395982" y="240329"/>
                  </a:lnTo>
                  <a:lnTo>
                    <a:pt x="384324" y="277871"/>
                  </a:lnTo>
                  <a:lnTo>
                    <a:pt x="370289" y="303729"/>
                  </a:lnTo>
                  <a:close/>
                </a:path>
                <a:path w="400050" h="400050">
                  <a:moveTo>
                    <a:pt x="306879" y="265489"/>
                  </a:moveTo>
                  <a:lnTo>
                    <a:pt x="123705" y="265489"/>
                  </a:lnTo>
                  <a:lnTo>
                    <a:pt x="138441" y="260075"/>
                  </a:lnTo>
                  <a:lnTo>
                    <a:pt x="153683" y="255813"/>
                  </a:lnTo>
                  <a:lnTo>
                    <a:pt x="169391" y="252749"/>
                  </a:lnTo>
                  <a:lnTo>
                    <a:pt x="185502" y="250937"/>
                  </a:lnTo>
                  <a:lnTo>
                    <a:pt x="185502" y="214533"/>
                  </a:lnTo>
                  <a:lnTo>
                    <a:pt x="214533" y="214533"/>
                  </a:lnTo>
                  <a:lnTo>
                    <a:pt x="214533" y="250937"/>
                  </a:lnTo>
                  <a:lnTo>
                    <a:pt x="230657" y="252750"/>
                  </a:lnTo>
                  <a:lnTo>
                    <a:pt x="246365" y="255814"/>
                  </a:lnTo>
                  <a:lnTo>
                    <a:pt x="261610" y="260077"/>
                  </a:lnTo>
                  <a:lnTo>
                    <a:pt x="276330" y="265484"/>
                  </a:lnTo>
                  <a:lnTo>
                    <a:pt x="306880" y="265484"/>
                  </a:lnTo>
                  <a:close/>
                </a:path>
                <a:path w="400050" h="400050">
                  <a:moveTo>
                    <a:pt x="142614" y="303730"/>
                  </a:moveTo>
                  <a:lnTo>
                    <a:pt x="64071" y="303730"/>
                  </a:lnTo>
                  <a:lnTo>
                    <a:pt x="71933" y="296809"/>
                  </a:lnTo>
                  <a:lnTo>
                    <a:pt x="80150" y="290308"/>
                  </a:lnTo>
                  <a:lnTo>
                    <a:pt x="88773" y="284195"/>
                  </a:lnTo>
                  <a:lnTo>
                    <a:pt x="97587" y="278609"/>
                  </a:lnTo>
                  <a:lnTo>
                    <a:pt x="92398" y="263261"/>
                  </a:lnTo>
                  <a:lnTo>
                    <a:pt x="88324" y="247435"/>
                  </a:lnTo>
                  <a:lnTo>
                    <a:pt x="85410" y="231177"/>
                  </a:lnTo>
                  <a:lnTo>
                    <a:pt x="83703" y="214537"/>
                  </a:lnTo>
                  <a:lnTo>
                    <a:pt x="112803" y="214537"/>
                  </a:lnTo>
                  <a:lnTo>
                    <a:pt x="114244" y="227725"/>
                  </a:lnTo>
                  <a:lnTo>
                    <a:pt x="116561" y="240637"/>
                  </a:lnTo>
                  <a:lnTo>
                    <a:pt x="119725" y="253235"/>
                  </a:lnTo>
                  <a:lnTo>
                    <a:pt x="123705" y="265489"/>
                  </a:lnTo>
                  <a:lnTo>
                    <a:pt x="306879" y="265489"/>
                  </a:lnTo>
                  <a:lnTo>
                    <a:pt x="302441" y="278611"/>
                  </a:lnTo>
                  <a:lnTo>
                    <a:pt x="304728" y="280059"/>
                  </a:lnTo>
                  <a:lnTo>
                    <a:pt x="185502" y="280059"/>
                  </a:lnTo>
                  <a:lnTo>
                    <a:pt x="172525" y="281652"/>
                  </a:lnTo>
                  <a:lnTo>
                    <a:pt x="159709" y="284239"/>
                  </a:lnTo>
                  <a:lnTo>
                    <a:pt x="147550" y="287653"/>
                  </a:lnTo>
                  <a:lnTo>
                    <a:pt x="135647" y="291980"/>
                  </a:lnTo>
                  <a:lnTo>
                    <a:pt x="142614" y="303730"/>
                  </a:lnTo>
                  <a:close/>
                </a:path>
                <a:path w="400050" h="400050">
                  <a:moveTo>
                    <a:pt x="214533" y="351035"/>
                  </a:moveTo>
                  <a:lnTo>
                    <a:pt x="185502" y="351035"/>
                  </a:lnTo>
                  <a:lnTo>
                    <a:pt x="185502" y="280059"/>
                  </a:lnTo>
                  <a:lnTo>
                    <a:pt x="304728" y="280059"/>
                  </a:lnTo>
                  <a:lnTo>
                    <a:pt x="214533" y="280059"/>
                  </a:lnTo>
                  <a:lnTo>
                    <a:pt x="214533" y="351035"/>
                  </a:lnTo>
                  <a:close/>
                </a:path>
                <a:path w="400050" h="400050">
                  <a:moveTo>
                    <a:pt x="257078" y="351035"/>
                  </a:moveTo>
                  <a:lnTo>
                    <a:pt x="214533" y="351035"/>
                  </a:lnTo>
                  <a:lnTo>
                    <a:pt x="220457" y="346350"/>
                  </a:lnTo>
                  <a:lnTo>
                    <a:pt x="226102" y="341333"/>
                  </a:lnTo>
                  <a:lnTo>
                    <a:pt x="257323" y="303886"/>
                  </a:lnTo>
                  <a:lnTo>
                    <a:pt x="264381" y="291987"/>
                  </a:lnTo>
                  <a:lnTo>
                    <a:pt x="252464" y="287650"/>
                  </a:lnTo>
                  <a:lnTo>
                    <a:pt x="240167" y="284195"/>
                  </a:lnTo>
                  <a:lnTo>
                    <a:pt x="227509" y="281652"/>
                  </a:lnTo>
                  <a:lnTo>
                    <a:pt x="214533" y="280059"/>
                  </a:lnTo>
                  <a:lnTo>
                    <a:pt x="304728" y="280059"/>
                  </a:lnTo>
                  <a:lnTo>
                    <a:pt x="311331" y="284239"/>
                  </a:lnTo>
                  <a:lnTo>
                    <a:pt x="319892" y="290310"/>
                  </a:lnTo>
                  <a:lnTo>
                    <a:pt x="328111" y="296812"/>
                  </a:lnTo>
                  <a:lnTo>
                    <a:pt x="335971" y="303729"/>
                  </a:lnTo>
                  <a:lnTo>
                    <a:pt x="370289" y="303729"/>
                  </a:lnTo>
                  <a:lnTo>
                    <a:pt x="369495" y="305191"/>
                  </a:lnTo>
                  <a:lnTo>
                    <a:pt x="290257" y="305191"/>
                  </a:lnTo>
                  <a:lnTo>
                    <a:pt x="282079" y="319083"/>
                  </a:lnTo>
                  <a:lnTo>
                    <a:pt x="272939" y="332299"/>
                  </a:lnTo>
                  <a:lnTo>
                    <a:pt x="262887" y="344794"/>
                  </a:lnTo>
                  <a:lnTo>
                    <a:pt x="257078" y="351035"/>
                  </a:lnTo>
                  <a:close/>
                </a:path>
                <a:path w="400050" h="400050">
                  <a:moveTo>
                    <a:pt x="242146" y="365768"/>
                  </a:moveTo>
                  <a:lnTo>
                    <a:pt x="157883" y="365768"/>
                  </a:lnTo>
                  <a:lnTo>
                    <a:pt x="154513" y="362784"/>
                  </a:lnTo>
                  <a:lnTo>
                    <a:pt x="127088" y="332290"/>
                  </a:lnTo>
                  <a:lnTo>
                    <a:pt x="109771" y="305187"/>
                  </a:lnTo>
                  <a:lnTo>
                    <a:pt x="143613" y="305191"/>
                  </a:lnTo>
                  <a:lnTo>
                    <a:pt x="150577" y="315214"/>
                  </a:lnTo>
                  <a:lnTo>
                    <a:pt x="159221" y="325928"/>
                  </a:lnTo>
                  <a:lnTo>
                    <a:pt x="168592" y="335985"/>
                  </a:lnTo>
                  <a:lnTo>
                    <a:pt x="174058" y="341457"/>
                  </a:lnTo>
                  <a:lnTo>
                    <a:pt x="179569" y="346350"/>
                  </a:lnTo>
                  <a:lnTo>
                    <a:pt x="185502" y="351035"/>
                  </a:lnTo>
                  <a:lnTo>
                    <a:pt x="214533" y="351035"/>
                  </a:lnTo>
                  <a:lnTo>
                    <a:pt x="257078" y="351035"/>
                  </a:lnTo>
                  <a:lnTo>
                    <a:pt x="251973" y="356521"/>
                  </a:lnTo>
                  <a:lnTo>
                    <a:pt x="248794" y="359704"/>
                  </a:lnTo>
                  <a:lnTo>
                    <a:pt x="245513" y="362784"/>
                  </a:lnTo>
                  <a:lnTo>
                    <a:pt x="242146" y="365768"/>
                  </a:lnTo>
                  <a:close/>
                </a:path>
                <a:path w="400050" h="400050">
                  <a:moveTo>
                    <a:pt x="311989" y="365768"/>
                  </a:moveTo>
                  <a:lnTo>
                    <a:pt x="242146" y="365768"/>
                  </a:lnTo>
                  <a:lnTo>
                    <a:pt x="262763" y="359122"/>
                  </a:lnTo>
                  <a:lnTo>
                    <a:pt x="282143" y="350027"/>
                  </a:lnTo>
                  <a:lnTo>
                    <a:pt x="300106" y="338664"/>
                  </a:lnTo>
                  <a:lnTo>
                    <a:pt x="316463" y="325222"/>
                  </a:lnTo>
                  <a:lnTo>
                    <a:pt x="310282" y="319751"/>
                  </a:lnTo>
                  <a:lnTo>
                    <a:pt x="303850" y="314583"/>
                  </a:lnTo>
                  <a:lnTo>
                    <a:pt x="297169" y="309724"/>
                  </a:lnTo>
                  <a:lnTo>
                    <a:pt x="290257" y="305191"/>
                  </a:lnTo>
                  <a:lnTo>
                    <a:pt x="369495" y="305191"/>
                  </a:lnTo>
                  <a:lnTo>
                    <a:pt x="365881" y="311849"/>
                  </a:lnTo>
                  <a:lnTo>
                    <a:pt x="341457" y="341457"/>
                  </a:lnTo>
                  <a:lnTo>
                    <a:pt x="311989" y="365768"/>
                  </a:lnTo>
                  <a:close/>
                </a:path>
              </a:pathLst>
            </a:custGeom>
            <a:solidFill>
              <a:srgbClr val="BF8F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6625846" y="0"/>
            <a:ext cx="3432810" cy="3721735"/>
            <a:chOff x="6625846" y="0"/>
            <a:chExt cx="3432810" cy="372173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5846" y="0"/>
              <a:ext cx="3432553" cy="372113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87297" y="140154"/>
              <a:ext cx="2257424" cy="438149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5564974" y="1366945"/>
            <a:ext cx="3779520" cy="4254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100"/>
              </a:lnSpc>
              <a:spcBef>
                <a:spcPts val="95"/>
              </a:spcBef>
            </a:pPr>
            <a:r>
              <a:rPr sz="1150" b="1" spc="50" dirty="0">
                <a:solidFill>
                  <a:srgbClr val="7D4B38"/>
                </a:solidFill>
                <a:latin typeface="Tahoma"/>
                <a:cs typeface="Tahoma"/>
              </a:rPr>
              <a:t>PLEASE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-10" dirty="0">
                <a:solidFill>
                  <a:srgbClr val="7D4B38"/>
                </a:solidFill>
                <a:latin typeface="Tahoma"/>
                <a:cs typeface="Tahoma"/>
              </a:rPr>
              <a:t>CLICK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ON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THE</a:t>
            </a:r>
            <a:r>
              <a:rPr sz="1150" b="1" spc="-1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50" dirty="0">
                <a:solidFill>
                  <a:srgbClr val="7D4B38"/>
                </a:solidFill>
                <a:latin typeface="Tahoma"/>
                <a:cs typeface="Tahoma"/>
              </a:rPr>
              <a:t>EVENT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-25" dirty="0">
                <a:solidFill>
                  <a:srgbClr val="7D4B38"/>
                </a:solidFill>
                <a:latin typeface="Tahoma"/>
                <a:cs typeface="Tahoma"/>
              </a:rPr>
              <a:t>TITLE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TO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-10" dirty="0">
                <a:solidFill>
                  <a:srgbClr val="7D4B38"/>
                </a:solidFill>
                <a:latin typeface="Tahoma"/>
                <a:cs typeface="Tahoma"/>
              </a:rPr>
              <a:t>REDIRECT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YOU</a:t>
            </a:r>
            <a:r>
              <a:rPr sz="1150" b="1" spc="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TO</a:t>
            </a:r>
            <a:r>
              <a:rPr sz="1150" b="1" spc="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dirty="0">
                <a:solidFill>
                  <a:srgbClr val="7D4B38"/>
                </a:solidFill>
                <a:latin typeface="Tahoma"/>
                <a:cs typeface="Tahoma"/>
              </a:rPr>
              <a:t>THE</a:t>
            </a:r>
            <a:r>
              <a:rPr sz="1150" b="1" spc="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50" dirty="0">
                <a:solidFill>
                  <a:srgbClr val="7D4B38"/>
                </a:solidFill>
                <a:latin typeface="Tahoma"/>
                <a:cs typeface="Tahoma"/>
              </a:rPr>
              <a:t>TEAMS</a:t>
            </a:r>
            <a:r>
              <a:rPr sz="1150" b="1" spc="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-10" dirty="0">
                <a:solidFill>
                  <a:srgbClr val="7D4B38"/>
                </a:solidFill>
                <a:latin typeface="Tahoma"/>
                <a:cs typeface="Tahoma"/>
              </a:rPr>
              <a:t>REGISTRATION</a:t>
            </a:r>
            <a:r>
              <a:rPr sz="1150" b="1" spc="5" dirty="0">
                <a:solidFill>
                  <a:srgbClr val="7D4B38"/>
                </a:solidFill>
                <a:latin typeface="Tahoma"/>
                <a:cs typeface="Tahoma"/>
              </a:rPr>
              <a:t> </a:t>
            </a:r>
            <a:r>
              <a:rPr sz="1150" b="1" spc="-20" dirty="0">
                <a:solidFill>
                  <a:srgbClr val="7D4B38"/>
                </a:solidFill>
                <a:latin typeface="Tahoma"/>
                <a:cs typeface="Tahoma"/>
              </a:rPr>
              <a:t>LINK</a:t>
            </a:r>
            <a:endParaRPr sz="1150">
              <a:latin typeface="Tahoma"/>
              <a:cs typeface="Tahoma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96CE886-E09F-DAA5-1D4D-36857C290B0D}"/>
              </a:ext>
            </a:extLst>
          </p:cNvPr>
          <p:cNvGrpSpPr/>
          <p:nvPr/>
        </p:nvGrpSpPr>
        <p:grpSpPr>
          <a:xfrm>
            <a:off x="152400" y="2299929"/>
            <a:ext cx="2228037" cy="1111966"/>
            <a:chOff x="241494" y="2397699"/>
            <a:chExt cx="2228037" cy="1111966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162065E-5B1A-AE2B-1D23-5EEA2A4B56F9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89458"/>
              <a:chOff x="241494" y="2397699"/>
              <a:chExt cx="1732257" cy="689458"/>
            </a:xfrm>
          </p:grpSpPr>
          <p:sp>
            <p:nvSpPr>
              <p:cNvPr id="11" name="object 11"/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02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12" name="object 12"/>
              <p:cNvSpPr txBox="1"/>
              <p:nvPr/>
            </p:nvSpPr>
            <p:spPr>
              <a:xfrm>
                <a:off x="1078419" y="2924292"/>
                <a:ext cx="745497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12PM-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BDD9F72-1888-9BCB-2D7C-EF8322D28339}"/>
                </a:ext>
              </a:extLst>
            </p:cNvPr>
            <p:cNvSpPr txBox="1"/>
            <p:nvPr/>
          </p:nvSpPr>
          <p:spPr>
            <a:xfrm>
              <a:off x="241494" y="3048000"/>
              <a:ext cx="22280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INTRO TO CULTURAL INTELLIGENCE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573CE06-A5DF-3B33-7578-F79D033EC931}"/>
              </a:ext>
            </a:extLst>
          </p:cNvPr>
          <p:cNvGrpSpPr/>
          <p:nvPr/>
        </p:nvGrpSpPr>
        <p:grpSpPr>
          <a:xfrm>
            <a:off x="152400" y="3374434"/>
            <a:ext cx="2923295" cy="1118787"/>
            <a:chOff x="181269" y="3378527"/>
            <a:chExt cx="2923295" cy="111878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0E008991-AB53-9D0A-5709-1C6877FE3BE9}"/>
                </a:ext>
              </a:extLst>
            </p:cNvPr>
            <p:cNvGrpSpPr/>
            <p:nvPr/>
          </p:nvGrpSpPr>
          <p:grpSpPr>
            <a:xfrm>
              <a:off x="181269" y="3378527"/>
              <a:ext cx="1732257" cy="689458"/>
              <a:chOff x="241494" y="2397699"/>
              <a:chExt cx="1732257" cy="689458"/>
            </a:xfrm>
          </p:grpSpPr>
          <p:sp>
            <p:nvSpPr>
              <p:cNvPr id="63" name="object 11">
                <a:extLst>
                  <a:ext uri="{FF2B5EF4-FFF2-40B4-BE49-F238E27FC236}">
                    <a16:creationId xmlns:a16="http://schemas.microsoft.com/office/drawing/2014/main" id="{CE64664B-5E38-156F-8865-7D03698AA8AD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3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64" name="object 12">
                <a:extLst>
                  <a:ext uri="{FF2B5EF4-FFF2-40B4-BE49-F238E27FC236}">
                    <a16:creationId xmlns:a16="http://schemas.microsoft.com/office/drawing/2014/main" id="{8796BA37-2934-417A-6227-45EBAEFF303D}"/>
                  </a:ext>
                </a:extLst>
              </p:cNvPr>
              <p:cNvSpPr txBox="1"/>
              <p:nvPr/>
            </p:nvSpPr>
            <p:spPr>
              <a:xfrm>
                <a:off x="1078419" y="2924292"/>
                <a:ext cx="745497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1AM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2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A22E6E3-CCE1-00C1-6181-41A5DBDCA113}"/>
                </a:ext>
              </a:extLst>
            </p:cNvPr>
            <p:cNvSpPr txBox="1"/>
            <p:nvPr/>
          </p:nvSpPr>
          <p:spPr>
            <a:xfrm>
              <a:off x="181269" y="4035649"/>
              <a:ext cx="29232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EXPERIENCES OF THE GYPSY / ROMA TRAVELLER COMMUNITY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E76B63F-B562-B47A-19A3-0BC5A6E9EEC4}"/>
              </a:ext>
            </a:extLst>
          </p:cNvPr>
          <p:cNvGrpSpPr/>
          <p:nvPr/>
        </p:nvGrpSpPr>
        <p:grpSpPr>
          <a:xfrm>
            <a:off x="152400" y="4455760"/>
            <a:ext cx="2466975" cy="1144282"/>
            <a:chOff x="223172" y="4494518"/>
            <a:chExt cx="2466975" cy="1144282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1D259F3-FF59-5D49-1044-CC17AE6C71AE}"/>
                </a:ext>
              </a:extLst>
            </p:cNvPr>
            <p:cNvGrpSpPr/>
            <p:nvPr/>
          </p:nvGrpSpPr>
          <p:grpSpPr>
            <a:xfrm>
              <a:off x="223172" y="4494518"/>
              <a:ext cx="1732257" cy="689458"/>
              <a:chOff x="241494" y="2397699"/>
              <a:chExt cx="1732257" cy="689458"/>
            </a:xfrm>
          </p:grpSpPr>
          <p:sp>
            <p:nvSpPr>
              <p:cNvPr id="66" name="object 11">
                <a:extLst>
                  <a:ext uri="{FF2B5EF4-FFF2-40B4-BE49-F238E27FC236}">
                    <a16:creationId xmlns:a16="http://schemas.microsoft.com/office/drawing/2014/main" id="{8405F502-FBB7-03B0-42A7-C666FD7177D9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3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67" name="object 12">
                <a:extLst>
                  <a:ext uri="{FF2B5EF4-FFF2-40B4-BE49-F238E27FC236}">
                    <a16:creationId xmlns:a16="http://schemas.microsoft.com/office/drawing/2014/main" id="{3839BF2C-966E-62CC-94C2-DA338BBE4545}"/>
                  </a:ext>
                </a:extLst>
              </p:cNvPr>
              <p:cNvSpPr txBox="1"/>
              <p:nvPr/>
            </p:nvSpPr>
            <p:spPr>
              <a:xfrm>
                <a:off x="1078419" y="2924292"/>
                <a:ext cx="745497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3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4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31D3F08-E48F-3605-45A8-F5D26E3B2CC7}"/>
                </a:ext>
              </a:extLst>
            </p:cNvPr>
            <p:cNvSpPr txBox="1"/>
            <p:nvPr/>
          </p:nvSpPr>
          <p:spPr>
            <a:xfrm>
              <a:off x="223172" y="5177135"/>
              <a:ext cx="2466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HOW TO ACHIEVE CULTURAL COMPETENCE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4D43C3C-429E-914C-172A-FB22C3C04BAB}"/>
              </a:ext>
            </a:extLst>
          </p:cNvPr>
          <p:cNvGrpSpPr/>
          <p:nvPr/>
        </p:nvGrpSpPr>
        <p:grpSpPr>
          <a:xfrm>
            <a:off x="152400" y="5562581"/>
            <a:ext cx="2787533" cy="957880"/>
            <a:chOff x="201147" y="5643719"/>
            <a:chExt cx="2787533" cy="95788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D1A81DD-B123-2B82-A372-A9FB89176D5E}"/>
                </a:ext>
              </a:extLst>
            </p:cNvPr>
            <p:cNvGrpSpPr/>
            <p:nvPr/>
          </p:nvGrpSpPr>
          <p:grpSpPr>
            <a:xfrm>
              <a:off x="201147" y="5643719"/>
              <a:ext cx="1732257" cy="689458"/>
              <a:chOff x="241494" y="2397699"/>
              <a:chExt cx="1732257" cy="689458"/>
            </a:xfrm>
          </p:grpSpPr>
          <p:sp>
            <p:nvSpPr>
              <p:cNvPr id="69" name="object 11">
                <a:extLst>
                  <a:ext uri="{FF2B5EF4-FFF2-40B4-BE49-F238E27FC236}">
                    <a16:creationId xmlns:a16="http://schemas.microsoft.com/office/drawing/2014/main" id="{BD758869-5BB5-4DAC-313C-693A82168B86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4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70" name="object 12">
                <a:extLst>
                  <a:ext uri="{FF2B5EF4-FFF2-40B4-BE49-F238E27FC236}">
                    <a16:creationId xmlns:a16="http://schemas.microsoft.com/office/drawing/2014/main" id="{29E37504-816C-AF90-F37A-DE217FFC4E95}"/>
                  </a:ext>
                </a:extLst>
              </p:cNvPr>
              <p:cNvSpPr txBox="1"/>
              <p:nvPr/>
            </p:nvSpPr>
            <p:spPr>
              <a:xfrm>
                <a:off x="1078419" y="2924292"/>
                <a:ext cx="745497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2P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4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6386F03-DA86-5EEF-AE50-73F062ED77DE}"/>
                </a:ext>
              </a:extLst>
            </p:cNvPr>
            <p:cNvSpPr txBox="1"/>
            <p:nvPr/>
          </p:nvSpPr>
          <p:spPr>
            <a:xfrm>
              <a:off x="201147" y="6324600"/>
              <a:ext cx="27875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RACE AND RACISM WORKSHOP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2F9C452-1F68-B798-BA32-547F41F46067}"/>
              </a:ext>
            </a:extLst>
          </p:cNvPr>
          <p:cNvGrpSpPr/>
          <p:nvPr/>
        </p:nvGrpSpPr>
        <p:grpSpPr>
          <a:xfrm>
            <a:off x="209844" y="8153400"/>
            <a:ext cx="2409531" cy="1137001"/>
            <a:chOff x="92371" y="6580769"/>
            <a:chExt cx="2409531" cy="1137001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5939BE0-4142-7A5B-F055-2F8889722245}"/>
                </a:ext>
              </a:extLst>
            </p:cNvPr>
            <p:cNvGrpSpPr/>
            <p:nvPr/>
          </p:nvGrpSpPr>
          <p:grpSpPr>
            <a:xfrm>
              <a:off x="92371" y="6580769"/>
              <a:ext cx="1732257" cy="689458"/>
              <a:chOff x="241494" y="2397699"/>
              <a:chExt cx="1732257" cy="689458"/>
            </a:xfrm>
          </p:grpSpPr>
          <p:sp>
            <p:nvSpPr>
              <p:cNvPr id="72" name="object 11">
                <a:extLst>
                  <a:ext uri="{FF2B5EF4-FFF2-40B4-BE49-F238E27FC236}">
                    <a16:creationId xmlns:a16="http://schemas.microsoft.com/office/drawing/2014/main" id="{B2F3BA45-AF87-8108-A4F6-46015BB4FD95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b="1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b="1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5</a:t>
                </a:r>
                <a:r>
                  <a:rPr sz="4875" b="1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b="1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b="1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73" name="object 12">
                <a:extLst>
                  <a:ext uri="{FF2B5EF4-FFF2-40B4-BE49-F238E27FC236}">
                    <a16:creationId xmlns:a16="http://schemas.microsoft.com/office/drawing/2014/main" id="{4318D928-2FDA-E0B6-C136-A73084A2D507}"/>
                  </a:ext>
                </a:extLst>
              </p:cNvPr>
              <p:cNvSpPr txBox="1"/>
              <p:nvPr/>
            </p:nvSpPr>
            <p:spPr>
              <a:xfrm>
                <a:off x="1078419" y="2924292"/>
                <a:ext cx="814240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lang="en-GB" sz="950" b="1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11AM-</a:t>
                </a:r>
                <a:r>
                  <a:rPr sz="950" b="1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b="1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2P</a:t>
                </a:r>
                <a:r>
                  <a:rPr sz="950" b="1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</a:t>
                </a:r>
              </a:p>
            </p:txBody>
          </p: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294255C-E5C7-3ED7-170B-169969ABED2A}"/>
                </a:ext>
              </a:extLst>
            </p:cNvPr>
            <p:cNvSpPr txBox="1"/>
            <p:nvPr/>
          </p:nvSpPr>
          <p:spPr>
            <a:xfrm>
              <a:off x="92371" y="7256105"/>
              <a:ext cx="24095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SUPPORTING THE LGBTQIA+ COMMUNITY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1306AD6-7D6A-1137-A9E5-25BFC0C2DD8B}"/>
              </a:ext>
            </a:extLst>
          </p:cNvPr>
          <p:cNvGrpSpPr/>
          <p:nvPr/>
        </p:nvGrpSpPr>
        <p:grpSpPr>
          <a:xfrm>
            <a:off x="152400" y="6483202"/>
            <a:ext cx="2447925" cy="1111966"/>
            <a:chOff x="241494" y="2397699"/>
            <a:chExt cx="2447925" cy="1111966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0CB36D7-8854-B85D-C65A-360547306B39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90555"/>
              <a:chOff x="241494" y="2397699"/>
              <a:chExt cx="1732257" cy="690555"/>
            </a:xfrm>
          </p:grpSpPr>
          <p:sp>
            <p:nvSpPr>
              <p:cNvPr id="88" name="object 11">
                <a:extLst>
                  <a:ext uri="{FF2B5EF4-FFF2-40B4-BE49-F238E27FC236}">
                    <a16:creationId xmlns:a16="http://schemas.microsoft.com/office/drawing/2014/main" id="{C50EA1E7-C11E-E48A-4662-506FEEE42160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5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89" name="object 12">
                <a:extLst>
                  <a:ext uri="{FF2B5EF4-FFF2-40B4-BE49-F238E27FC236}">
                    <a16:creationId xmlns:a16="http://schemas.microsoft.com/office/drawing/2014/main" id="{AD228072-2745-70DB-6C54-90531465323F}"/>
                  </a:ext>
                </a:extLst>
              </p:cNvPr>
              <p:cNvSpPr txBox="1"/>
              <p:nvPr/>
            </p:nvSpPr>
            <p:spPr>
              <a:xfrm>
                <a:off x="1006232" y="2925389"/>
                <a:ext cx="895332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12</a:t>
                </a: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30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4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B0B02F6-38E3-9389-9F81-DE896BB63B5A}"/>
                </a:ext>
              </a:extLst>
            </p:cNvPr>
            <p:cNvSpPr txBox="1"/>
            <p:nvPr/>
          </p:nvSpPr>
          <p:spPr>
            <a:xfrm>
              <a:off x="241494" y="3048000"/>
              <a:ext cx="24479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EXPERIENCE &amp; POLICY: SEXUAL SAFETY OF STAFF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7A155C8-151F-8B7A-56C9-29482A832A18}"/>
              </a:ext>
            </a:extLst>
          </p:cNvPr>
          <p:cNvGrpSpPr/>
          <p:nvPr/>
        </p:nvGrpSpPr>
        <p:grpSpPr>
          <a:xfrm>
            <a:off x="3048000" y="3351955"/>
            <a:ext cx="2715928" cy="1111966"/>
            <a:chOff x="241494" y="2397699"/>
            <a:chExt cx="2715928" cy="1111966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F17D176-D045-7E15-AA60-594666D06358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90555"/>
              <a:chOff x="241494" y="2397699"/>
              <a:chExt cx="1732257" cy="690555"/>
            </a:xfrm>
          </p:grpSpPr>
          <p:sp>
            <p:nvSpPr>
              <p:cNvPr id="93" name="object 11">
                <a:extLst>
                  <a:ext uri="{FF2B5EF4-FFF2-40B4-BE49-F238E27FC236}">
                    <a16:creationId xmlns:a16="http://schemas.microsoft.com/office/drawing/2014/main" id="{495FBDD2-180E-2D09-AB4D-DDECC6B3546B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6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94" name="object 12">
                <a:extLst>
                  <a:ext uri="{FF2B5EF4-FFF2-40B4-BE49-F238E27FC236}">
                    <a16:creationId xmlns:a16="http://schemas.microsoft.com/office/drawing/2014/main" id="{BA9FF344-521D-CF47-9894-D1BBD58CFB36}"/>
                  </a:ext>
                </a:extLst>
              </p:cNvPr>
              <p:cNvSpPr txBox="1"/>
              <p:nvPr/>
            </p:nvSpPr>
            <p:spPr>
              <a:xfrm>
                <a:off x="1006232" y="2925389"/>
                <a:ext cx="895332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10A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1A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3BEDF2A-263C-166A-4575-FC61A545D021}"/>
                </a:ext>
              </a:extLst>
            </p:cNvPr>
            <p:cNvSpPr txBox="1"/>
            <p:nvPr/>
          </p:nvSpPr>
          <p:spPr>
            <a:xfrm>
              <a:off x="241494" y="3048000"/>
              <a:ext cx="2715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ALLYSHIP &amp; THE GLOBAL MAJORITY NETWORK AT FHFT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F9E8B93-F325-8E31-A153-86EC8FA0846F}"/>
              </a:ext>
            </a:extLst>
          </p:cNvPr>
          <p:cNvGrpSpPr/>
          <p:nvPr/>
        </p:nvGrpSpPr>
        <p:grpSpPr>
          <a:xfrm>
            <a:off x="3048000" y="4403981"/>
            <a:ext cx="1868522" cy="1111966"/>
            <a:chOff x="241494" y="2397699"/>
            <a:chExt cx="1868522" cy="1111966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4B961682-B77D-E9A5-5329-F6386F5B52F7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90555"/>
              <a:chOff x="241494" y="2397699"/>
              <a:chExt cx="1732257" cy="690555"/>
            </a:xfrm>
          </p:grpSpPr>
          <p:sp>
            <p:nvSpPr>
              <p:cNvPr id="98" name="object 11">
                <a:extLst>
                  <a:ext uri="{FF2B5EF4-FFF2-40B4-BE49-F238E27FC236}">
                    <a16:creationId xmlns:a16="http://schemas.microsoft.com/office/drawing/2014/main" id="{5FD924D8-85B1-9F35-DBF0-30888AC94FCF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6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99" name="object 12">
                <a:extLst>
                  <a:ext uri="{FF2B5EF4-FFF2-40B4-BE49-F238E27FC236}">
                    <a16:creationId xmlns:a16="http://schemas.microsoft.com/office/drawing/2014/main" id="{57BB81E0-0C28-CC8F-87BA-320413E83D28}"/>
                  </a:ext>
                </a:extLst>
              </p:cNvPr>
              <p:cNvSpPr txBox="1"/>
              <p:nvPr/>
            </p:nvSpPr>
            <p:spPr>
              <a:xfrm>
                <a:off x="1006232" y="2925389"/>
                <a:ext cx="895332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12P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3P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62804D7-8428-F689-24A0-7BF19CFAA0BF}"/>
                </a:ext>
              </a:extLst>
            </p:cNvPr>
            <p:cNvSpPr txBox="1"/>
            <p:nvPr/>
          </p:nvSpPr>
          <p:spPr>
            <a:xfrm>
              <a:off x="241494" y="3048000"/>
              <a:ext cx="18685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11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NEURODIVERSITY IN THE WORKPLACE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BBBF048-6E6D-08D5-8565-E753593729EE}"/>
              </a:ext>
            </a:extLst>
          </p:cNvPr>
          <p:cNvGrpSpPr/>
          <p:nvPr/>
        </p:nvGrpSpPr>
        <p:grpSpPr>
          <a:xfrm>
            <a:off x="3048000" y="5456007"/>
            <a:ext cx="3103666" cy="1111966"/>
            <a:chOff x="241494" y="2397699"/>
            <a:chExt cx="3103666" cy="1111966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4D0540BD-1B83-3669-88BE-28DCC7550A32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90555"/>
              <a:chOff x="241494" y="2397699"/>
              <a:chExt cx="1732257" cy="690555"/>
            </a:xfrm>
          </p:grpSpPr>
          <p:sp>
            <p:nvSpPr>
              <p:cNvPr id="103" name="object 11">
                <a:extLst>
                  <a:ext uri="{FF2B5EF4-FFF2-40B4-BE49-F238E27FC236}">
                    <a16:creationId xmlns:a16="http://schemas.microsoft.com/office/drawing/2014/main" id="{BD7A3555-AB61-CB03-01CF-DEB15550E2B8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9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104" name="object 12">
                <a:extLst>
                  <a:ext uri="{FF2B5EF4-FFF2-40B4-BE49-F238E27FC236}">
                    <a16:creationId xmlns:a16="http://schemas.microsoft.com/office/drawing/2014/main" id="{02658683-E14B-74F1-EDDA-4F2480F6575C}"/>
                  </a:ext>
                </a:extLst>
              </p:cNvPr>
              <p:cNvSpPr txBox="1"/>
              <p:nvPr/>
            </p:nvSpPr>
            <p:spPr>
              <a:xfrm>
                <a:off x="1006232" y="2925389"/>
                <a:ext cx="895332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3P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-</a:t>
                </a:r>
                <a:r>
                  <a:rPr lang="en-GB" sz="950" spc="-25" dirty="0" err="1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14PM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413BD7E-B215-289B-BB14-8AC6465B0CBA}"/>
                </a:ext>
              </a:extLst>
            </p:cNvPr>
            <p:cNvSpPr txBox="1"/>
            <p:nvPr/>
          </p:nvSpPr>
          <p:spPr>
            <a:xfrm>
              <a:off x="241494" y="3048000"/>
              <a:ext cx="31036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1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PROMOTING PSYCHOLOGICAL SAFETY WITHIN MINORITY GROUPS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268DA76-35A0-5FCB-8AC1-0A74C235BE4F}"/>
              </a:ext>
            </a:extLst>
          </p:cNvPr>
          <p:cNvGrpSpPr/>
          <p:nvPr/>
        </p:nvGrpSpPr>
        <p:grpSpPr>
          <a:xfrm>
            <a:off x="4114800" y="6508034"/>
            <a:ext cx="2895600" cy="1111966"/>
            <a:chOff x="241494" y="2397699"/>
            <a:chExt cx="2895600" cy="1111966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E10AFE38-2C06-732C-9FD7-1FE8A1DB2FD2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90555"/>
              <a:chOff x="241494" y="2397699"/>
              <a:chExt cx="1732257" cy="690555"/>
            </a:xfrm>
          </p:grpSpPr>
          <p:sp>
            <p:nvSpPr>
              <p:cNvPr id="108" name="object 11">
                <a:extLst>
                  <a:ext uri="{FF2B5EF4-FFF2-40B4-BE49-F238E27FC236}">
                    <a16:creationId xmlns:a16="http://schemas.microsoft.com/office/drawing/2014/main" id="{D6BAB679-ACFF-F423-9A0A-13313562095A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10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109" name="object 12">
                <a:extLst>
                  <a:ext uri="{FF2B5EF4-FFF2-40B4-BE49-F238E27FC236}">
                    <a16:creationId xmlns:a16="http://schemas.microsoft.com/office/drawing/2014/main" id="{1A593951-B3F9-27E0-D313-D8C5CF6D5128}"/>
                  </a:ext>
                </a:extLst>
              </p:cNvPr>
              <p:cNvSpPr txBox="1"/>
              <p:nvPr/>
            </p:nvSpPr>
            <p:spPr>
              <a:xfrm>
                <a:off x="1006232" y="2925389"/>
                <a:ext cx="895332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130A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M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-</a:t>
                </a:r>
                <a:r>
                  <a:rPr lang="en-GB" sz="950" spc="-25" dirty="0" err="1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13PM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B54E848-211B-94E3-F4BD-39CC12B585D3}"/>
                </a:ext>
              </a:extLst>
            </p:cNvPr>
            <p:cNvSpPr txBox="1"/>
            <p:nvPr/>
          </p:nvSpPr>
          <p:spPr>
            <a:xfrm>
              <a:off x="241494" y="3048000"/>
              <a:ext cx="289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1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INCLUSIVITY, CARERS &amp; SUPPORTING MINORITY GROUPS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A4A6CE0-4282-7E68-A4C9-AA38F9A95B53}"/>
              </a:ext>
            </a:extLst>
          </p:cNvPr>
          <p:cNvGrpSpPr/>
          <p:nvPr/>
        </p:nvGrpSpPr>
        <p:grpSpPr>
          <a:xfrm>
            <a:off x="6253835" y="2299929"/>
            <a:ext cx="2737765" cy="1111966"/>
            <a:chOff x="241494" y="2397699"/>
            <a:chExt cx="2737765" cy="1111966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66F7D616-EAD1-DC8A-74BB-69D8B52498C9}"/>
                </a:ext>
              </a:extLst>
            </p:cNvPr>
            <p:cNvGrpSpPr/>
            <p:nvPr/>
          </p:nvGrpSpPr>
          <p:grpSpPr>
            <a:xfrm>
              <a:off x="241494" y="2397699"/>
              <a:ext cx="1732257" cy="689458"/>
              <a:chOff x="241494" y="2397699"/>
              <a:chExt cx="1732257" cy="689458"/>
            </a:xfrm>
          </p:grpSpPr>
          <p:sp>
            <p:nvSpPr>
              <p:cNvPr id="115" name="object 11">
                <a:extLst>
                  <a:ext uri="{FF2B5EF4-FFF2-40B4-BE49-F238E27FC236}">
                    <a16:creationId xmlns:a16="http://schemas.microsoft.com/office/drawing/2014/main" id="{F12C9CB6-1A16-3DA0-6A33-B9ECDE56B820}"/>
                  </a:ext>
                </a:extLst>
              </p:cNvPr>
              <p:cNvSpPr txBox="1"/>
              <p:nvPr/>
            </p:nvSpPr>
            <p:spPr>
              <a:xfrm>
                <a:off x="241494" y="2397699"/>
                <a:ext cx="1732257" cy="63158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lang="en-GB"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1</a:t>
                </a:r>
                <a:r>
                  <a:rPr sz="6000" spc="-75" baseline="-20512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Calibri"/>
                  </a:rPr>
                  <a:t>0</a:t>
                </a:r>
                <a:r>
                  <a:rPr sz="4875" spc="-487" baseline="-20512" dirty="0">
                    <a:solidFill>
                      <a:srgbClr val="7D4B38"/>
                    </a:solidFill>
                    <a:latin typeface="Amasis MT Pro Black" panose="02040A04050005020304" pitchFamily="18" charset="0"/>
                    <a:cs typeface="Calibri"/>
                  </a:rPr>
                  <a:t> </a:t>
                </a:r>
                <a:r>
                  <a:rPr sz="1650" spc="-13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rPr>
                  <a:t>OCTOBER</a:t>
                </a:r>
                <a:endParaRPr sz="1650" dirty="0">
                  <a:solidFill>
                    <a:srgbClr val="46287F"/>
                  </a:solidFill>
                  <a:latin typeface="Amasis MT Pro Black" panose="02040A04050005020304" pitchFamily="18" charset="0"/>
                  <a:cs typeface="Calibri"/>
                </a:endParaRPr>
              </a:p>
            </p:txBody>
          </p:sp>
          <p:sp>
            <p:nvSpPr>
              <p:cNvPr id="116" name="object 12">
                <a:extLst>
                  <a:ext uri="{FF2B5EF4-FFF2-40B4-BE49-F238E27FC236}">
                    <a16:creationId xmlns:a16="http://schemas.microsoft.com/office/drawing/2014/main" id="{7B049E1F-DB95-F8A5-0EAF-872B2E752E0D}"/>
                  </a:ext>
                </a:extLst>
              </p:cNvPr>
              <p:cNvSpPr txBox="1"/>
              <p:nvPr/>
            </p:nvSpPr>
            <p:spPr>
              <a:xfrm>
                <a:off x="1078419" y="2924292"/>
                <a:ext cx="745497" cy="162865"/>
              </a:xfrm>
              <a:prstGeom prst="rect">
                <a:avLst/>
              </a:prstGeom>
            </p:spPr>
            <p:txBody>
              <a:bodyPr vert="horz" wrap="square" lIns="0" tIns="16510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30"/>
                  </a:spcBef>
                </a:pP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4</a:t>
                </a:r>
                <a:r>
                  <a:rPr sz="9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PM-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1</a:t>
                </a:r>
                <a:r>
                  <a:rPr lang="en-GB"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5</a:t>
                </a:r>
                <a:r>
                  <a:rPr sz="950" spc="-25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rPr>
                  <a:t>PM</a:t>
                </a:r>
                <a:endParaRPr sz="950" dirty="0">
                  <a:solidFill>
                    <a:srgbClr val="C00078"/>
                  </a:solidFill>
                  <a:latin typeface="Amasis MT Pro Black" panose="02040A04050005020304" pitchFamily="18" charset="0"/>
                  <a:cs typeface="Arial"/>
                </a:endParaRPr>
              </a:p>
            </p:txBody>
          </p:sp>
        </p:grp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1A58A700-1AFE-92D7-CCE9-4DE739CD23A2}"/>
                </a:ext>
              </a:extLst>
            </p:cNvPr>
            <p:cNvSpPr txBox="1"/>
            <p:nvPr/>
          </p:nvSpPr>
          <p:spPr>
            <a:xfrm>
              <a:off x="241494" y="3048000"/>
              <a:ext cx="27377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  <a:hlinkClick r:id="rId1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SUPPORTING NEURODIVERSE STUDENTS IN PLACEMENTS</a:t>
              </a:r>
              <a:endParaRPr lang="en-GB" sz="1200" dirty="0">
                <a:solidFill>
                  <a:srgbClr val="0294AA"/>
                </a:solidFill>
                <a:latin typeface="Amasis MT Pro Black" panose="02040A04050005020304" pitchFamily="18" charset="0"/>
              </a:endParaRP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CCD5051-E398-D084-3AC1-5B104C77D964}"/>
              </a:ext>
            </a:extLst>
          </p:cNvPr>
          <p:cNvGrpSpPr/>
          <p:nvPr/>
        </p:nvGrpSpPr>
        <p:grpSpPr>
          <a:xfrm>
            <a:off x="5716024" y="3411895"/>
            <a:ext cx="4166303" cy="1687453"/>
            <a:chOff x="6511684" y="3837193"/>
            <a:chExt cx="3011137" cy="1687453"/>
          </a:xfrm>
        </p:grpSpPr>
        <p:sp>
          <p:nvSpPr>
            <p:cNvPr id="28" name="object 28"/>
            <p:cNvSpPr/>
            <p:nvPr/>
          </p:nvSpPr>
          <p:spPr>
            <a:xfrm>
              <a:off x="6511684" y="3837193"/>
              <a:ext cx="2992429" cy="1687453"/>
            </a:xfrm>
            <a:custGeom>
              <a:avLst/>
              <a:gdLst/>
              <a:ahLst/>
              <a:cxnLst/>
              <a:rect l="l" t="t" r="r" b="b"/>
              <a:pathLst>
                <a:path w="4494530" h="1574800">
                  <a:moveTo>
                    <a:pt x="2635408" y="12699"/>
                  </a:moveTo>
                  <a:lnTo>
                    <a:pt x="1654183" y="12699"/>
                  </a:lnTo>
                  <a:lnTo>
                    <a:pt x="1704661" y="0"/>
                  </a:lnTo>
                  <a:lnTo>
                    <a:pt x="2582683" y="0"/>
                  </a:lnTo>
                  <a:lnTo>
                    <a:pt x="2635408" y="12699"/>
                  </a:lnTo>
                  <a:close/>
                </a:path>
                <a:path w="4494530" h="1574800">
                  <a:moveTo>
                    <a:pt x="2842431" y="25399"/>
                  </a:moveTo>
                  <a:lnTo>
                    <a:pt x="1503596" y="25399"/>
                  </a:lnTo>
                  <a:lnTo>
                    <a:pt x="1553648" y="12699"/>
                  </a:lnTo>
                  <a:lnTo>
                    <a:pt x="2792373" y="12699"/>
                  </a:lnTo>
                  <a:lnTo>
                    <a:pt x="2842431" y="25399"/>
                  </a:lnTo>
                  <a:close/>
                </a:path>
                <a:path w="4494530" h="1574800">
                  <a:moveTo>
                    <a:pt x="1828609" y="38099"/>
                  </a:moveTo>
                  <a:lnTo>
                    <a:pt x="1354315" y="38099"/>
                  </a:lnTo>
                  <a:lnTo>
                    <a:pt x="1403927" y="25399"/>
                  </a:lnTo>
                  <a:lnTo>
                    <a:pt x="1788555" y="25399"/>
                  </a:lnTo>
                  <a:lnTo>
                    <a:pt x="1828609" y="38099"/>
                  </a:lnTo>
                  <a:close/>
                </a:path>
                <a:path w="4494530" h="1574800">
                  <a:moveTo>
                    <a:pt x="3033321" y="38099"/>
                  </a:moveTo>
                  <a:lnTo>
                    <a:pt x="1908538" y="38099"/>
                  </a:lnTo>
                  <a:lnTo>
                    <a:pt x="1957431" y="25399"/>
                  </a:lnTo>
                  <a:lnTo>
                    <a:pt x="2986802" y="25399"/>
                  </a:lnTo>
                  <a:lnTo>
                    <a:pt x="3033321" y="38099"/>
                  </a:lnTo>
                  <a:close/>
                </a:path>
                <a:path w="4494530" h="1574800">
                  <a:moveTo>
                    <a:pt x="2467215" y="50799"/>
                  </a:moveTo>
                  <a:lnTo>
                    <a:pt x="1253647" y="50799"/>
                  </a:lnTo>
                  <a:lnTo>
                    <a:pt x="1304853" y="38099"/>
                  </a:lnTo>
                  <a:lnTo>
                    <a:pt x="2417635" y="38099"/>
                  </a:lnTo>
                  <a:lnTo>
                    <a:pt x="2467215" y="50799"/>
                  </a:lnTo>
                  <a:close/>
                </a:path>
                <a:path w="4494530" h="1574800">
                  <a:moveTo>
                    <a:pt x="3179716" y="50799"/>
                  </a:moveTo>
                  <a:lnTo>
                    <a:pt x="2793584" y="50799"/>
                  </a:lnTo>
                  <a:lnTo>
                    <a:pt x="2742624" y="38099"/>
                  </a:lnTo>
                  <a:lnTo>
                    <a:pt x="3124544" y="38099"/>
                  </a:lnTo>
                  <a:lnTo>
                    <a:pt x="3179716" y="50799"/>
                  </a:lnTo>
                  <a:close/>
                </a:path>
                <a:path w="4494530" h="1574800">
                  <a:moveTo>
                    <a:pt x="2768300" y="63499"/>
                  </a:moveTo>
                  <a:lnTo>
                    <a:pt x="1100312" y="63499"/>
                  </a:lnTo>
                  <a:lnTo>
                    <a:pt x="1151364" y="50799"/>
                  </a:lnTo>
                  <a:lnTo>
                    <a:pt x="2717893" y="50799"/>
                  </a:lnTo>
                  <a:lnTo>
                    <a:pt x="2768300" y="63499"/>
                  </a:lnTo>
                  <a:close/>
                </a:path>
                <a:path w="4494530" h="1574800">
                  <a:moveTo>
                    <a:pt x="3339926" y="76199"/>
                  </a:moveTo>
                  <a:lnTo>
                    <a:pt x="3049800" y="76199"/>
                  </a:lnTo>
                  <a:lnTo>
                    <a:pt x="2998371" y="63499"/>
                  </a:lnTo>
                  <a:lnTo>
                    <a:pt x="2947034" y="63499"/>
                  </a:lnTo>
                  <a:lnTo>
                    <a:pt x="2895789" y="50799"/>
                  </a:lnTo>
                  <a:lnTo>
                    <a:pt x="3233989" y="50799"/>
                  </a:lnTo>
                  <a:lnTo>
                    <a:pt x="3339926" y="76199"/>
                  </a:lnTo>
                  <a:close/>
                </a:path>
                <a:path w="4494530" h="1574800">
                  <a:moveTo>
                    <a:pt x="1253487" y="76199"/>
                  </a:moveTo>
                  <a:lnTo>
                    <a:pt x="998454" y="76199"/>
                  </a:lnTo>
                  <a:lnTo>
                    <a:pt x="1049338" y="63499"/>
                  </a:lnTo>
                  <a:lnTo>
                    <a:pt x="1307026" y="63499"/>
                  </a:lnTo>
                  <a:lnTo>
                    <a:pt x="1253487" y="76199"/>
                  </a:lnTo>
                  <a:close/>
                </a:path>
                <a:path w="4494530" h="1574800">
                  <a:moveTo>
                    <a:pt x="1744406" y="76199"/>
                  </a:moveTo>
                  <a:lnTo>
                    <a:pt x="1487418" y="76199"/>
                  </a:lnTo>
                  <a:lnTo>
                    <a:pt x="1538850" y="63499"/>
                  </a:lnTo>
                  <a:lnTo>
                    <a:pt x="1798531" y="63499"/>
                  </a:lnTo>
                  <a:lnTo>
                    <a:pt x="1744406" y="76199"/>
                  </a:lnTo>
                  <a:close/>
                </a:path>
                <a:path w="4494530" h="1574800">
                  <a:moveTo>
                    <a:pt x="2919329" y="76199"/>
                  </a:moveTo>
                  <a:lnTo>
                    <a:pt x="1765811" y="76199"/>
                  </a:lnTo>
                  <a:lnTo>
                    <a:pt x="1817039" y="63499"/>
                  </a:lnTo>
                  <a:lnTo>
                    <a:pt x="2869058" y="63499"/>
                  </a:lnTo>
                  <a:lnTo>
                    <a:pt x="2919329" y="76199"/>
                  </a:lnTo>
                  <a:close/>
                </a:path>
                <a:path w="4494530" h="1574800">
                  <a:moveTo>
                    <a:pt x="1221371" y="1511299"/>
                  </a:moveTo>
                  <a:lnTo>
                    <a:pt x="973248" y="1511299"/>
                  </a:lnTo>
                  <a:lnTo>
                    <a:pt x="877107" y="1485899"/>
                  </a:lnTo>
                  <a:lnTo>
                    <a:pt x="829875" y="1485899"/>
                  </a:lnTo>
                  <a:lnTo>
                    <a:pt x="557419" y="1409699"/>
                  </a:lnTo>
                  <a:lnTo>
                    <a:pt x="516048" y="1396999"/>
                  </a:lnTo>
                  <a:lnTo>
                    <a:pt x="472584" y="1384299"/>
                  </a:lnTo>
                  <a:lnTo>
                    <a:pt x="381915" y="1358899"/>
                  </a:lnTo>
                  <a:lnTo>
                    <a:pt x="290486" y="1308099"/>
                  </a:lnTo>
                  <a:lnTo>
                    <a:pt x="246071" y="1282699"/>
                  </a:lnTo>
                  <a:lnTo>
                    <a:pt x="203369" y="1257299"/>
                  </a:lnTo>
                  <a:lnTo>
                    <a:pt x="163012" y="1219199"/>
                  </a:lnTo>
                  <a:lnTo>
                    <a:pt x="125637" y="1181099"/>
                  </a:lnTo>
                  <a:lnTo>
                    <a:pt x="91875" y="1142999"/>
                  </a:lnTo>
                  <a:lnTo>
                    <a:pt x="62362" y="1092199"/>
                  </a:lnTo>
                  <a:lnTo>
                    <a:pt x="39319" y="1054099"/>
                  </a:lnTo>
                  <a:lnTo>
                    <a:pt x="21528" y="1003299"/>
                  </a:lnTo>
                  <a:lnTo>
                    <a:pt x="9022" y="952499"/>
                  </a:lnTo>
                  <a:lnTo>
                    <a:pt x="1835" y="901699"/>
                  </a:lnTo>
                  <a:lnTo>
                    <a:pt x="0" y="850899"/>
                  </a:lnTo>
                  <a:lnTo>
                    <a:pt x="3549" y="787399"/>
                  </a:lnTo>
                  <a:lnTo>
                    <a:pt x="12517" y="736599"/>
                  </a:lnTo>
                  <a:lnTo>
                    <a:pt x="23709" y="685799"/>
                  </a:lnTo>
                  <a:lnTo>
                    <a:pt x="38207" y="647699"/>
                  </a:lnTo>
                  <a:lnTo>
                    <a:pt x="55880" y="609599"/>
                  </a:lnTo>
                  <a:lnTo>
                    <a:pt x="76593" y="558799"/>
                  </a:lnTo>
                  <a:lnTo>
                    <a:pt x="100212" y="520699"/>
                  </a:lnTo>
                  <a:lnTo>
                    <a:pt x="126605" y="482599"/>
                  </a:lnTo>
                  <a:lnTo>
                    <a:pt x="155639" y="444499"/>
                  </a:lnTo>
                  <a:lnTo>
                    <a:pt x="187179" y="406399"/>
                  </a:lnTo>
                  <a:lnTo>
                    <a:pt x="217297" y="380999"/>
                  </a:lnTo>
                  <a:lnTo>
                    <a:pt x="249296" y="355599"/>
                  </a:lnTo>
                  <a:lnTo>
                    <a:pt x="283199" y="317499"/>
                  </a:lnTo>
                  <a:lnTo>
                    <a:pt x="319027" y="292099"/>
                  </a:lnTo>
                  <a:lnTo>
                    <a:pt x="356802" y="279399"/>
                  </a:lnTo>
                  <a:lnTo>
                    <a:pt x="396546" y="253999"/>
                  </a:lnTo>
                  <a:lnTo>
                    <a:pt x="438281" y="228599"/>
                  </a:lnTo>
                  <a:lnTo>
                    <a:pt x="482029" y="203199"/>
                  </a:lnTo>
                  <a:lnTo>
                    <a:pt x="527812" y="190499"/>
                  </a:lnTo>
                  <a:lnTo>
                    <a:pt x="575651" y="165099"/>
                  </a:lnTo>
                  <a:lnTo>
                    <a:pt x="625569" y="152399"/>
                  </a:lnTo>
                  <a:lnTo>
                    <a:pt x="731729" y="126999"/>
                  </a:lnTo>
                  <a:lnTo>
                    <a:pt x="846467" y="101599"/>
                  </a:lnTo>
                  <a:lnTo>
                    <a:pt x="947672" y="76199"/>
                  </a:lnTo>
                  <a:lnTo>
                    <a:pt x="1200136" y="76199"/>
                  </a:lnTo>
                  <a:lnTo>
                    <a:pt x="1093993" y="101599"/>
                  </a:lnTo>
                  <a:lnTo>
                    <a:pt x="1041199" y="101599"/>
                  </a:lnTo>
                  <a:lnTo>
                    <a:pt x="937574" y="126999"/>
                  </a:lnTo>
                  <a:lnTo>
                    <a:pt x="886489" y="126999"/>
                  </a:lnTo>
                  <a:lnTo>
                    <a:pt x="634708" y="190499"/>
                  </a:lnTo>
                  <a:lnTo>
                    <a:pt x="586025" y="215899"/>
                  </a:lnTo>
                  <a:lnTo>
                    <a:pt x="538216" y="228599"/>
                  </a:lnTo>
                  <a:lnTo>
                    <a:pt x="491415" y="253999"/>
                  </a:lnTo>
                  <a:lnTo>
                    <a:pt x="445756" y="266699"/>
                  </a:lnTo>
                  <a:lnTo>
                    <a:pt x="401376" y="292099"/>
                  </a:lnTo>
                  <a:lnTo>
                    <a:pt x="358409" y="330199"/>
                  </a:lnTo>
                  <a:lnTo>
                    <a:pt x="316990" y="355599"/>
                  </a:lnTo>
                  <a:lnTo>
                    <a:pt x="277254" y="380999"/>
                  </a:lnTo>
                  <a:lnTo>
                    <a:pt x="240552" y="419099"/>
                  </a:lnTo>
                  <a:lnTo>
                    <a:pt x="206284" y="457199"/>
                  </a:lnTo>
                  <a:lnTo>
                    <a:pt x="174773" y="495299"/>
                  </a:lnTo>
                  <a:lnTo>
                    <a:pt x="146340" y="546099"/>
                  </a:lnTo>
                  <a:lnTo>
                    <a:pt x="121307" y="584199"/>
                  </a:lnTo>
                  <a:lnTo>
                    <a:pt x="164190" y="584199"/>
                  </a:lnTo>
                  <a:lnTo>
                    <a:pt x="132719" y="622299"/>
                  </a:lnTo>
                  <a:lnTo>
                    <a:pt x="79693" y="622299"/>
                  </a:lnTo>
                  <a:lnTo>
                    <a:pt x="71140" y="634999"/>
                  </a:lnTo>
                  <a:lnTo>
                    <a:pt x="66417" y="650461"/>
                  </a:lnTo>
                  <a:lnTo>
                    <a:pt x="61722" y="660399"/>
                  </a:lnTo>
                  <a:lnTo>
                    <a:pt x="51429" y="696212"/>
                  </a:lnTo>
                  <a:lnTo>
                    <a:pt x="50329" y="698499"/>
                  </a:lnTo>
                  <a:lnTo>
                    <a:pt x="49855" y="701689"/>
                  </a:lnTo>
                  <a:lnTo>
                    <a:pt x="36171" y="749299"/>
                  </a:lnTo>
                  <a:lnTo>
                    <a:pt x="29178" y="800099"/>
                  </a:lnTo>
                  <a:lnTo>
                    <a:pt x="26415" y="850899"/>
                  </a:lnTo>
                  <a:lnTo>
                    <a:pt x="28159" y="901699"/>
                  </a:lnTo>
                  <a:lnTo>
                    <a:pt x="34694" y="939799"/>
                  </a:lnTo>
                  <a:lnTo>
                    <a:pt x="46297" y="990599"/>
                  </a:lnTo>
                  <a:lnTo>
                    <a:pt x="63249" y="1041399"/>
                  </a:lnTo>
                  <a:lnTo>
                    <a:pt x="85832" y="1079499"/>
                  </a:lnTo>
                  <a:lnTo>
                    <a:pt x="114084" y="1130299"/>
                  </a:lnTo>
                  <a:lnTo>
                    <a:pt x="146531" y="1168399"/>
                  </a:lnTo>
                  <a:lnTo>
                    <a:pt x="182550" y="1193799"/>
                  </a:lnTo>
                  <a:lnTo>
                    <a:pt x="221521" y="1231899"/>
                  </a:lnTo>
                  <a:lnTo>
                    <a:pt x="262821" y="1257299"/>
                  </a:lnTo>
                  <a:lnTo>
                    <a:pt x="305830" y="1282699"/>
                  </a:lnTo>
                  <a:lnTo>
                    <a:pt x="394485" y="1333499"/>
                  </a:lnTo>
                  <a:lnTo>
                    <a:pt x="482513" y="1358899"/>
                  </a:lnTo>
                  <a:lnTo>
                    <a:pt x="524739" y="1371599"/>
                  </a:lnTo>
                  <a:lnTo>
                    <a:pt x="564944" y="1384299"/>
                  </a:lnTo>
                  <a:lnTo>
                    <a:pt x="915809" y="1473199"/>
                  </a:lnTo>
                  <a:lnTo>
                    <a:pt x="966394" y="1473199"/>
                  </a:lnTo>
                  <a:lnTo>
                    <a:pt x="1067959" y="1498599"/>
                  </a:lnTo>
                  <a:lnTo>
                    <a:pt x="1170086" y="1498599"/>
                  </a:lnTo>
                  <a:lnTo>
                    <a:pt x="1221371" y="1511299"/>
                  </a:lnTo>
                  <a:close/>
                </a:path>
                <a:path w="4494530" h="1574800">
                  <a:moveTo>
                    <a:pt x="1586474" y="88899"/>
                  </a:moveTo>
                  <a:lnTo>
                    <a:pt x="1386518" y="88899"/>
                  </a:lnTo>
                  <a:lnTo>
                    <a:pt x="1436648" y="76199"/>
                  </a:lnTo>
                  <a:lnTo>
                    <a:pt x="1638399" y="76199"/>
                  </a:lnTo>
                  <a:lnTo>
                    <a:pt x="1586474" y="88899"/>
                  </a:lnTo>
                  <a:close/>
                </a:path>
                <a:path w="4494530" h="1574800">
                  <a:moveTo>
                    <a:pt x="1980519" y="88899"/>
                  </a:moveTo>
                  <a:lnTo>
                    <a:pt x="1612371" y="88899"/>
                  </a:lnTo>
                  <a:lnTo>
                    <a:pt x="1663473" y="76199"/>
                  </a:lnTo>
                  <a:lnTo>
                    <a:pt x="2030834" y="76199"/>
                  </a:lnTo>
                  <a:lnTo>
                    <a:pt x="1980519" y="88899"/>
                  </a:lnTo>
                  <a:close/>
                </a:path>
                <a:path w="4494530" h="1574800">
                  <a:moveTo>
                    <a:pt x="3074970" y="88899"/>
                  </a:moveTo>
                  <a:lnTo>
                    <a:pt x="2584685" y="88899"/>
                  </a:lnTo>
                  <a:lnTo>
                    <a:pt x="2534373" y="76199"/>
                  </a:lnTo>
                  <a:lnTo>
                    <a:pt x="3019448" y="76199"/>
                  </a:lnTo>
                  <a:lnTo>
                    <a:pt x="3074970" y="88899"/>
                  </a:lnTo>
                  <a:close/>
                </a:path>
                <a:path w="4494530" h="1574800">
                  <a:moveTo>
                    <a:pt x="3911556" y="228599"/>
                  </a:moveTo>
                  <a:lnTo>
                    <a:pt x="3819118" y="228599"/>
                  </a:lnTo>
                  <a:lnTo>
                    <a:pt x="3769188" y="203199"/>
                  </a:lnTo>
                  <a:lnTo>
                    <a:pt x="3462723" y="126999"/>
                  </a:lnTo>
                  <a:lnTo>
                    <a:pt x="3411005" y="126999"/>
                  </a:lnTo>
                  <a:lnTo>
                    <a:pt x="3307509" y="101599"/>
                  </a:lnTo>
                  <a:lnTo>
                    <a:pt x="3255840" y="101599"/>
                  </a:lnTo>
                  <a:lnTo>
                    <a:pt x="3204296" y="88899"/>
                  </a:lnTo>
                  <a:lnTo>
                    <a:pt x="3152930" y="88899"/>
                  </a:lnTo>
                  <a:lnTo>
                    <a:pt x="3101320" y="76199"/>
                  </a:lnTo>
                  <a:lnTo>
                    <a:pt x="3391633" y="76199"/>
                  </a:lnTo>
                  <a:lnTo>
                    <a:pt x="3638418" y="139699"/>
                  </a:lnTo>
                  <a:lnTo>
                    <a:pt x="3823040" y="190499"/>
                  </a:lnTo>
                  <a:lnTo>
                    <a:pt x="3867596" y="215899"/>
                  </a:lnTo>
                  <a:lnTo>
                    <a:pt x="3911556" y="228599"/>
                  </a:lnTo>
                  <a:close/>
                </a:path>
                <a:path w="4494530" h="1574800">
                  <a:moveTo>
                    <a:pt x="1484668" y="101599"/>
                  </a:moveTo>
                  <a:lnTo>
                    <a:pt x="1288087" y="101599"/>
                  </a:lnTo>
                  <a:lnTo>
                    <a:pt x="1337005" y="88899"/>
                  </a:lnTo>
                  <a:lnTo>
                    <a:pt x="1535237" y="88899"/>
                  </a:lnTo>
                  <a:lnTo>
                    <a:pt x="1484668" y="101599"/>
                  </a:lnTo>
                  <a:close/>
                </a:path>
                <a:path w="4494530" h="1574800">
                  <a:moveTo>
                    <a:pt x="1779513" y="101599"/>
                  </a:moveTo>
                  <a:lnTo>
                    <a:pt x="1510320" y="101599"/>
                  </a:lnTo>
                  <a:lnTo>
                    <a:pt x="1561319" y="88899"/>
                  </a:lnTo>
                  <a:lnTo>
                    <a:pt x="1829719" y="88899"/>
                  </a:lnTo>
                  <a:lnTo>
                    <a:pt x="1779513" y="101599"/>
                  </a:lnTo>
                  <a:close/>
                </a:path>
                <a:path w="4494530" h="1574800">
                  <a:moveTo>
                    <a:pt x="3183614" y="101599"/>
                  </a:moveTo>
                  <a:lnTo>
                    <a:pt x="2785668" y="101599"/>
                  </a:lnTo>
                  <a:lnTo>
                    <a:pt x="2735469" y="88899"/>
                  </a:lnTo>
                  <a:lnTo>
                    <a:pt x="3129687" y="88899"/>
                  </a:lnTo>
                  <a:lnTo>
                    <a:pt x="3183614" y="101599"/>
                  </a:lnTo>
                  <a:close/>
                </a:path>
                <a:path w="4494530" h="1574800">
                  <a:moveTo>
                    <a:pt x="1385443" y="114299"/>
                  </a:moveTo>
                  <a:lnTo>
                    <a:pt x="1191942" y="114299"/>
                  </a:lnTo>
                  <a:lnTo>
                    <a:pt x="1239740" y="101599"/>
                  </a:lnTo>
                  <a:lnTo>
                    <a:pt x="1434744" y="101599"/>
                  </a:lnTo>
                  <a:lnTo>
                    <a:pt x="1385443" y="114299"/>
                  </a:lnTo>
                  <a:close/>
                </a:path>
                <a:path w="4494530" h="1574800">
                  <a:moveTo>
                    <a:pt x="1529107" y="126999"/>
                  </a:moveTo>
                  <a:lnTo>
                    <a:pt x="1357689" y="126999"/>
                  </a:lnTo>
                  <a:lnTo>
                    <a:pt x="1459380" y="101599"/>
                  </a:lnTo>
                  <a:lnTo>
                    <a:pt x="1679215" y="101599"/>
                  </a:lnTo>
                  <a:lnTo>
                    <a:pt x="1629130" y="114299"/>
                  </a:lnTo>
                  <a:lnTo>
                    <a:pt x="1579093" y="114299"/>
                  </a:lnTo>
                  <a:lnTo>
                    <a:pt x="1529107" y="126999"/>
                  </a:lnTo>
                  <a:close/>
                </a:path>
                <a:path w="4494530" h="1574800">
                  <a:moveTo>
                    <a:pt x="3289154" y="114299"/>
                  </a:moveTo>
                  <a:lnTo>
                    <a:pt x="2936027" y="114299"/>
                  </a:lnTo>
                  <a:lnTo>
                    <a:pt x="2885951" y="101599"/>
                  </a:lnTo>
                  <a:lnTo>
                    <a:pt x="3236765" y="101599"/>
                  </a:lnTo>
                  <a:lnTo>
                    <a:pt x="3289154" y="114299"/>
                  </a:lnTo>
                  <a:close/>
                </a:path>
                <a:path w="4494530" h="1574800">
                  <a:moveTo>
                    <a:pt x="1147518" y="152399"/>
                  </a:moveTo>
                  <a:lnTo>
                    <a:pt x="1005785" y="152399"/>
                  </a:lnTo>
                  <a:lnTo>
                    <a:pt x="1144670" y="114299"/>
                  </a:lnTo>
                  <a:lnTo>
                    <a:pt x="1336744" y="114299"/>
                  </a:lnTo>
                  <a:lnTo>
                    <a:pt x="1288624" y="126999"/>
                  </a:lnTo>
                  <a:lnTo>
                    <a:pt x="1241060" y="126999"/>
                  </a:lnTo>
                  <a:lnTo>
                    <a:pt x="1147518" y="152399"/>
                  </a:lnTo>
                  <a:close/>
                </a:path>
                <a:path w="4494530" h="1574800">
                  <a:moveTo>
                    <a:pt x="3473814" y="1384299"/>
                  </a:moveTo>
                  <a:lnTo>
                    <a:pt x="3282066" y="1384299"/>
                  </a:lnTo>
                  <a:lnTo>
                    <a:pt x="3444070" y="1346199"/>
                  </a:lnTo>
                  <a:lnTo>
                    <a:pt x="3798002" y="1257299"/>
                  </a:lnTo>
                  <a:lnTo>
                    <a:pt x="3847541" y="1231899"/>
                  </a:lnTo>
                  <a:lnTo>
                    <a:pt x="3945653" y="1206499"/>
                  </a:lnTo>
                  <a:lnTo>
                    <a:pt x="4042342" y="1155699"/>
                  </a:lnTo>
                  <a:lnTo>
                    <a:pt x="4090103" y="1142999"/>
                  </a:lnTo>
                  <a:lnTo>
                    <a:pt x="4137448" y="1117599"/>
                  </a:lnTo>
                  <a:lnTo>
                    <a:pt x="4175402" y="1092199"/>
                  </a:lnTo>
                  <a:lnTo>
                    <a:pt x="4215062" y="1079499"/>
                  </a:lnTo>
                  <a:lnTo>
                    <a:pt x="4254772" y="1041399"/>
                  </a:lnTo>
                  <a:lnTo>
                    <a:pt x="4292879" y="1015999"/>
                  </a:lnTo>
                  <a:lnTo>
                    <a:pt x="4324960" y="977899"/>
                  </a:lnTo>
                  <a:lnTo>
                    <a:pt x="4350506" y="927099"/>
                  </a:lnTo>
                  <a:lnTo>
                    <a:pt x="4369146" y="876299"/>
                  </a:lnTo>
                  <a:lnTo>
                    <a:pt x="4380508" y="825499"/>
                  </a:lnTo>
                  <a:lnTo>
                    <a:pt x="4384050" y="761999"/>
                  </a:lnTo>
                  <a:lnTo>
                    <a:pt x="4381009" y="723899"/>
                  </a:lnTo>
                  <a:lnTo>
                    <a:pt x="4374859" y="698499"/>
                  </a:lnTo>
                  <a:lnTo>
                    <a:pt x="4344549" y="634999"/>
                  </a:lnTo>
                  <a:lnTo>
                    <a:pt x="4307626" y="596899"/>
                  </a:lnTo>
                  <a:lnTo>
                    <a:pt x="4267678" y="546099"/>
                  </a:lnTo>
                  <a:lnTo>
                    <a:pt x="4228296" y="520699"/>
                  </a:lnTo>
                  <a:lnTo>
                    <a:pt x="4193070" y="482599"/>
                  </a:lnTo>
                  <a:lnTo>
                    <a:pt x="4165590" y="469899"/>
                  </a:lnTo>
                  <a:lnTo>
                    <a:pt x="4120967" y="444499"/>
                  </a:lnTo>
                  <a:lnTo>
                    <a:pt x="4029285" y="393699"/>
                  </a:lnTo>
                  <a:lnTo>
                    <a:pt x="3887420" y="317499"/>
                  </a:lnTo>
                  <a:lnTo>
                    <a:pt x="3791304" y="292099"/>
                  </a:lnTo>
                  <a:lnTo>
                    <a:pt x="3743134" y="266699"/>
                  </a:lnTo>
                  <a:lnTo>
                    <a:pt x="3459855" y="190499"/>
                  </a:lnTo>
                  <a:lnTo>
                    <a:pt x="3414684" y="190499"/>
                  </a:lnTo>
                  <a:lnTo>
                    <a:pt x="3327140" y="165099"/>
                  </a:lnTo>
                  <a:lnTo>
                    <a:pt x="3284999" y="165099"/>
                  </a:lnTo>
                  <a:lnTo>
                    <a:pt x="3185609" y="139699"/>
                  </a:lnTo>
                  <a:lnTo>
                    <a:pt x="3135812" y="139699"/>
                  </a:lnTo>
                  <a:lnTo>
                    <a:pt x="3085951" y="126999"/>
                  </a:lnTo>
                  <a:lnTo>
                    <a:pt x="3036031" y="126999"/>
                  </a:lnTo>
                  <a:lnTo>
                    <a:pt x="2986055" y="114299"/>
                  </a:lnTo>
                  <a:lnTo>
                    <a:pt x="3340795" y="114299"/>
                  </a:lnTo>
                  <a:lnTo>
                    <a:pt x="3491366" y="152399"/>
                  </a:lnTo>
                  <a:lnTo>
                    <a:pt x="3540153" y="152399"/>
                  </a:lnTo>
                  <a:lnTo>
                    <a:pt x="3635706" y="177799"/>
                  </a:lnTo>
                  <a:lnTo>
                    <a:pt x="3531863" y="177799"/>
                  </a:lnTo>
                  <a:lnTo>
                    <a:pt x="3718204" y="228599"/>
                  </a:lnTo>
                  <a:lnTo>
                    <a:pt x="3765461" y="253999"/>
                  </a:lnTo>
                  <a:lnTo>
                    <a:pt x="3860044" y="279399"/>
                  </a:lnTo>
                  <a:lnTo>
                    <a:pt x="3907157" y="304799"/>
                  </a:lnTo>
                  <a:lnTo>
                    <a:pt x="3954009" y="317499"/>
                  </a:lnTo>
                  <a:lnTo>
                    <a:pt x="4091939" y="393699"/>
                  </a:lnTo>
                  <a:lnTo>
                    <a:pt x="4136685" y="419099"/>
                  </a:lnTo>
                  <a:lnTo>
                    <a:pt x="4180639" y="444499"/>
                  </a:lnTo>
                  <a:lnTo>
                    <a:pt x="4215284" y="469899"/>
                  </a:lnTo>
                  <a:lnTo>
                    <a:pt x="4252975" y="495299"/>
                  </a:lnTo>
                  <a:lnTo>
                    <a:pt x="4291706" y="533399"/>
                  </a:lnTo>
                  <a:lnTo>
                    <a:pt x="4329468" y="571499"/>
                  </a:lnTo>
                  <a:lnTo>
                    <a:pt x="4358614" y="571499"/>
                  </a:lnTo>
                  <a:lnTo>
                    <a:pt x="4376155" y="609599"/>
                  </a:lnTo>
                  <a:lnTo>
                    <a:pt x="4390284" y="647699"/>
                  </a:lnTo>
                  <a:lnTo>
                    <a:pt x="4400908" y="685799"/>
                  </a:lnTo>
                  <a:lnTo>
                    <a:pt x="4417722" y="736599"/>
                  </a:lnTo>
                  <a:lnTo>
                    <a:pt x="4426795" y="774699"/>
                  </a:lnTo>
                  <a:lnTo>
                    <a:pt x="4428106" y="825499"/>
                  </a:lnTo>
                  <a:lnTo>
                    <a:pt x="4421634" y="863599"/>
                  </a:lnTo>
                  <a:lnTo>
                    <a:pt x="4404971" y="914399"/>
                  </a:lnTo>
                  <a:lnTo>
                    <a:pt x="4380087" y="965199"/>
                  </a:lnTo>
                  <a:lnTo>
                    <a:pt x="4348644" y="1003299"/>
                  </a:lnTo>
                  <a:lnTo>
                    <a:pt x="4312300" y="1041399"/>
                  </a:lnTo>
                  <a:lnTo>
                    <a:pt x="4284351" y="1066799"/>
                  </a:lnTo>
                  <a:lnTo>
                    <a:pt x="4253356" y="1092199"/>
                  </a:lnTo>
                  <a:lnTo>
                    <a:pt x="4219447" y="1130299"/>
                  </a:lnTo>
                  <a:lnTo>
                    <a:pt x="4201102" y="1142999"/>
                  </a:lnTo>
                  <a:lnTo>
                    <a:pt x="4149754" y="1142999"/>
                  </a:lnTo>
                  <a:lnTo>
                    <a:pt x="4107712" y="1155699"/>
                  </a:lnTo>
                  <a:lnTo>
                    <a:pt x="4065546" y="1181099"/>
                  </a:lnTo>
                  <a:lnTo>
                    <a:pt x="4023077" y="1193799"/>
                  </a:lnTo>
                  <a:lnTo>
                    <a:pt x="3980318" y="1219199"/>
                  </a:lnTo>
                  <a:lnTo>
                    <a:pt x="3937280" y="1231899"/>
                  </a:lnTo>
                  <a:lnTo>
                    <a:pt x="4124834" y="1231899"/>
                  </a:lnTo>
                  <a:lnTo>
                    <a:pt x="4083284" y="1244599"/>
                  </a:lnTo>
                  <a:lnTo>
                    <a:pt x="4076819" y="1244599"/>
                  </a:lnTo>
                  <a:lnTo>
                    <a:pt x="4032988" y="1257299"/>
                  </a:lnTo>
                  <a:lnTo>
                    <a:pt x="3988368" y="1282699"/>
                  </a:lnTo>
                  <a:lnTo>
                    <a:pt x="3896650" y="1308099"/>
                  </a:lnTo>
                  <a:lnTo>
                    <a:pt x="3787907" y="1308099"/>
                  </a:lnTo>
                  <a:lnTo>
                    <a:pt x="3708454" y="1320799"/>
                  </a:lnTo>
                  <a:lnTo>
                    <a:pt x="3473814" y="1384299"/>
                  </a:lnTo>
                  <a:close/>
                </a:path>
                <a:path w="4494530" h="1574800">
                  <a:moveTo>
                    <a:pt x="1379495" y="152399"/>
                  </a:moveTo>
                  <a:lnTo>
                    <a:pt x="1205686" y="152399"/>
                  </a:lnTo>
                  <a:lnTo>
                    <a:pt x="1306946" y="126999"/>
                  </a:lnTo>
                  <a:lnTo>
                    <a:pt x="1479177" y="126999"/>
                  </a:lnTo>
                  <a:lnTo>
                    <a:pt x="1379495" y="152399"/>
                  </a:lnTo>
                  <a:close/>
                </a:path>
                <a:path w="4494530" h="1574800">
                  <a:moveTo>
                    <a:pt x="164190" y="584199"/>
                  </a:moveTo>
                  <a:lnTo>
                    <a:pt x="121307" y="584199"/>
                  </a:lnTo>
                  <a:lnTo>
                    <a:pt x="135066" y="571499"/>
                  </a:lnTo>
                  <a:lnTo>
                    <a:pt x="148624" y="558799"/>
                  </a:lnTo>
                  <a:lnTo>
                    <a:pt x="161718" y="546099"/>
                  </a:lnTo>
                  <a:lnTo>
                    <a:pt x="210946" y="495299"/>
                  </a:lnTo>
                  <a:lnTo>
                    <a:pt x="249526" y="457199"/>
                  </a:lnTo>
                  <a:lnTo>
                    <a:pt x="289656" y="431799"/>
                  </a:lnTo>
                  <a:lnTo>
                    <a:pt x="331161" y="393699"/>
                  </a:lnTo>
                  <a:lnTo>
                    <a:pt x="373872" y="368299"/>
                  </a:lnTo>
                  <a:lnTo>
                    <a:pt x="417614" y="342899"/>
                  </a:lnTo>
                  <a:lnTo>
                    <a:pt x="507507" y="292099"/>
                  </a:lnTo>
                  <a:lnTo>
                    <a:pt x="553314" y="279399"/>
                  </a:lnTo>
                  <a:lnTo>
                    <a:pt x="599465" y="253999"/>
                  </a:lnTo>
                  <a:lnTo>
                    <a:pt x="829350" y="190499"/>
                  </a:lnTo>
                  <a:lnTo>
                    <a:pt x="960392" y="152399"/>
                  </a:lnTo>
                  <a:lnTo>
                    <a:pt x="1101494" y="152399"/>
                  </a:lnTo>
                  <a:lnTo>
                    <a:pt x="1010832" y="177799"/>
                  </a:lnTo>
                  <a:lnTo>
                    <a:pt x="966150" y="177799"/>
                  </a:lnTo>
                  <a:lnTo>
                    <a:pt x="765700" y="228599"/>
                  </a:lnTo>
                  <a:lnTo>
                    <a:pt x="713630" y="253999"/>
                  </a:lnTo>
                  <a:lnTo>
                    <a:pt x="608959" y="279399"/>
                  </a:lnTo>
                  <a:lnTo>
                    <a:pt x="556876" y="304799"/>
                  </a:lnTo>
                  <a:lnTo>
                    <a:pt x="642364" y="304799"/>
                  </a:lnTo>
                  <a:lnTo>
                    <a:pt x="594057" y="317499"/>
                  </a:lnTo>
                  <a:lnTo>
                    <a:pt x="528354" y="317499"/>
                  </a:lnTo>
                  <a:lnTo>
                    <a:pt x="528291" y="318678"/>
                  </a:lnTo>
                  <a:lnTo>
                    <a:pt x="439431" y="368299"/>
                  </a:lnTo>
                  <a:lnTo>
                    <a:pt x="395176" y="393699"/>
                  </a:lnTo>
                  <a:lnTo>
                    <a:pt x="351994" y="419099"/>
                  </a:lnTo>
                  <a:lnTo>
                    <a:pt x="310070" y="444499"/>
                  </a:lnTo>
                  <a:lnTo>
                    <a:pt x="269589" y="482599"/>
                  </a:lnTo>
                  <a:lnTo>
                    <a:pt x="230737" y="507999"/>
                  </a:lnTo>
                  <a:lnTo>
                    <a:pt x="193698" y="546099"/>
                  </a:lnTo>
                  <a:lnTo>
                    <a:pt x="164190" y="584199"/>
                  </a:lnTo>
                  <a:close/>
                </a:path>
                <a:path w="4494530" h="1574800">
                  <a:moveTo>
                    <a:pt x="642364" y="304799"/>
                  </a:moveTo>
                  <a:lnTo>
                    <a:pt x="556876" y="304799"/>
                  </a:lnTo>
                  <a:lnTo>
                    <a:pt x="1155176" y="152399"/>
                  </a:lnTo>
                  <a:lnTo>
                    <a:pt x="1329752" y="152399"/>
                  </a:lnTo>
                  <a:lnTo>
                    <a:pt x="1280079" y="165099"/>
                  </a:lnTo>
                  <a:lnTo>
                    <a:pt x="1230479" y="165099"/>
                  </a:lnTo>
                  <a:lnTo>
                    <a:pt x="1032889" y="215899"/>
                  </a:lnTo>
                  <a:lnTo>
                    <a:pt x="983713" y="215899"/>
                  </a:lnTo>
                  <a:lnTo>
                    <a:pt x="642364" y="304799"/>
                  </a:lnTo>
                  <a:close/>
                </a:path>
                <a:path w="4494530" h="1574800">
                  <a:moveTo>
                    <a:pt x="4358614" y="571499"/>
                  </a:moveTo>
                  <a:lnTo>
                    <a:pt x="4329468" y="571499"/>
                  </a:lnTo>
                  <a:lnTo>
                    <a:pt x="4312149" y="546099"/>
                  </a:lnTo>
                  <a:lnTo>
                    <a:pt x="4292617" y="520699"/>
                  </a:lnTo>
                  <a:lnTo>
                    <a:pt x="4270921" y="495299"/>
                  </a:lnTo>
                  <a:lnTo>
                    <a:pt x="4247108" y="469899"/>
                  </a:lnTo>
                  <a:lnTo>
                    <a:pt x="4224675" y="444499"/>
                  </a:lnTo>
                  <a:lnTo>
                    <a:pt x="4201348" y="419099"/>
                  </a:lnTo>
                  <a:lnTo>
                    <a:pt x="4177262" y="406399"/>
                  </a:lnTo>
                  <a:lnTo>
                    <a:pt x="4152552" y="380999"/>
                  </a:lnTo>
                  <a:lnTo>
                    <a:pt x="4137903" y="368299"/>
                  </a:lnTo>
                  <a:lnTo>
                    <a:pt x="4123167" y="368299"/>
                  </a:lnTo>
                  <a:lnTo>
                    <a:pt x="4093416" y="342899"/>
                  </a:lnTo>
                  <a:lnTo>
                    <a:pt x="4063358" y="330199"/>
                  </a:lnTo>
                  <a:lnTo>
                    <a:pt x="4033517" y="330199"/>
                  </a:lnTo>
                  <a:lnTo>
                    <a:pt x="3975146" y="304799"/>
                  </a:lnTo>
                  <a:lnTo>
                    <a:pt x="3926531" y="292099"/>
                  </a:lnTo>
                  <a:lnTo>
                    <a:pt x="3877739" y="266699"/>
                  </a:lnTo>
                  <a:lnTo>
                    <a:pt x="3531890" y="177799"/>
                  </a:lnTo>
                  <a:lnTo>
                    <a:pt x="3635706" y="177799"/>
                  </a:lnTo>
                  <a:lnTo>
                    <a:pt x="3819118" y="228599"/>
                  </a:lnTo>
                  <a:lnTo>
                    <a:pt x="3911556" y="228599"/>
                  </a:lnTo>
                  <a:lnTo>
                    <a:pt x="3951487" y="241299"/>
                  </a:lnTo>
                  <a:lnTo>
                    <a:pt x="3993287" y="266699"/>
                  </a:lnTo>
                  <a:lnTo>
                    <a:pt x="4036333" y="279399"/>
                  </a:lnTo>
                  <a:lnTo>
                    <a:pt x="4123677" y="330199"/>
                  </a:lnTo>
                  <a:lnTo>
                    <a:pt x="4165609" y="355599"/>
                  </a:lnTo>
                  <a:lnTo>
                    <a:pt x="4207057" y="368299"/>
                  </a:lnTo>
                  <a:lnTo>
                    <a:pt x="4247593" y="393699"/>
                  </a:lnTo>
                  <a:lnTo>
                    <a:pt x="4286791" y="419099"/>
                  </a:lnTo>
                  <a:lnTo>
                    <a:pt x="4324226" y="457199"/>
                  </a:lnTo>
                  <a:lnTo>
                    <a:pt x="4360790" y="482599"/>
                  </a:lnTo>
                  <a:lnTo>
                    <a:pt x="4393720" y="520699"/>
                  </a:lnTo>
                  <a:lnTo>
                    <a:pt x="4403344" y="533399"/>
                  </a:lnTo>
                  <a:lnTo>
                    <a:pt x="4337753" y="533399"/>
                  </a:lnTo>
                  <a:lnTo>
                    <a:pt x="4358614" y="571499"/>
                  </a:lnTo>
                  <a:close/>
                </a:path>
                <a:path w="4494530" h="1574800">
                  <a:moveTo>
                    <a:pt x="528291" y="318678"/>
                  </a:moveTo>
                  <a:lnTo>
                    <a:pt x="528354" y="317499"/>
                  </a:lnTo>
                  <a:lnTo>
                    <a:pt x="530419" y="317499"/>
                  </a:lnTo>
                  <a:lnTo>
                    <a:pt x="528291" y="318678"/>
                  </a:lnTo>
                  <a:close/>
                </a:path>
                <a:path w="4494530" h="1574800">
                  <a:moveTo>
                    <a:pt x="545875" y="342899"/>
                  </a:moveTo>
                  <a:lnTo>
                    <a:pt x="538703" y="342899"/>
                  </a:lnTo>
                  <a:lnTo>
                    <a:pt x="531098" y="330199"/>
                  </a:lnTo>
                  <a:lnTo>
                    <a:pt x="527675" y="330199"/>
                  </a:lnTo>
                  <a:lnTo>
                    <a:pt x="528291" y="318678"/>
                  </a:lnTo>
                  <a:lnTo>
                    <a:pt x="530419" y="317499"/>
                  </a:lnTo>
                  <a:lnTo>
                    <a:pt x="594057" y="317499"/>
                  </a:lnTo>
                  <a:lnTo>
                    <a:pt x="545875" y="342899"/>
                  </a:lnTo>
                  <a:close/>
                </a:path>
                <a:path w="4494530" h="1574800">
                  <a:moveTo>
                    <a:pt x="4124834" y="1231899"/>
                  </a:moveTo>
                  <a:lnTo>
                    <a:pt x="4039822" y="1231899"/>
                  </a:lnTo>
                  <a:lnTo>
                    <a:pt x="4044595" y="1226680"/>
                  </a:lnTo>
                  <a:lnTo>
                    <a:pt x="4068138" y="1219199"/>
                  </a:lnTo>
                  <a:lnTo>
                    <a:pt x="4074537" y="1219199"/>
                  </a:lnTo>
                  <a:lnTo>
                    <a:pt x="4136414" y="1193799"/>
                  </a:lnTo>
                  <a:lnTo>
                    <a:pt x="4192646" y="1155699"/>
                  </a:lnTo>
                  <a:lnTo>
                    <a:pt x="4243274" y="1130299"/>
                  </a:lnTo>
                  <a:lnTo>
                    <a:pt x="4288340" y="1104899"/>
                  </a:lnTo>
                  <a:lnTo>
                    <a:pt x="4327882" y="1066799"/>
                  </a:lnTo>
                  <a:lnTo>
                    <a:pt x="4361943" y="1041399"/>
                  </a:lnTo>
                  <a:lnTo>
                    <a:pt x="4390563" y="1003299"/>
                  </a:lnTo>
                  <a:lnTo>
                    <a:pt x="4413782" y="965199"/>
                  </a:lnTo>
                  <a:lnTo>
                    <a:pt x="4431641" y="927099"/>
                  </a:lnTo>
                  <a:lnTo>
                    <a:pt x="4444180" y="888999"/>
                  </a:lnTo>
                  <a:lnTo>
                    <a:pt x="4451694" y="838199"/>
                  </a:lnTo>
                  <a:lnTo>
                    <a:pt x="4452010" y="787399"/>
                  </a:lnTo>
                  <a:lnTo>
                    <a:pt x="4445283" y="736599"/>
                  </a:lnTo>
                  <a:lnTo>
                    <a:pt x="4431668" y="698499"/>
                  </a:lnTo>
                  <a:lnTo>
                    <a:pt x="4411320" y="647699"/>
                  </a:lnTo>
                  <a:lnTo>
                    <a:pt x="4384393" y="596899"/>
                  </a:lnTo>
                  <a:lnTo>
                    <a:pt x="4362560" y="571499"/>
                  </a:lnTo>
                  <a:lnTo>
                    <a:pt x="4350533" y="546099"/>
                  </a:lnTo>
                  <a:lnTo>
                    <a:pt x="4337753" y="533399"/>
                  </a:lnTo>
                  <a:lnTo>
                    <a:pt x="4403344" y="533399"/>
                  </a:lnTo>
                  <a:lnTo>
                    <a:pt x="4422591" y="558799"/>
                  </a:lnTo>
                  <a:lnTo>
                    <a:pt x="4446978" y="609599"/>
                  </a:lnTo>
                  <a:lnTo>
                    <a:pt x="4468163" y="647699"/>
                  </a:lnTo>
                  <a:lnTo>
                    <a:pt x="4483082" y="698499"/>
                  </a:lnTo>
                  <a:lnTo>
                    <a:pt x="4491690" y="749299"/>
                  </a:lnTo>
                  <a:lnTo>
                    <a:pt x="4493944" y="800099"/>
                  </a:lnTo>
                  <a:lnTo>
                    <a:pt x="4489343" y="850899"/>
                  </a:lnTo>
                  <a:lnTo>
                    <a:pt x="4478097" y="888999"/>
                  </a:lnTo>
                  <a:lnTo>
                    <a:pt x="4461005" y="939799"/>
                  </a:lnTo>
                  <a:lnTo>
                    <a:pt x="4438868" y="977899"/>
                  </a:lnTo>
                  <a:lnTo>
                    <a:pt x="4412487" y="1015999"/>
                  </a:lnTo>
                  <a:lnTo>
                    <a:pt x="4382662" y="1054099"/>
                  </a:lnTo>
                  <a:lnTo>
                    <a:pt x="4350193" y="1092199"/>
                  </a:lnTo>
                  <a:lnTo>
                    <a:pt x="4315882" y="1117599"/>
                  </a:lnTo>
                  <a:lnTo>
                    <a:pt x="4244935" y="1168399"/>
                  </a:lnTo>
                  <a:lnTo>
                    <a:pt x="4205784" y="1193799"/>
                  </a:lnTo>
                  <a:lnTo>
                    <a:pt x="4165709" y="1206499"/>
                  </a:lnTo>
                  <a:lnTo>
                    <a:pt x="4124834" y="1231899"/>
                  </a:lnTo>
                  <a:close/>
                </a:path>
                <a:path w="4494530" h="1574800">
                  <a:moveTo>
                    <a:pt x="66417" y="650461"/>
                  </a:moveTo>
                  <a:lnTo>
                    <a:pt x="71140" y="634999"/>
                  </a:lnTo>
                  <a:lnTo>
                    <a:pt x="79693" y="622299"/>
                  </a:lnTo>
                  <a:lnTo>
                    <a:pt x="66417" y="650461"/>
                  </a:lnTo>
                  <a:close/>
                </a:path>
                <a:path w="4494530" h="1574800">
                  <a:moveTo>
                    <a:pt x="1222603" y="1460499"/>
                  </a:moveTo>
                  <a:lnTo>
                    <a:pt x="971864" y="1460499"/>
                  </a:lnTo>
                  <a:lnTo>
                    <a:pt x="772162" y="1409699"/>
                  </a:lnTo>
                  <a:lnTo>
                    <a:pt x="722641" y="1409699"/>
                  </a:lnTo>
                  <a:lnTo>
                    <a:pt x="624106" y="1384299"/>
                  </a:lnTo>
                  <a:lnTo>
                    <a:pt x="438905" y="1333499"/>
                  </a:lnTo>
                  <a:lnTo>
                    <a:pt x="393493" y="1308099"/>
                  </a:lnTo>
                  <a:lnTo>
                    <a:pt x="349131" y="1295399"/>
                  </a:lnTo>
                  <a:lnTo>
                    <a:pt x="306165" y="1269999"/>
                  </a:lnTo>
                  <a:lnTo>
                    <a:pt x="264943" y="1244599"/>
                  </a:lnTo>
                  <a:lnTo>
                    <a:pt x="225812" y="1219199"/>
                  </a:lnTo>
                  <a:lnTo>
                    <a:pt x="189118" y="1193799"/>
                  </a:lnTo>
                  <a:lnTo>
                    <a:pt x="155208" y="1155699"/>
                  </a:lnTo>
                  <a:lnTo>
                    <a:pt x="124431" y="1117599"/>
                  </a:lnTo>
                  <a:lnTo>
                    <a:pt x="97132" y="1079499"/>
                  </a:lnTo>
                  <a:lnTo>
                    <a:pt x="74119" y="1041399"/>
                  </a:lnTo>
                  <a:lnTo>
                    <a:pt x="56054" y="990599"/>
                  </a:lnTo>
                  <a:lnTo>
                    <a:pt x="42976" y="952499"/>
                  </a:lnTo>
                  <a:lnTo>
                    <a:pt x="34925" y="901699"/>
                  </a:lnTo>
                  <a:lnTo>
                    <a:pt x="31939" y="850899"/>
                  </a:lnTo>
                  <a:lnTo>
                    <a:pt x="31206" y="825499"/>
                  </a:lnTo>
                  <a:lnTo>
                    <a:pt x="32024" y="800099"/>
                  </a:lnTo>
                  <a:lnTo>
                    <a:pt x="34273" y="787399"/>
                  </a:lnTo>
                  <a:lnTo>
                    <a:pt x="37834" y="761999"/>
                  </a:lnTo>
                  <a:lnTo>
                    <a:pt x="40309" y="749299"/>
                  </a:lnTo>
                  <a:lnTo>
                    <a:pt x="43215" y="736599"/>
                  </a:lnTo>
                  <a:lnTo>
                    <a:pt x="46554" y="723899"/>
                  </a:lnTo>
                  <a:lnTo>
                    <a:pt x="49855" y="701689"/>
                  </a:lnTo>
                  <a:lnTo>
                    <a:pt x="51429" y="696212"/>
                  </a:lnTo>
                  <a:lnTo>
                    <a:pt x="56437" y="685799"/>
                  </a:lnTo>
                  <a:lnTo>
                    <a:pt x="63381" y="660399"/>
                  </a:lnTo>
                  <a:lnTo>
                    <a:pt x="66417" y="650461"/>
                  </a:lnTo>
                  <a:lnTo>
                    <a:pt x="79720" y="622299"/>
                  </a:lnTo>
                  <a:lnTo>
                    <a:pt x="132719" y="622299"/>
                  </a:lnTo>
                  <a:lnTo>
                    <a:pt x="102872" y="673099"/>
                  </a:lnTo>
                  <a:lnTo>
                    <a:pt x="78233" y="723899"/>
                  </a:lnTo>
                  <a:lnTo>
                    <a:pt x="62389" y="787399"/>
                  </a:lnTo>
                  <a:lnTo>
                    <a:pt x="58963" y="825499"/>
                  </a:lnTo>
                  <a:lnTo>
                    <a:pt x="58505" y="838199"/>
                  </a:lnTo>
                  <a:lnTo>
                    <a:pt x="58702" y="838199"/>
                  </a:lnTo>
                  <a:lnTo>
                    <a:pt x="59089" y="850899"/>
                  </a:lnTo>
                  <a:lnTo>
                    <a:pt x="59639" y="850899"/>
                  </a:lnTo>
                  <a:lnTo>
                    <a:pt x="60352" y="863599"/>
                  </a:lnTo>
                  <a:lnTo>
                    <a:pt x="68031" y="901699"/>
                  </a:lnTo>
                  <a:lnTo>
                    <a:pt x="81427" y="939799"/>
                  </a:lnTo>
                  <a:lnTo>
                    <a:pt x="100582" y="977899"/>
                  </a:lnTo>
                  <a:lnTo>
                    <a:pt x="125539" y="1003299"/>
                  </a:lnTo>
                  <a:lnTo>
                    <a:pt x="86864" y="1003299"/>
                  </a:lnTo>
                  <a:lnTo>
                    <a:pt x="93940" y="1015999"/>
                  </a:lnTo>
                  <a:lnTo>
                    <a:pt x="101855" y="1041399"/>
                  </a:lnTo>
                  <a:lnTo>
                    <a:pt x="110620" y="1054099"/>
                  </a:lnTo>
                  <a:lnTo>
                    <a:pt x="120248" y="1066799"/>
                  </a:lnTo>
                  <a:lnTo>
                    <a:pt x="148667" y="1104899"/>
                  </a:lnTo>
                  <a:lnTo>
                    <a:pt x="181099" y="1142999"/>
                  </a:lnTo>
                  <a:lnTo>
                    <a:pt x="217109" y="1181099"/>
                  </a:lnTo>
                  <a:lnTo>
                    <a:pt x="256263" y="1206499"/>
                  </a:lnTo>
                  <a:lnTo>
                    <a:pt x="298126" y="1231899"/>
                  </a:lnTo>
                  <a:lnTo>
                    <a:pt x="342263" y="1257299"/>
                  </a:lnTo>
                  <a:lnTo>
                    <a:pt x="388239" y="1282699"/>
                  </a:lnTo>
                  <a:lnTo>
                    <a:pt x="435620" y="1295399"/>
                  </a:lnTo>
                  <a:lnTo>
                    <a:pt x="483970" y="1320799"/>
                  </a:lnTo>
                  <a:lnTo>
                    <a:pt x="630489" y="1358899"/>
                  </a:lnTo>
                  <a:lnTo>
                    <a:pt x="672666" y="1371599"/>
                  </a:lnTo>
                  <a:lnTo>
                    <a:pt x="714972" y="1371599"/>
                  </a:lnTo>
                  <a:lnTo>
                    <a:pt x="736663" y="1378091"/>
                  </a:lnTo>
                  <a:lnTo>
                    <a:pt x="748941" y="1384299"/>
                  </a:lnTo>
                  <a:lnTo>
                    <a:pt x="799963" y="1396999"/>
                  </a:lnTo>
                  <a:lnTo>
                    <a:pt x="917261" y="1396999"/>
                  </a:lnTo>
                  <a:lnTo>
                    <a:pt x="1067024" y="1435099"/>
                  </a:lnTo>
                  <a:lnTo>
                    <a:pt x="1118245" y="1435099"/>
                  </a:lnTo>
                  <a:lnTo>
                    <a:pt x="1222603" y="1460499"/>
                  </a:lnTo>
                  <a:close/>
                </a:path>
                <a:path w="4494530" h="1574800">
                  <a:moveTo>
                    <a:pt x="49855" y="701689"/>
                  </a:moveTo>
                  <a:lnTo>
                    <a:pt x="50329" y="698499"/>
                  </a:lnTo>
                  <a:lnTo>
                    <a:pt x="51429" y="696212"/>
                  </a:lnTo>
                  <a:lnTo>
                    <a:pt x="49855" y="701689"/>
                  </a:lnTo>
                  <a:close/>
                </a:path>
                <a:path w="4494530" h="1574800">
                  <a:moveTo>
                    <a:pt x="917261" y="1396999"/>
                  </a:moveTo>
                  <a:lnTo>
                    <a:pt x="799963" y="1396999"/>
                  </a:lnTo>
                  <a:lnTo>
                    <a:pt x="736663" y="1378091"/>
                  </a:lnTo>
                  <a:lnTo>
                    <a:pt x="698704" y="1358899"/>
                  </a:lnTo>
                  <a:lnTo>
                    <a:pt x="649259" y="1346199"/>
                  </a:lnTo>
                  <a:lnTo>
                    <a:pt x="600611" y="1320799"/>
                  </a:lnTo>
                  <a:lnTo>
                    <a:pt x="552767" y="1308099"/>
                  </a:lnTo>
                  <a:lnTo>
                    <a:pt x="505734" y="1282699"/>
                  </a:lnTo>
                  <a:lnTo>
                    <a:pt x="459516" y="1269999"/>
                  </a:lnTo>
                  <a:lnTo>
                    <a:pt x="414121" y="1244599"/>
                  </a:lnTo>
                  <a:lnTo>
                    <a:pt x="369554" y="1219199"/>
                  </a:lnTo>
                  <a:lnTo>
                    <a:pt x="325822" y="1193799"/>
                  </a:lnTo>
                  <a:lnTo>
                    <a:pt x="272639" y="1168399"/>
                  </a:lnTo>
                  <a:lnTo>
                    <a:pt x="224845" y="1130299"/>
                  </a:lnTo>
                  <a:lnTo>
                    <a:pt x="182405" y="1104899"/>
                  </a:lnTo>
                  <a:lnTo>
                    <a:pt x="145285" y="1066799"/>
                  </a:lnTo>
                  <a:lnTo>
                    <a:pt x="113449" y="1041399"/>
                  </a:lnTo>
                  <a:lnTo>
                    <a:pt x="86864" y="1003299"/>
                  </a:lnTo>
                  <a:lnTo>
                    <a:pt x="125539" y="1003299"/>
                  </a:lnTo>
                  <a:lnTo>
                    <a:pt x="156340" y="1041399"/>
                  </a:lnTo>
                  <a:lnTo>
                    <a:pt x="193027" y="1079499"/>
                  </a:lnTo>
                  <a:lnTo>
                    <a:pt x="235644" y="1104899"/>
                  </a:lnTo>
                  <a:lnTo>
                    <a:pt x="284232" y="1142999"/>
                  </a:lnTo>
                  <a:lnTo>
                    <a:pt x="338834" y="1181099"/>
                  </a:lnTo>
                  <a:lnTo>
                    <a:pt x="379106" y="1193799"/>
                  </a:lnTo>
                  <a:lnTo>
                    <a:pt x="420100" y="1219199"/>
                  </a:lnTo>
                  <a:lnTo>
                    <a:pt x="461812" y="1231899"/>
                  </a:lnTo>
                  <a:lnTo>
                    <a:pt x="504236" y="1257299"/>
                  </a:lnTo>
                  <a:lnTo>
                    <a:pt x="547367" y="1269999"/>
                  </a:lnTo>
                  <a:lnTo>
                    <a:pt x="591200" y="1295399"/>
                  </a:lnTo>
                  <a:lnTo>
                    <a:pt x="680952" y="1320799"/>
                  </a:lnTo>
                  <a:lnTo>
                    <a:pt x="726860" y="1346199"/>
                  </a:lnTo>
                  <a:lnTo>
                    <a:pt x="917261" y="1396999"/>
                  </a:lnTo>
                  <a:close/>
                </a:path>
                <a:path w="4494530" h="1574800">
                  <a:moveTo>
                    <a:pt x="4028169" y="1231899"/>
                  </a:moveTo>
                  <a:lnTo>
                    <a:pt x="3937280" y="1231899"/>
                  </a:lnTo>
                  <a:lnTo>
                    <a:pt x="4024854" y="1206499"/>
                  </a:lnTo>
                  <a:lnTo>
                    <a:pt x="4067617" y="1181099"/>
                  </a:lnTo>
                  <a:lnTo>
                    <a:pt x="4109340" y="1168399"/>
                  </a:lnTo>
                  <a:lnTo>
                    <a:pt x="4149754" y="1142999"/>
                  </a:lnTo>
                  <a:lnTo>
                    <a:pt x="4201102" y="1142999"/>
                  </a:lnTo>
                  <a:lnTo>
                    <a:pt x="4182758" y="1155699"/>
                  </a:lnTo>
                  <a:lnTo>
                    <a:pt x="4145631" y="1168399"/>
                  </a:lnTo>
                  <a:lnTo>
                    <a:pt x="4107358" y="1193799"/>
                  </a:lnTo>
                  <a:lnTo>
                    <a:pt x="4068138" y="1219199"/>
                  </a:lnTo>
                  <a:lnTo>
                    <a:pt x="4051435" y="1219199"/>
                  </a:lnTo>
                  <a:lnTo>
                    <a:pt x="4044595" y="1226680"/>
                  </a:lnTo>
                  <a:lnTo>
                    <a:pt x="4028169" y="1231899"/>
                  </a:lnTo>
                  <a:close/>
                </a:path>
                <a:path w="4494530" h="1574800">
                  <a:moveTo>
                    <a:pt x="4044595" y="1226680"/>
                  </a:moveTo>
                  <a:lnTo>
                    <a:pt x="4051435" y="1219199"/>
                  </a:lnTo>
                  <a:lnTo>
                    <a:pt x="4068138" y="1219199"/>
                  </a:lnTo>
                  <a:lnTo>
                    <a:pt x="4044595" y="1226680"/>
                  </a:lnTo>
                  <a:close/>
                </a:path>
                <a:path w="4494530" h="1574800">
                  <a:moveTo>
                    <a:pt x="3492531" y="1409699"/>
                  </a:moveTo>
                  <a:lnTo>
                    <a:pt x="3084130" y="1409699"/>
                  </a:lnTo>
                  <a:lnTo>
                    <a:pt x="3133676" y="1396999"/>
                  </a:lnTo>
                  <a:lnTo>
                    <a:pt x="3183193" y="1396999"/>
                  </a:lnTo>
                  <a:lnTo>
                    <a:pt x="3232662" y="1384299"/>
                  </a:lnTo>
                  <a:lnTo>
                    <a:pt x="3473814" y="1384299"/>
                  </a:lnTo>
                  <a:lnTo>
                    <a:pt x="3787907" y="1308099"/>
                  </a:lnTo>
                  <a:lnTo>
                    <a:pt x="3896650" y="1308099"/>
                  </a:lnTo>
                  <a:lnTo>
                    <a:pt x="3702495" y="1358899"/>
                  </a:lnTo>
                  <a:lnTo>
                    <a:pt x="3492531" y="1409699"/>
                  </a:lnTo>
                  <a:close/>
                </a:path>
                <a:path w="4494530" h="1574800">
                  <a:moveTo>
                    <a:pt x="799963" y="1396999"/>
                  </a:moveTo>
                  <a:lnTo>
                    <a:pt x="748941" y="1384299"/>
                  </a:lnTo>
                  <a:lnTo>
                    <a:pt x="736663" y="1378091"/>
                  </a:lnTo>
                  <a:lnTo>
                    <a:pt x="799963" y="1396999"/>
                  </a:lnTo>
                  <a:close/>
                </a:path>
                <a:path w="4494530" h="1574800">
                  <a:moveTo>
                    <a:pt x="3329607" y="1435099"/>
                  </a:moveTo>
                  <a:lnTo>
                    <a:pt x="2885999" y="1435099"/>
                  </a:lnTo>
                  <a:lnTo>
                    <a:pt x="2935489" y="1422399"/>
                  </a:lnTo>
                  <a:lnTo>
                    <a:pt x="2985019" y="1422399"/>
                  </a:lnTo>
                  <a:lnTo>
                    <a:pt x="3034572" y="1409699"/>
                  </a:lnTo>
                  <a:lnTo>
                    <a:pt x="3437356" y="1409699"/>
                  </a:lnTo>
                  <a:lnTo>
                    <a:pt x="3381050" y="1422399"/>
                  </a:lnTo>
                  <a:lnTo>
                    <a:pt x="3329607" y="1435099"/>
                  </a:lnTo>
                  <a:close/>
                </a:path>
                <a:path w="4494530" h="1574800">
                  <a:moveTo>
                    <a:pt x="3174931" y="1460499"/>
                  </a:moveTo>
                  <a:lnTo>
                    <a:pt x="2639768" y="1460499"/>
                  </a:lnTo>
                  <a:lnTo>
                    <a:pt x="2688793" y="1447799"/>
                  </a:lnTo>
                  <a:lnTo>
                    <a:pt x="2787210" y="1447799"/>
                  </a:lnTo>
                  <a:lnTo>
                    <a:pt x="2836567" y="1435099"/>
                  </a:lnTo>
                  <a:lnTo>
                    <a:pt x="3278112" y="1435099"/>
                  </a:lnTo>
                  <a:lnTo>
                    <a:pt x="3174931" y="1460499"/>
                  </a:lnTo>
                  <a:close/>
                </a:path>
                <a:path w="4494530" h="1574800">
                  <a:moveTo>
                    <a:pt x="1329486" y="1473199"/>
                  </a:moveTo>
                  <a:lnTo>
                    <a:pt x="1072649" y="1473199"/>
                  </a:lnTo>
                  <a:lnTo>
                    <a:pt x="1022181" y="1460499"/>
                  </a:lnTo>
                  <a:lnTo>
                    <a:pt x="1275732" y="1460499"/>
                  </a:lnTo>
                  <a:lnTo>
                    <a:pt x="1329486" y="1473199"/>
                  </a:lnTo>
                  <a:close/>
                </a:path>
                <a:path w="4494530" h="1574800">
                  <a:moveTo>
                    <a:pt x="3019545" y="1473199"/>
                  </a:moveTo>
                  <a:lnTo>
                    <a:pt x="2498896" y="1473199"/>
                  </a:lnTo>
                  <a:lnTo>
                    <a:pt x="2545198" y="1460499"/>
                  </a:lnTo>
                  <a:lnTo>
                    <a:pt x="3071434" y="1460499"/>
                  </a:lnTo>
                  <a:lnTo>
                    <a:pt x="3019545" y="1473199"/>
                  </a:lnTo>
                  <a:close/>
                </a:path>
                <a:path w="4494530" h="1574800">
                  <a:moveTo>
                    <a:pt x="1595335" y="1498599"/>
                  </a:moveTo>
                  <a:lnTo>
                    <a:pt x="1224927" y="1498599"/>
                  </a:lnTo>
                  <a:lnTo>
                    <a:pt x="1123264" y="1473199"/>
                  </a:lnTo>
                  <a:lnTo>
                    <a:pt x="1383861" y="1473199"/>
                  </a:lnTo>
                  <a:lnTo>
                    <a:pt x="1438851" y="1485899"/>
                  </a:lnTo>
                  <a:lnTo>
                    <a:pt x="1543168" y="1485899"/>
                  </a:lnTo>
                  <a:lnTo>
                    <a:pt x="1595335" y="1498599"/>
                  </a:lnTo>
                  <a:close/>
                </a:path>
                <a:path w="4494530" h="1574800">
                  <a:moveTo>
                    <a:pt x="2915438" y="1485899"/>
                  </a:moveTo>
                  <a:lnTo>
                    <a:pt x="2308167" y="1485899"/>
                  </a:lnTo>
                  <a:lnTo>
                    <a:pt x="2356617" y="1473199"/>
                  </a:lnTo>
                  <a:lnTo>
                    <a:pt x="2967549" y="1473199"/>
                  </a:lnTo>
                  <a:lnTo>
                    <a:pt x="2915438" y="1485899"/>
                  </a:lnTo>
                  <a:close/>
                </a:path>
                <a:path w="4494530" h="1574800">
                  <a:moveTo>
                    <a:pt x="2425352" y="1574799"/>
                  </a:moveTo>
                  <a:lnTo>
                    <a:pt x="2417258" y="1574799"/>
                  </a:lnTo>
                  <a:lnTo>
                    <a:pt x="2411554" y="1562099"/>
                  </a:lnTo>
                  <a:lnTo>
                    <a:pt x="2408892" y="1549399"/>
                  </a:lnTo>
                  <a:lnTo>
                    <a:pt x="2413754" y="1549399"/>
                  </a:lnTo>
                  <a:lnTo>
                    <a:pt x="2524717" y="1523999"/>
                  </a:lnTo>
                  <a:lnTo>
                    <a:pt x="1481476" y="1523999"/>
                  </a:lnTo>
                  <a:lnTo>
                    <a:pt x="1429904" y="1511299"/>
                  </a:lnTo>
                  <a:lnTo>
                    <a:pt x="1327148" y="1511299"/>
                  </a:lnTo>
                  <a:lnTo>
                    <a:pt x="1275969" y="1498599"/>
                  </a:lnTo>
                  <a:lnTo>
                    <a:pt x="2059617" y="1498599"/>
                  </a:lnTo>
                  <a:lnTo>
                    <a:pt x="2110066" y="1485899"/>
                  </a:lnTo>
                  <a:lnTo>
                    <a:pt x="2840114" y="1485899"/>
                  </a:lnTo>
                  <a:lnTo>
                    <a:pt x="2425352" y="1574799"/>
                  </a:lnTo>
                  <a:close/>
                </a:path>
                <a:path w="4494530" h="1574800">
                  <a:moveTo>
                    <a:pt x="1324413" y="1523999"/>
                  </a:moveTo>
                  <a:lnTo>
                    <a:pt x="1071709" y="1523999"/>
                  </a:lnTo>
                  <a:lnTo>
                    <a:pt x="1022182" y="1511299"/>
                  </a:lnTo>
                  <a:lnTo>
                    <a:pt x="1272812" y="1511299"/>
                  </a:lnTo>
                  <a:lnTo>
                    <a:pt x="1324413" y="1523999"/>
                  </a:lnTo>
                  <a:close/>
                </a:path>
                <a:path w="4494530" h="1574800">
                  <a:moveTo>
                    <a:pt x="2376270" y="1536699"/>
                  </a:moveTo>
                  <a:lnTo>
                    <a:pt x="1172590" y="1536699"/>
                  </a:lnTo>
                  <a:lnTo>
                    <a:pt x="1121840" y="1523999"/>
                  </a:lnTo>
                  <a:lnTo>
                    <a:pt x="2425699" y="1523999"/>
                  </a:lnTo>
                  <a:lnTo>
                    <a:pt x="2376270" y="1536699"/>
                  </a:lnTo>
                  <a:close/>
                </a:path>
                <a:path w="4494530" h="1574800">
                  <a:moveTo>
                    <a:pt x="2127024" y="1549399"/>
                  </a:moveTo>
                  <a:lnTo>
                    <a:pt x="1328673" y="1549399"/>
                  </a:lnTo>
                  <a:lnTo>
                    <a:pt x="1275994" y="1536699"/>
                  </a:lnTo>
                  <a:lnTo>
                    <a:pt x="2179169" y="1536699"/>
                  </a:lnTo>
                  <a:lnTo>
                    <a:pt x="2127024" y="1549399"/>
                  </a:lnTo>
                  <a:close/>
                </a:path>
                <a:path w="4494530" h="1574800">
                  <a:moveTo>
                    <a:pt x="1759826" y="1562099"/>
                  </a:moveTo>
                  <a:lnTo>
                    <a:pt x="1602349" y="1562099"/>
                  </a:lnTo>
                  <a:lnTo>
                    <a:pt x="1546201" y="1549399"/>
                  </a:lnTo>
                  <a:lnTo>
                    <a:pt x="1812381" y="1549399"/>
                  </a:lnTo>
                  <a:lnTo>
                    <a:pt x="1759826" y="156209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04118757-EA7F-B234-737C-B681E2BCAB8C}"/>
                </a:ext>
              </a:extLst>
            </p:cNvPr>
            <p:cNvGrpSpPr/>
            <p:nvPr/>
          </p:nvGrpSpPr>
          <p:grpSpPr>
            <a:xfrm>
              <a:off x="6625846" y="3982459"/>
              <a:ext cx="2896975" cy="1117495"/>
              <a:chOff x="241494" y="2397699"/>
              <a:chExt cx="2896975" cy="1117495"/>
            </a:xfrm>
          </p:grpSpPr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48D5288C-C20F-BAEE-4B64-0CCDA432F32D}"/>
                  </a:ext>
                </a:extLst>
              </p:cNvPr>
              <p:cNvGrpSpPr/>
              <p:nvPr/>
            </p:nvGrpSpPr>
            <p:grpSpPr>
              <a:xfrm>
                <a:off x="241494" y="2397699"/>
                <a:ext cx="2896975" cy="792349"/>
                <a:chOff x="241494" y="2397699"/>
                <a:chExt cx="2896975" cy="792349"/>
              </a:xfrm>
            </p:grpSpPr>
            <p:sp>
              <p:nvSpPr>
                <p:cNvPr id="122" name="object 11">
                  <a:extLst>
                    <a:ext uri="{FF2B5EF4-FFF2-40B4-BE49-F238E27FC236}">
                      <a16:creationId xmlns:a16="http://schemas.microsoft.com/office/drawing/2014/main" id="{330265EE-CE12-F7B7-61B1-2FC89113D9A4}"/>
                    </a:ext>
                  </a:extLst>
                </p:cNvPr>
                <p:cNvSpPr txBox="1"/>
                <p:nvPr/>
              </p:nvSpPr>
              <p:spPr>
                <a:xfrm>
                  <a:off x="241494" y="2397699"/>
                  <a:ext cx="2896975" cy="754694"/>
                </a:xfrm>
                <a:prstGeom prst="rect">
                  <a:avLst/>
                </a:prstGeom>
              </p:spPr>
              <p:txBody>
                <a:bodyPr vert="horz" wrap="square" lIns="0" tIns="15875" rIns="0" bIns="0" rtlCol="0">
                  <a:spAutoFit/>
                </a:bodyPr>
                <a:lstStyle/>
                <a:p>
                  <a:pPr marL="38100">
                    <a:lnSpc>
                      <a:spcPct val="100000"/>
                    </a:lnSpc>
                    <a:spcBef>
                      <a:spcPts val="125"/>
                    </a:spcBef>
                  </a:pPr>
                  <a:r>
                    <a:rPr lang="en-GB" sz="7200" spc="-75" baseline="-20512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Calibri"/>
                    </a:rPr>
                    <a:t>11</a:t>
                  </a:r>
                  <a:r>
                    <a:rPr sz="6000" spc="-487" baseline="-20512" dirty="0">
                      <a:solidFill>
                        <a:srgbClr val="7D4B38"/>
                      </a:solidFill>
                      <a:latin typeface="Amasis MT Pro Black" panose="02040A04050005020304" pitchFamily="18" charset="0"/>
                      <a:cs typeface="Calibri"/>
                    </a:rPr>
                    <a:t> </a:t>
                  </a:r>
                  <a:r>
                    <a:rPr sz="2000" spc="-130" dirty="0">
                      <a:solidFill>
                        <a:srgbClr val="46287F"/>
                      </a:solidFill>
                      <a:latin typeface="Amasis MT Pro Black" panose="02040A04050005020304" pitchFamily="18" charset="0"/>
                      <a:cs typeface="Calibri"/>
                    </a:rPr>
                    <a:t>OCTOBER</a:t>
                  </a:r>
                  <a:endParaRPr sz="200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endParaRPr>
                </a:p>
              </p:txBody>
            </p:sp>
            <p:sp>
              <p:nvSpPr>
                <p:cNvPr id="123" name="object 12">
                  <a:extLst>
                    <a:ext uri="{FF2B5EF4-FFF2-40B4-BE49-F238E27FC236}">
                      <a16:creationId xmlns:a16="http://schemas.microsoft.com/office/drawing/2014/main" id="{31701579-9F61-9DFF-2AE2-7273184388E4}"/>
                    </a:ext>
                  </a:extLst>
                </p:cNvPr>
                <p:cNvSpPr txBox="1"/>
                <p:nvPr/>
              </p:nvSpPr>
              <p:spPr>
                <a:xfrm>
                  <a:off x="972792" y="3011794"/>
                  <a:ext cx="745497" cy="178254"/>
                </a:xfrm>
                <a:prstGeom prst="rect">
                  <a:avLst/>
                </a:prstGeom>
              </p:spPr>
              <p:txBody>
                <a:bodyPr vert="horz" wrap="square" lIns="0" tIns="1651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130"/>
                    </a:spcBef>
                  </a:pPr>
                  <a:r>
                    <a:rPr lang="en-GB" sz="1050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9A</a:t>
                  </a:r>
                  <a:r>
                    <a:rPr sz="1050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M-</a:t>
                  </a:r>
                  <a:r>
                    <a:rPr sz="10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1</a:t>
                  </a:r>
                  <a:r>
                    <a:rPr lang="en-GB" sz="10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3</a:t>
                  </a:r>
                  <a:r>
                    <a:rPr sz="10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PM</a:t>
                  </a:r>
                  <a:endParaRPr sz="105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endParaRPr>
                </a:p>
              </p:txBody>
            </p:sp>
          </p:grp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A1E33979-0AEC-4B7F-39B1-57D0CB605F16}"/>
                  </a:ext>
                </a:extLst>
              </p:cNvPr>
              <p:cNvSpPr txBox="1"/>
              <p:nvPr/>
            </p:nvSpPr>
            <p:spPr>
              <a:xfrm>
                <a:off x="256734" y="3176640"/>
                <a:ext cx="27336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294AA"/>
                    </a:solidFill>
                    <a:latin typeface="Amasis MT Pro Black" panose="02040A04050005020304" pitchFamily="18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VIRTUAL HALF DAY CONFERENCE</a:t>
                </a:r>
                <a:endParaRPr lang="en-GB" sz="1600" dirty="0">
                  <a:solidFill>
                    <a:srgbClr val="0294AA"/>
                  </a:solidFill>
                  <a:latin typeface="Amasis MT Pro Black" panose="02040A04050005020304" pitchFamily="18" charset="0"/>
                </a:endParaRPr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B8769F3D-F1C5-CA32-18AF-76766FAADE7B}"/>
              </a:ext>
            </a:extLst>
          </p:cNvPr>
          <p:cNvGrpSpPr/>
          <p:nvPr/>
        </p:nvGrpSpPr>
        <p:grpSpPr>
          <a:xfrm>
            <a:off x="6324600" y="4984034"/>
            <a:ext cx="3603189" cy="1111966"/>
            <a:chOff x="6324600" y="5181600"/>
            <a:chExt cx="3603189" cy="1111966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38D4D8D-F2ED-9607-0ACC-0C51E6CFBA7A}"/>
                </a:ext>
              </a:extLst>
            </p:cNvPr>
            <p:cNvGrpSpPr/>
            <p:nvPr/>
          </p:nvGrpSpPr>
          <p:grpSpPr>
            <a:xfrm>
              <a:off x="6324600" y="5181600"/>
              <a:ext cx="2286000" cy="1111966"/>
              <a:chOff x="317694" y="2397699"/>
              <a:chExt cx="2286000" cy="1111966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2ACB6C0C-38A7-A1DC-C949-F7209E86B496}"/>
                  </a:ext>
                </a:extLst>
              </p:cNvPr>
              <p:cNvGrpSpPr/>
              <p:nvPr/>
            </p:nvGrpSpPr>
            <p:grpSpPr>
              <a:xfrm>
                <a:off x="693259" y="2397699"/>
                <a:ext cx="1910435" cy="689458"/>
                <a:chOff x="693259" y="2397699"/>
                <a:chExt cx="1910435" cy="689458"/>
              </a:xfrm>
            </p:grpSpPr>
            <p:sp>
              <p:nvSpPr>
                <p:cNvPr id="128" name="object 11">
                  <a:extLst>
                    <a:ext uri="{FF2B5EF4-FFF2-40B4-BE49-F238E27FC236}">
                      <a16:creationId xmlns:a16="http://schemas.microsoft.com/office/drawing/2014/main" id="{BE628581-139D-4933-2A75-4E48FE924726}"/>
                    </a:ext>
                  </a:extLst>
                </p:cNvPr>
                <p:cNvSpPr txBox="1"/>
                <p:nvPr/>
              </p:nvSpPr>
              <p:spPr>
                <a:xfrm>
                  <a:off x="693259" y="2397699"/>
                  <a:ext cx="1732257" cy="631583"/>
                </a:xfrm>
                <a:prstGeom prst="rect">
                  <a:avLst/>
                </a:prstGeom>
              </p:spPr>
              <p:txBody>
                <a:bodyPr vert="horz" wrap="square" lIns="0" tIns="15875" rIns="0" bIns="0" rtlCol="0">
                  <a:spAutoFit/>
                </a:bodyPr>
                <a:lstStyle/>
                <a:p>
                  <a:pPr marL="38100">
                    <a:lnSpc>
                      <a:spcPct val="100000"/>
                    </a:lnSpc>
                    <a:spcBef>
                      <a:spcPts val="125"/>
                    </a:spcBef>
                  </a:pPr>
                  <a:r>
                    <a:rPr lang="en-GB" sz="6000" spc="-75" baseline="-20512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Calibri"/>
                    </a:rPr>
                    <a:t>31</a:t>
                  </a:r>
                  <a:r>
                    <a:rPr sz="4875" spc="-487" baseline="-20512" dirty="0">
                      <a:solidFill>
                        <a:srgbClr val="7D4B38"/>
                      </a:solidFill>
                      <a:latin typeface="Amasis MT Pro Black" panose="02040A04050005020304" pitchFamily="18" charset="0"/>
                      <a:cs typeface="Calibri"/>
                    </a:rPr>
                    <a:t> </a:t>
                  </a:r>
                  <a:r>
                    <a:rPr sz="1650" spc="-130" dirty="0">
                      <a:solidFill>
                        <a:srgbClr val="46287F"/>
                      </a:solidFill>
                      <a:latin typeface="Amasis MT Pro Black" panose="02040A04050005020304" pitchFamily="18" charset="0"/>
                      <a:cs typeface="Calibri"/>
                    </a:rPr>
                    <a:t>OCTOBER</a:t>
                  </a:r>
                  <a:endParaRPr sz="1650" dirty="0">
                    <a:solidFill>
                      <a:srgbClr val="46287F"/>
                    </a:solidFill>
                    <a:latin typeface="Amasis MT Pro Black" panose="02040A04050005020304" pitchFamily="18" charset="0"/>
                    <a:cs typeface="Calibri"/>
                  </a:endParaRPr>
                </a:p>
              </p:txBody>
            </p:sp>
            <p:sp>
              <p:nvSpPr>
                <p:cNvPr id="129" name="object 12">
                  <a:extLst>
                    <a:ext uri="{FF2B5EF4-FFF2-40B4-BE49-F238E27FC236}">
                      <a16:creationId xmlns:a16="http://schemas.microsoft.com/office/drawing/2014/main" id="{49F785B6-2A74-9795-F5C1-ACB8541EAF78}"/>
                    </a:ext>
                  </a:extLst>
                </p:cNvPr>
                <p:cNvSpPr txBox="1"/>
                <p:nvPr/>
              </p:nvSpPr>
              <p:spPr>
                <a:xfrm>
                  <a:off x="1395562" y="2924292"/>
                  <a:ext cx="1208132" cy="162865"/>
                </a:xfrm>
                <a:prstGeom prst="rect">
                  <a:avLst/>
                </a:prstGeom>
              </p:spPr>
              <p:txBody>
                <a:bodyPr vert="horz" wrap="square" lIns="0" tIns="16510" rIns="0" bIns="0" rtlCol="0">
                  <a:spAutoFit/>
                </a:bodyPr>
                <a:lstStyle/>
                <a:p>
                  <a:pPr marL="12700">
                    <a:lnSpc>
                      <a:spcPct val="100000"/>
                    </a:lnSpc>
                    <a:spcBef>
                      <a:spcPts val="130"/>
                    </a:spcBef>
                  </a:pPr>
                  <a:r>
                    <a:rPr sz="950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1</a:t>
                  </a:r>
                  <a:r>
                    <a:rPr lang="en-GB" sz="950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3</a:t>
                  </a:r>
                  <a:r>
                    <a:rPr sz="950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PM-</a:t>
                  </a:r>
                  <a:r>
                    <a:rPr sz="9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1</a:t>
                  </a:r>
                  <a:r>
                    <a:rPr lang="en-GB" sz="9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4</a:t>
                  </a:r>
                  <a:r>
                    <a:rPr sz="9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PM</a:t>
                  </a:r>
                  <a:r>
                    <a:rPr lang="en-GB" sz="95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 </a:t>
                  </a:r>
                  <a:r>
                    <a:rPr lang="en-GB" sz="700" spc="-25" dirty="0">
                      <a:solidFill>
                        <a:srgbClr val="C00078"/>
                      </a:solidFill>
                      <a:latin typeface="Amasis MT Pro Black" panose="02040A04050005020304" pitchFamily="18" charset="0"/>
                      <a:cs typeface="Arial"/>
                    </a:rPr>
                    <a:t>(GMT)</a:t>
                  </a:r>
                  <a:endParaRPr sz="700" dirty="0">
                    <a:solidFill>
                      <a:srgbClr val="C00078"/>
                    </a:solidFill>
                    <a:latin typeface="Amasis MT Pro Black" panose="02040A04050005020304" pitchFamily="18" charset="0"/>
                    <a:cs typeface="Arial"/>
                  </a:endParaRPr>
                </a:p>
              </p:txBody>
            </p:sp>
          </p:grp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1C80ADDA-8073-F305-CB5B-119942996300}"/>
                  </a:ext>
                </a:extLst>
              </p:cNvPr>
              <p:cNvSpPr txBox="1"/>
              <p:nvPr/>
            </p:nvSpPr>
            <p:spPr>
              <a:xfrm>
                <a:off x="317694" y="3048000"/>
                <a:ext cx="22005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rgbClr val="0294AA"/>
                    </a:solidFill>
                    <a:latin typeface="Amasis MT Pro Black" panose="02040A04050005020304" pitchFamily="18" charset="0"/>
                    <a:hlinkClick r:id="rId1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THE BIG QUESTION WITH JOHN AMAECHI</a:t>
                </a:r>
                <a:endParaRPr lang="en-GB" sz="1200" dirty="0">
                  <a:solidFill>
                    <a:srgbClr val="0294AA"/>
                  </a:solidFill>
                  <a:latin typeface="Amasis MT Pro Black" panose="02040A04050005020304" pitchFamily="18" charset="0"/>
                </a:endParaRPr>
              </a:p>
            </p:txBody>
          </p:sp>
        </p:grpSp>
        <p:sp>
          <p:nvSpPr>
            <p:cNvPr id="130" name="Flowchart: Alternate Process 129">
              <a:extLst>
                <a:ext uri="{FF2B5EF4-FFF2-40B4-BE49-F238E27FC236}">
                  <a16:creationId xmlns:a16="http://schemas.microsoft.com/office/drawing/2014/main" id="{5000FF08-D174-8F2C-6F7C-D1612662F17A}"/>
                </a:ext>
              </a:extLst>
            </p:cNvPr>
            <p:cNvSpPr/>
            <p:nvPr/>
          </p:nvSpPr>
          <p:spPr>
            <a:xfrm>
              <a:off x="8479989" y="5432503"/>
              <a:ext cx="1447800" cy="852973"/>
            </a:xfrm>
            <a:prstGeom prst="flowChartAlternateProcess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Additional webinar in collaboration with Berkshire Healthcare!</a:t>
              </a:r>
            </a:p>
          </p:txBody>
        </p:sp>
      </p:grpSp>
      <p:sp>
        <p:nvSpPr>
          <p:cNvPr id="131" name="Flowchart: Alternate Process 130">
            <a:extLst>
              <a:ext uri="{FF2B5EF4-FFF2-40B4-BE49-F238E27FC236}">
                <a16:creationId xmlns:a16="http://schemas.microsoft.com/office/drawing/2014/main" id="{E46FC1A7-DF16-ACDC-616E-26BECAB20475}"/>
              </a:ext>
            </a:extLst>
          </p:cNvPr>
          <p:cNvSpPr/>
          <p:nvPr/>
        </p:nvSpPr>
        <p:spPr>
          <a:xfrm>
            <a:off x="2971800" y="6781800"/>
            <a:ext cx="1190892" cy="810298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Session in collaboration with Frimley Academy!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B916EC5C-26D2-F0B8-C77F-81A47BB86AE4}"/>
              </a:ext>
            </a:extLst>
          </p:cNvPr>
          <p:cNvSpPr/>
          <p:nvPr/>
        </p:nvSpPr>
        <p:spPr>
          <a:xfrm>
            <a:off x="7162800" y="6567973"/>
            <a:ext cx="2693642" cy="1024125"/>
          </a:xfrm>
          <a:prstGeom prst="rect">
            <a:avLst/>
          </a:prstGeom>
          <a:solidFill>
            <a:srgbClr val="C1A5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For any queries, please contact </a:t>
            </a:r>
            <a:r>
              <a:rPr lang="en-GB" sz="1400" dirty="0">
                <a:solidFill>
                  <a:schemeClr val="bg1"/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Cheyenne.Sparks2@nhs.net</a:t>
            </a:r>
            <a:r>
              <a:rPr lang="en-GB" sz="1400" dirty="0">
                <a:solidFill>
                  <a:schemeClr val="bg1"/>
                </a:solidFill>
              </a:rPr>
              <a:t> or </a:t>
            </a:r>
            <a:r>
              <a:rPr lang="en-GB" sz="1400" dirty="0">
                <a:solidFill>
                  <a:schemeClr val="bg1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Shahana.Ramsden1@nhs.net</a:t>
            </a:r>
            <a:r>
              <a:rPr lang="en-GB" sz="14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F8F6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CF1800C7F86D499C036CA6938E93CE" ma:contentTypeVersion="18" ma:contentTypeDescription="Create a new document." ma:contentTypeScope="" ma:versionID="5aa7925eef66c6ae0c45477320419e49">
  <xsd:schema xmlns:xsd="http://www.w3.org/2001/XMLSchema" xmlns:xs="http://www.w3.org/2001/XMLSchema" xmlns:p="http://schemas.microsoft.com/office/2006/metadata/properties" xmlns:ns1="http://schemas.microsoft.com/sharepoint/v3" xmlns:ns2="d07bcb73-58ee-4ade-921a-52dd5d2e338b" xmlns:ns3="fcdb0765-db49-4c22-beb3-e6f9f7076461" targetNamespace="http://schemas.microsoft.com/office/2006/metadata/properties" ma:root="true" ma:fieldsID="be7f4807f7037b1e26c39dac01389097" ns1:_="" ns2:_="" ns3:_="">
    <xsd:import namespace="http://schemas.microsoft.com/sharepoint/v3"/>
    <xsd:import namespace="d07bcb73-58ee-4ade-921a-52dd5d2e338b"/>
    <xsd:import namespace="fcdb0765-db49-4c22-beb3-e6f9f7076461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7bcb73-58ee-4ade-921a-52dd5d2e338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4fe2347-3a75-4c2f-84a4-13b3726befb2}" ma:internalName="TaxCatchAll" ma:showField="CatchAllData" ma:web="d07bcb73-58ee-4ade-921a-52dd5d2e33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b0765-db49-4c22-beb3-e6f9f7076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fcdb0765-db49-4c22-beb3-e6f9f7076461">
      <Terms xmlns="http://schemas.microsoft.com/office/infopath/2007/PartnerControls"/>
    </lcf76f155ced4ddcb4097134ff3c332f>
    <TaxCatchAll xmlns="d07bcb73-58ee-4ade-921a-52dd5d2e338b" xsi:nil="true"/>
  </documentManagement>
</p:properties>
</file>

<file path=customXml/itemProps1.xml><?xml version="1.0" encoding="utf-8"?>
<ds:datastoreItem xmlns:ds="http://schemas.openxmlformats.org/officeDocument/2006/customXml" ds:itemID="{F3E08A0A-8906-44CC-B3DF-F1A4D8400E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07bcb73-58ee-4ade-921a-52dd5d2e338b"/>
    <ds:schemaRef ds:uri="fcdb0765-db49-4c22-beb3-e6f9f70764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14DD97-F2F1-4D7A-ADF4-E1B073EF90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608D1B-C089-4796-9BD7-82DD4EB48517}">
  <ds:schemaRefs>
    <ds:schemaRef ds:uri="http://purl.org/dc/elements/1.1/"/>
    <ds:schemaRef ds:uri="http://schemas.microsoft.com/sharepoint/v3"/>
    <ds:schemaRef ds:uri="http://purl.org/dc/terms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dcmitype/"/>
    <ds:schemaRef ds:uri="fcdb0765-db49-4c22-beb3-e6f9f7076461"/>
    <ds:schemaRef ds:uri="http://schemas.microsoft.com/office/infopath/2007/PartnerControls"/>
    <ds:schemaRef ds:uri="http://schemas.openxmlformats.org/package/2006/metadata/core-properties"/>
    <ds:schemaRef ds:uri="d07bcb73-58ee-4ade-921a-52dd5d2e338b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222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Amasis MT Pro Black</vt:lpstr>
      <vt:lpstr>Calibri</vt:lpstr>
      <vt:lpstr>Tahoma</vt:lpstr>
      <vt:lpstr>Office Theme</vt:lpstr>
      <vt:lpstr>EDI VIRTUAL ROADSHOW CONFERENCE 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Exhibition Modern Blue Trifold Brochure</dc:title>
  <dc:creator>Lara Iyer</dc:creator>
  <cp:keywords>DAFtfrRyetU,BAFoVTuNU8s</cp:keywords>
  <cp:lastModifiedBy>Chey Sparks</cp:lastModifiedBy>
  <cp:revision>2</cp:revision>
  <dcterms:created xsi:type="dcterms:W3CDTF">2023-09-07T09:51:57Z</dcterms:created>
  <dcterms:modified xsi:type="dcterms:W3CDTF">2023-09-14T09:27:12Z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2023-09-06T00:00:00Z</vt:filetime>
  </property>
  <property fmtid="{D5CDD505-2E9C-101B-9397-08002B2CF9AE}" pid="3" name="Creator">
    <vt:lpwstr>Canva</vt:lpwstr>
  </property>
  <property fmtid="{D5CDD505-2E9C-101B-9397-08002B2CF9AE}" pid="4" name="LastSaved">
    <vt:filetime>2023-09-07T00:00:00Z</vt:filetime>
  </property>
  <property fmtid="{D5CDD505-2E9C-101B-9397-08002B2CF9AE}" pid="5" name="Producer">
    <vt:lpwstr>Canva</vt:lpwstr>
  </property>
  <property fmtid="{D5CDD505-2E9C-101B-9397-08002B2CF9AE}" pid="6" name="ContentTypeId">
    <vt:lpwstr>0x010100DFCF1800C7F86D499C036CA6938E93CE</vt:lpwstr>
  </property>
  <property fmtid="{D5CDD505-2E9C-101B-9397-08002B2CF9AE}" pid="7" name="MediaServiceImageTags">
    <vt:lpwstr/>
  </property>
</Properties>
</file>