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0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750252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199991"/>
            <a:ext cx="7022328" cy="58785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Preventing burnout and increasing self-care in primary care settings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understand why self-care is important, specifically in the context of working with EUPD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think about factors that can lead to burnout and how to develop strategies to prevent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acknowledge barriers to effective self-care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reflect on strategies for different types of self-care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reduce work-related stress and improve well-being</a:t>
            </a:r>
          </a:p>
          <a:p>
            <a:endParaRPr lang="en-GB" sz="2000" b="1" dirty="0">
              <a:solidFill>
                <a:schemeClr val="accent1"/>
              </a:solidFill>
            </a:endParaRP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For: Primary Care Clinical Staff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Date: Tuesday 12</a:t>
            </a:r>
            <a:r>
              <a:rPr lang="en-GB" sz="2000" b="1" baseline="30000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th</a:t>
            </a:r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September 2023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Time: 13.00-14.30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Facilitated by PICT Psychologist and PICT Psychotherapist</a:t>
            </a:r>
            <a:endParaRPr lang="en-GB" sz="22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9232412"/>
            <a:ext cx="7022328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or need more information…</a:t>
            </a:r>
          </a:p>
          <a:p>
            <a:pPr lvl="0" defTabSz="914400" eaLnBrk="0" fontAlgn="base" hangingPunct="0"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1851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9FE9F5-1DE8-4C0F-979B-39E55159584F}">
  <ds:schemaRefs>
    <ds:schemaRef ds:uri="0c7d98b9-113b-4be4-99ba-70239777fdb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474684F-5072-48BB-A49C-B2199FCBADB2}">
  <ds:schemaRefs>
    <ds:schemaRef ds:uri="0c7d98b9-113b-4be4-99ba-70239777fdb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4930</TotalTime>
  <Words>124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Jessica Bezance</cp:lastModifiedBy>
  <cp:revision>36</cp:revision>
  <dcterms:created xsi:type="dcterms:W3CDTF">2020-05-13T12:14:26Z</dcterms:created>
  <dcterms:modified xsi:type="dcterms:W3CDTF">2023-09-03T18:59:08Z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