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7"/>
  </p:notesMasterIdLst>
  <p:handoutMasterIdLst>
    <p:handoutMasterId r:id="rId18"/>
  </p:handoutMasterIdLst>
  <p:sldIdLst>
    <p:sldId id="256" r:id="rId5"/>
    <p:sldId id="279" r:id="rId6"/>
    <p:sldId id="291" r:id="rId7"/>
    <p:sldId id="290" r:id="rId8"/>
    <p:sldId id="282" r:id="rId9"/>
    <p:sldId id="292" r:id="rId10"/>
    <p:sldId id="293" r:id="rId11"/>
    <p:sldId id="283" r:id="rId12"/>
    <p:sldId id="294" r:id="rId13"/>
    <p:sldId id="295" r:id="rId14"/>
    <p:sldId id="296" r:id="rId15"/>
    <p:sldId id="284" r:id="rId16"/>
  </p:sldIdLst>
  <p:sldSz cx="12192000" cy="6858000"/>
  <p:notesSz cx="6858000" cy="9144000"/>
  <p:defaultTextStyle>
    <a:defPPr rtl="0">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FDDE7"/>
    <a:srgbClr val="312896"/>
  </p:clrMru>
  <p:extLst>
    <p:ext uri="{E76CE94A-603C-4142-B9EB-6D1370010A27}">
      <p14:discardImageEditData xmlns:p14="http://schemas.microsoft.com/office/powerpoint/2010/main" val="0"/>
    </p:ext>
    <p:ext uri="{D31A062A-798A-4329-ABDD-BBA856620510}">
      <p14:defaultImageDpi xmlns:p14="http://schemas.microsoft.com/office/powerpoint/2010/main" val="15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B4655FD-B479-4E0F-9BF3-0DE42660D539}" v="4" dt="2023-06-07T08:22:38.173"/>
  </p1510:revLst>
</p1510:revInfo>
</file>

<file path=ppt/tableStyles.xml><?xml version="1.0" encoding="utf-8"?>
<a:tblStyleLst xmlns:a="http://schemas.openxmlformats.org/drawingml/2006/main" def="{5C22544A-7EE6-4342-B048-85BDC9FD1C3A}">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89189" autoAdjust="0"/>
  </p:normalViewPr>
  <p:slideViewPr>
    <p:cSldViewPr snapToGrid="0">
      <p:cViewPr varScale="1">
        <p:scale>
          <a:sx n="98" d="100"/>
          <a:sy n="98" d="100"/>
        </p:scale>
        <p:origin x="936" y="84"/>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84" d="100"/>
          <a:sy n="84" d="100"/>
        </p:scale>
        <p:origin x="3828"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NGAT, Gurpreet (NHS FRIMLEY ICB - D4U1Y)" userId="S::gurpreet.mangat2@nhs.net::2bdd13db-048c-4f77-8a93-94b44aebb748" providerId="AD" clId="Web-{2B4655FD-B479-4E0F-9BF3-0DE42660D539}"/>
    <pc:docChg chg="modSld">
      <pc:chgData name="MANGAT, Gurpreet (NHS FRIMLEY ICB - D4U1Y)" userId="S::gurpreet.mangat2@nhs.net::2bdd13db-048c-4f77-8a93-94b44aebb748" providerId="AD" clId="Web-{2B4655FD-B479-4E0F-9BF3-0DE42660D539}" dt="2023-06-07T08:22:35.798" v="0"/>
      <pc:docMkLst>
        <pc:docMk/>
      </pc:docMkLst>
      <pc:sldChg chg="modNotes">
        <pc:chgData name="MANGAT, Gurpreet (NHS FRIMLEY ICB - D4U1Y)" userId="S::gurpreet.mangat2@nhs.net::2bdd13db-048c-4f77-8a93-94b44aebb748" providerId="AD" clId="Web-{2B4655FD-B479-4E0F-9BF3-0DE42660D539}" dt="2023-06-07T08:22:35.798" v="0"/>
        <pc:sldMkLst>
          <pc:docMk/>
          <pc:sldMk cId="1325035235" sldId="256"/>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E8FF7CA-18C3-44C6-AB68-29906CDB309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n-GB"/>
          </a:p>
        </p:txBody>
      </p:sp>
      <p:sp>
        <p:nvSpPr>
          <p:cNvPr id="3" name="Date Placeholder 2">
            <a:extLst>
              <a:ext uri="{FF2B5EF4-FFF2-40B4-BE49-F238E27FC236}">
                <a16:creationId xmlns:a16="http://schemas.microsoft.com/office/drawing/2014/main" id="{6A16451A-2B01-421B-9719-DF8A39CEAC3F}"/>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rtl="0"/>
            <a:fld id="{8B485320-6055-415B-AD3A-4F67AC909757}" type="datetime1">
              <a:rPr lang="en-GB" smtClean="0"/>
              <a:t>07/06/2023</a:t>
            </a:fld>
            <a:endParaRPr lang="en-GB"/>
          </a:p>
        </p:txBody>
      </p:sp>
      <p:sp>
        <p:nvSpPr>
          <p:cNvPr id="4" name="Footer Placeholder 3">
            <a:extLst>
              <a:ext uri="{FF2B5EF4-FFF2-40B4-BE49-F238E27FC236}">
                <a16:creationId xmlns:a16="http://schemas.microsoft.com/office/drawing/2014/main" id="{E961ADEA-4231-4C48-AF2A-59069FB6FE84}"/>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n-GB"/>
          </a:p>
        </p:txBody>
      </p:sp>
      <p:sp>
        <p:nvSpPr>
          <p:cNvPr id="5" name="Slide Number Placeholder 4">
            <a:extLst>
              <a:ext uri="{FF2B5EF4-FFF2-40B4-BE49-F238E27FC236}">
                <a16:creationId xmlns:a16="http://schemas.microsoft.com/office/drawing/2014/main" id="{6EECB3F2-E4FC-40EF-A579-2C9098EBF9AE}"/>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905492F3-D8BE-4272-9207-B0B69E9E85EE}" type="slidenum">
              <a:rPr lang="en-GB" smtClean="0"/>
              <a:t>‹#›</a:t>
            </a:fld>
            <a:endParaRPr lang="en-GB"/>
          </a:p>
        </p:txBody>
      </p:sp>
    </p:spTree>
    <p:extLst>
      <p:ext uri="{BB962C8B-B14F-4D97-AF65-F5344CB8AC3E}">
        <p14:creationId xmlns:p14="http://schemas.microsoft.com/office/powerpoint/2010/main" val="126589600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n-GB" noProof="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0"/>
            <a:fld id="{CB1A72F6-87F0-4D31-9A8B-E3AD7BC9CCAF}" type="datetime1">
              <a:rPr lang="en-GB" noProof="0" smtClean="0"/>
              <a:t>07/06/2023</a:t>
            </a:fld>
            <a:endParaRPr lang="en-GB" noProof="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en-GB" noProof="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en-GB" noProof="0"/>
              <a:t>Click to edit Master text styles</a:t>
            </a:r>
          </a:p>
          <a:p>
            <a:pPr lvl="1" rtl="0"/>
            <a:r>
              <a:rPr lang="en-GB" noProof="0"/>
              <a:t>Second level</a:t>
            </a:r>
          </a:p>
          <a:p>
            <a:pPr lvl="2" rtl="0"/>
            <a:r>
              <a:rPr lang="en-GB" noProof="0"/>
              <a:t>Third level</a:t>
            </a:r>
          </a:p>
          <a:p>
            <a:pPr lvl="3" rtl="0"/>
            <a:r>
              <a:rPr lang="en-GB" noProof="0"/>
              <a:t>Fourth level</a:t>
            </a:r>
          </a:p>
          <a:p>
            <a:pPr lvl="4" rtl="0"/>
            <a:r>
              <a:rPr lang="en-GB" noProof="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n-GB" noProof="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CFA0C27B-56B0-4373-94C9-A2BB145B1EAB}" type="slidenum">
              <a:rPr lang="en-GB" noProof="0" smtClean="0"/>
              <a:t>‹#›</a:t>
            </a:fld>
            <a:endParaRPr lang="en-GB" noProof="0"/>
          </a:p>
        </p:txBody>
      </p:sp>
    </p:spTree>
    <p:extLst>
      <p:ext uri="{BB962C8B-B14F-4D97-AF65-F5344CB8AC3E}">
        <p14:creationId xmlns:p14="http://schemas.microsoft.com/office/powerpoint/2010/main" val="1621142428"/>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marL="1905">
              <a:spcBef>
                <a:spcPts val="1000"/>
              </a:spcBef>
            </a:pPr>
            <a:r>
              <a:rPr lang="en-GB" dirty="0"/>
              <a:t>SMS was initially used primarily for appointment reminders, FFTs, and batch messaging. However, over the past few years, the functionality of two-way secured messaging has significantly increased, providing numerous benefits to GP practices. </a:t>
            </a:r>
            <a:endParaRPr lang="en-US"/>
          </a:p>
          <a:p>
            <a:pPr marL="1905">
              <a:spcBef>
                <a:spcPts val="1000"/>
              </a:spcBef>
            </a:pPr>
            <a:r>
              <a:rPr lang="en-GB" dirty="0"/>
              <a:t>This has led to expanded use of SMS beyond its original purpose, allowing practices to underpin a wide range of GP services.</a:t>
            </a:r>
            <a:endParaRPr lang="en-US" dirty="0"/>
          </a:p>
          <a:p>
            <a:pPr marL="1905">
              <a:spcBef>
                <a:spcPts val="1000"/>
              </a:spcBef>
            </a:pPr>
            <a:r>
              <a:rPr lang="en-GB" dirty="0"/>
              <a:t>SMS is an efficient and cost-effective means of communication that is in line with the green agenda. It has transformed the way practices communicate with patients and presents significant cost savings compared to traditional methods such as letters or phone calls.</a:t>
            </a:r>
            <a:endParaRPr lang="en-US" dirty="0"/>
          </a:p>
          <a:p>
            <a:pPr marL="1905">
              <a:spcBef>
                <a:spcPts val="1000"/>
              </a:spcBef>
            </a:pPr>
            <a:r>
              <a:rPr lang="en-GB" dirty="0"/>
              <a:t>We are encouraging practices to take simple steps to reduce costs, reduce the use of unnecessary fragments and ensure communications are clear and concise.</a:t>
            </a:r>
            <a:endParaRPr lang="en-US" dirty="0"/>
          </a:p>
          <a:p>
            <a:endParaRPr lang="en-GB" dirty="0">
              <a:cs typeface="Calibri"/>
            </a:endParaRPr>
          </a:p>
        </p:txBody>
      </p:sp>
      <p:sp>
        <p:nvSpPr>
          <p:cNvPr id="4" name="Slide Number Placeholder 3"/>
          <p:cNvSpPr>
            <a:spLocks noGrp="1"/>
          </p:cNvSpPr>
          <p:nvPr>
            <p:ph type="sldNum" sz="quarter" idx="5"/>
          </p:nvPr>
        </p:nvSpPr>
        <p:spPr/>
        <p:txBody>
          <a:bodyPr rtlCol="0"/>
          <a:lstStyle/>
          <a:p>
            <a:pPr rtl="0"/>
            <a:fld id="{CFA0C27B-56B0-4373-94C9-A2BB145B1EAB}" type="slidenum">
              <a:rPr lang="en-GB" smtClean="0"/>
              <a:t>1</a:t>
            </a:fld>
            <a:endParaRPr lang="en-GB"/>
          </a:p>
        </p:txBody>
      </p:sp>
    </p:spTree>
    <p:extLst>
      <p:ext uri="{BB962C8B-B14F-4D97-AF65-F5344CB8AC3E}">
        <p14:creationId xmlns:p14="http://schemas.microsoft.com/office/powerpoint/2010/main" val="348538667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Lastly, NHS App Notifications. </a:t>
            </a:r>
          </a:p>
          <a:p>
            <a:r>
              <a:rPr lang="en-GB" dirty="0"/>
              <a:t>A pilot recently ended in March 2023, where Accurx and NHS App team collaborated. If a text was sent to a patient who had an NHS App account, this would send a notification rather than a SMS, with a fail safe, if the notification wasn’t read then it would be sent as a text message.  The pilot was successful and we are waiting for NHS App to confirm a date as to when this will be rolled out nationally.  </a:t>
            </a:r>
          </a:p>
        </p:txBody>
      </p:sp>
      <p:sp>
        <p:nvSpPr>
          <p:cNvPr id="4" name="Slide Number Placeholder 3"/>
          <p:cNvSpPr>
            <a:spLocks noGrp="1"/>
          </p:cNvSpPr>
          <p:nvPr>
            <p:ph type="sldNum" sz="quarter" idx="5"/>
          </p:nvPr>
        </p:nvSpPr>
        <p:spPr/>
        <p:txBody>
          <a:bodyPr/>
          <a:lstStyle/>
          <a:p>
            <a:pPr rtl="0"/>
            <a:fld id="{CFA0C27B-56B0-4373-94C9-A2BB145B1EAB}" type="slidenum">
              <a:rPr lang="en-GB" noProof="0" smtClean="0"/>
              <a:t>10</a:t>
            </a:fld>
            <a:endParaRPr lang="en-GB" noProof="0"/>
          </a:p>
        </p:txBody>
      </p:sp>
    </p:spTree>
    <p:extLst>
      <p:ext uri="{BB962C8B-B14F-4D97-AF65-F5344CB8AC3E}">
        <p14:creationId xmlns:p14="http://schemas.microsoft.com/office/powerpoint/2010/main" val="10914802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r>
              <a:rPr lang="en-GB" dirty="0"/>
              <a:t>We are in communications with Accurx to support with fragment optimisation. We have asked them to review their own SMS templates as not all adhere to their guidance. They plan on reviewing these. </a:t>
            </a:r>
          </a:p>
          <a:p>
            <a:pPr rtl="0"/>
            <a:r>
              <a:rPr lang="en-GB" dirty="0"/>
              <a:t>We have also discussed a interface development whereby it would be made clearer when a text has crossed into the next boundary. </a:t>
            </a:r>
          </a:p>
        </p:txBody>
      </p:sp>
      <p:sp>
        <p:nvSpPr>
          <p:cNvPr id="4" name="Slide Number Placeholder 3"/>
          <p:cNvSpPr>
            <a:spLocks noGrp="1"/>
          </p:cNvSpPr>
          <p:nvPr>
            <p:ph type="sldNum" sz="quarter" idx="5"/>
          </p:nvPr>
        </p:nvSpPr>
        <p:spPr/>
        <p:txBody>
          <a:bodyPr rtlCol="0"/>
          <a:lstStyle/>
          <a:p>
            <a:pPr rtl="0"/>
            <a:fld id="{D0E07AD8-B183-4E25-B2A7-CD3B44393105}" type="slidenum">
              <a:rPr lang="en-GB" smtClean="0"/>
              <a:t>11</a:t>
            </a:fld>
            <a:endParaRPr lang="en-GB"/>
          </a:p>
        </p:txBody>
      </p:sp>
    </p:spTree>
    <p:extLst>
      <p:ext uri="{BB962C8B-B14F-4D97-AF65-F5344CB8AC3E}">
        <p14:creationId xmlns:p14="http://schemas.microsoft.com/office/powerpoint/2010/main" val="39404905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GB" dirty="0"/>
          </a:p>
        </p:txBody>
      </p:sp>
      <p:sp>
        <p:nvSpPr>
          <p:cNvPr id="4" name="Slide Number Placeholder 3"/>
          <p:cNvSpPr>
            <a:spLocks noGrp="1"/>
          </p:cNvSpPr>
          <p:nvPr>
            <p:ph type="sldNum" sz="quarter" idx="5"/>
          </p:nvPr>
        </p:nvSpPr>
        <p:spPr/>
        <p:txBody>
          <a:bodyPr rtlCol="0"/>
          <a:lstStyle/>
          <a:p>
            <a:pPr rtl="0"/>
            <a:fld id="{D0E07AD8-B183-4E25-B2A7-CD3B44393105}" type="slidenum">
              <a:rPr lang="en-GB" smtClean="0"/>
              <a:t>12</a:t>
            </a:fld>
            <a:endParaRPr lang="en-GB"/>
          </a:p>
        </p:txBody>
      </p:sp>
    </p:spTree>
    <p:extLst>
      <p:ext uri="{BB962C8B-B14F-4D97-AF65-F5344CB8AC3E}">
        <p14:creationId xmlns:p14="http://schemas.microsoft.com/office/powerpoint/2010/main" val="9623666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r>
              <a:rPr lang="en-GB" dirty="0"/>
              <a:t>Initially, SMS was used for basic tasks such as appointment reminders, FFT and batch messaging. Now SMS functionality has increased with being able to send out Questionnaires, 2-way communications, attaching files, and a lot more. SMS can be efficient and cost-effective. Saving time on printing, folding and posting letters or phone calls. We have a few steps to make SMS communications clear and concise as well as reduce unnecessary fragments. </a:t>
            </a:r>
          </a:p>
        </p:txBody>
      </p:sp>
      <p:sp>
        <p:nvSpPr>
          <p:cNvPr id="4" name="Slide Number Placeholder 3"/>
          <p:cNvSpPr>
            <a:spLocks noGrp="1"/>
          </p:cNvSpPr>
          <p:nvPr>
            <p:ph type="sldNum" sz="quarter" idx="5"/>
          </p:nvPr>
        </p:nvSpPr>
        <p:spPr/>
        <p:txBody>
          <a:bodyPr rtlCol="0"/>
          <a:lstStyle/>
          <a:p>
            <a:pPr rtl="0"/>
            <a:fld id="{D0E07AD8-B183-4E25-B2A7-CD3B44393105}" type="slidenum">
              <a:rPr lang="en-GB" smtClean="0"/>
              <a:t>2</a:t>
            </a:fld>
            <a:endParaRPr lang="en-GB"/>
          </a:p>
        </p:txBody>
      </p:sp>
    </p:spTree>
    <p:extLst>
      <p:ext uri="{BB962C8B-B14F-4D97-AF65-F5344CB8AC3E}">
        <p14:creationId xmlns:p14="http://schemas.microsoft.com/office/powerpoint/2010/main" val="18929897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r>
              <a:rPr lang="en-GB" dirty="0"/>
              <a:t>Understand Fragment Boundaries.</a:t>
            </a:r>
          </a:p>
          <a:p>
            <a:pPr rtl="0"/>
            <a:r>
              <a:rPr lang="en-GB" dirty="0"/>
              <a:t>Each SMS is made up of fragments. Each time you go over a fragment you are charged for the fragment above. </a:t>
            </a:r>
            <a:br>
              <a:rPr lang="en-GB" dirty="0"/>
            </a:br>
            <a:r>
              <a:rPr lang="en-GB" dirty="0"/>
              <a:t>So a text made up of 159 characters = 1 fragment but 162 would cost 2 fragments. </a:t>
            </a:r>
          </a:p>
          <a:p>
            <a:pPr rtl="0"/>
            <a:endParaRPr lang="en-GB" dirty="0"/>
          </a:p>
        </p:txBody>
      </p:sp>
      <p:sp>
        <p:nvSpPr>
          <p:cNvPr id="4" name="Slide Number Placeholder 3"/>
          <p:cNvSpPr>
            <a:spLocks noGrp="1"/>
          </p:cNvSpPr>
          <p:nvPr>
            <p:ph type="sldNum" sz="quarter" idx="5"/>
          </p:nvPr>
        </p:nvSpPr>
        <p:spPr/>
        <p:txBody>
          <a:bodyPr rtlCol="0"/>
          <a:lstStyle/>
          <a:p>
            <a:pPr rtl="0"/>
            <a:fld id="{D0E07AD8-B183-4E25-B2A7-CD3B44393105}" type="slidenum">
              <a:rPr lang="en-GB" smtClean="0"/>
              <a:t>3</a:t>
            </a:fld>
            <a:endParaRPr lang="en-GB"/>
          </a:p>
        </p:txBody>
      </p:sp>
    </p:spTree>
    <p:extLst>
      <p:ext uri="{BB962C8B-B14F-4D97-AF65-F5344CB8AC3E}">
        <p14:creationId xmlns:p14="http://schemas.microsoft.com/office/powerpoint/2010/main" val="883790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Here is a chart displaying Frimley ICB Average Fragments per SMS v Most/Least Cost Effective Practices.</a:t>
            </a:r>
          </a:p>
          <a:p>
            <a:r>
              <a:rPr lang="en-GB" dirty="0"/>
              <a:t>The orange line represents the Frimley Average and the blue bar represents the highest fragment practice user and ranges to the lowest. </a:t>
            </a:r>
          </a:p>
          <a:p>
            <a:r>
              <a:rPr lang="en-GB" dirty="0"/>
              <a:t>Going back to the fragment boundaries, anything over 3.00 is using 4 fragments. </a:t>
            </a:r>
            <a:br>
              <a:rPr lang="en-GB" dirty="0"/>
            </a:br>
            <a:r>
              <a:rPr lang="en-GB" dirty="0"/>
              <a:t>We are organising for practice level data to be shared out monthly to individual practices to support. </a:t>
            </a:r>
          </a:p>
        </p:txBody>
      </p:sp>
      <p:sp>
        <p:nvSpPr>
          <p:cNvPr id="4" name="Slide Number Placeholder 3"/>
          <p:cNvSpPr>
            <a:spLocks noGrp="1"/>
          </p:cNvSpPr>
          <p:nvPr>
            <p:ph type="sldNum" sz="quarter" idx="5"/>
          </p:nvPr>
        </p:nvSpPr>
        <p:spPr/>
        <p:txBody>
          <a:bodyPr/>
          <a:lstStyle/>
          <a:p>
            <a:pPr rtl="0"/>
            <a:fld id="{CFA0C27B-56B0-4373-94C9-A2BB145B1EAB}" type="slidenum">
              <a:rPr lang="en-GB" noProof="0" smtClean="0"/>
              <a:t>4</a:t>
            </a:fld>
            <a:endParaRPr lang="en-GB" noProof="0"/>
          </a:p>
        </p:txBody>
      </p:sp>
    </p:spTree>
    <p:extLst>
      <p:ext uri="{BB962C8B-B14F-4D97-AF65-F5344CB8AC3E}">
        <p14:creationId xmlns:p14="http://schemas.microsoft.com/office/powerpoint/2010/main" val="21294439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r>
              <a:rPr lang="en-GB" dirty="0"/>
              <a:t>Reviewing SMS Templates: </a:t>
            </a:r>
          </a:p>
          <a:p>
            <a:pPr rtl="0"/>
            <a:r>
              <a:rPr lang="en-GB" dirty="0"/>
              <a:t>Assessing your SMS templates and ensuring the message content is concise and to the point not only reduces unnecessary fragments but shorter and easier for a patient to read, which in turn can lead to better engagement. </a:t>
            </a:r>
          </a:p>
          <a:p>
            <a:pPr rtl="0"/>
            <a:r>
              <a:rPr lang="en-GB" dirty="0"/>
              <a:t>Here is an example of a text message I was able to review and condense. </a:t>
            </a:r>
          </a:p>
          <a:p>
            <a:pPr rtl="0"/>
            <a:r>
              <a:rPr lang="en-GB" dirty="0"/>
              <a:t>We supported Station Road Surgery by reviewing their SMS templates, from 80+ templates we were able to reduce texts by 52 fragments. </a:t>
            </a:r>
          </a:p>
        </p:txBody>
      </p:sp>
      <p:sp>
        <p:nvSpPr>
          <p:cNvPr id="4" name="Slide Number Placeholder 3"/>
          <p:cNvSpPr>
            <a:spLocks noGrp="1"/>
          </p:cNvSpPr>
          <p:nvPr>
            <p:ph type="sldNum" sz="quarter" idx="5"/>
          </p:nvPr>
        </p:nvSpPr>
        <p:spPr/>
        <p:txBody>
          <a:bodyPr rtlCol="0"/>
          <a:lstStyle/>
          <a:p>
            <a:pPr rtl="0"/>
            <a:fld id="{D0E07AD8-B183-4E25-B2A7-CD3B44393105}" type="slidenum">
              <a:rPr lang="en-GB" smtClean="0"/>
              <a:t>5</a:t>
            </a:fld>
            <a:endParaRPr lang="en-GB"/>
          </a:p>
        </p:txBody>
      </p:sp>
    </p:spTree>
    <p:extLst>
      <p:ext uri="{BB962C8B-B14F-4D97-AF65-F5344CB8AC3E}">
        <p14:creationId xmlns:p14="http://schemas.microsoft.com/office/powerpoint/2010/main" val="16339703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Identifying your cohorts:</a:t>
            </a:r>
          </a:p>
          <a:p>
            <a:r>
              <a:rPr lang="en-GB" dirty="0"/>
              <a:t>As I am sure you are all aware when you do a batch message you need to upload a patient list, usually from a search. This is thinking if we are targeting the right cohort of patients, could we exclude children? </a:t>
            </a:r>
          </a:p>
          <a:p>
            <a:r>
              <a:rPr lang="en-GB" dirty="0"/>
              <a:t>I am aware of an example whereby, I received a message that my practice dispensary was going to be closed, yet I wasn’t a dispensing patient therefore the message was irrelevant to me. </a:t>
            </a:r>
          </a:p>
        </p:txBody>
      </p:sp>
      <p:sp>
        <p:nvSpPr>
          <p:cNvPr id="4" name="Slide Number Placeholder 3"/>
          <p:cNvSpPr>
            <a:spLocks noGrp="1"/>
          </p:cNvSpPr>
          <p:nvPr>
            <p:ph type="sldNum" sz="quarter" idx="5"/>
          </p:nvPr>
        </p:nvSpPr>
        <p:spPr/>
        <p:txBody>
          <a:bodyPr/>
          <a:lstStyle/>
          <a:p>
            <a:pPr rtl="0"/>
            <a:fld id="{CFA0C27B-56B0-4373-94C9-A2BB145B1EAB}" type="slidenum">
              <a:rPr lang="en-GB" noProof="0" smtClean="0"/>
              <a:t>6</a:t>
            </a:fld>
            <a:endParaRPr lang="en-GB" noProof="0"/>
          </a:p>
        </p:txBody>
      </p:sp>
    </p:spTree>
    <p:extLst>
      <p:ext uri="{BB962C8B-B14F-4D97-AF65-F5344CB8AC3E}">
        <p14:creationId xmlns:p14="http://schemas.microsoft.com/office/powerpoint/2010/main" val="7396268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r>
              <a:rPr lang="en-GB" dirty="0"/>
              <a:t>Shortening URLs:</a:t>
            </a:r>
          </a:p>
          <a:p>
            <a:pPr rtl="0"/>
            <a:r>
              <a:rPr lang="en-GB" dirty="0"/>
              <a:t>Using online URL shorteners and support with condensing messages. Rather than having long websites address, using tools like Bit.ly or </a:t>
            </a:r>
            <a:r>
              <a:rPr lang="en-GB" dirty="0" err="1"/>
              <a:t>TinyURL</a:t>
            </a:r>
            <a:r>
              <a:rPr lang="en-GB" dirty="0"/>
              <a:t> can shorten the website links. </a:t>
            </a:r>
          </a:p>
        </p:txBody>
      </p:sp>
      <p:sp>
        <p:nvSpPr>
          <p:cNvPr id="4" name="Slide Number Placeholder 3"/>
          <p:cNvSpPr>
            <a:spLocks noGrp="1"/>
          </p:cNvSpPr>
          <p:nvPr>
            <p:ph type="sldNum" sz="quarter" idx="5"/>
          </p:nvPr>
        </p:nvSpPr>
        <p:spPr/>
        <p:txBody>
          <a:bodyPr rtlCol="0"/>
          <a:lstStyle/>
          <a:p>
            <a:pPr rtl="0"/>
            <a:fld id="{D0E07AD8-B183-4E25-B2A7-CD3B44393105}" type="slidenum">
              <a:rPr lang="en-GB" smtClean="0"/>
              <a:t>7</a:t>
            </a:fld>
            <a:endParaRPr lang="en-GB"/>
          </a:p>
        </p:txBody>
      </p:sp>
    </p:spTree>
    <p:extLst>
      <p:ext uri="{BB962C8B-B14F-4D97-AF65-F5344CB8AC3E}">
        <p14:creationId xmlns:p14="http://schemas.microsoft.com/office/powerpoint/2010/main" val="36270838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Some Other Quick Wins:</a:t>
            </a:r>
          </a:p>
          <a:p>
            <a:r>
              <a:rPr lang="en-GB" dirty="0"/>
              <a:t>We could utilise sending sicknotes or attachments via email rather than SMS, as this could be easier for less digitally inclined patients. </a:t>
            </a:r>
          </a:p>
          <a:p>
            <a:r>
              <a:rPr lang="en-GB" dirty="0"/>
              <a:t>Ensuring mobile numbers are correct on patient records or reviewing the failed SMS reports as even failed messages incur a charge. </a:t>
            </a:r>
          </a:p>
        </p:txBody>
      </p:sp>
      <p:sp>
        <p:nvSpPr>
          <p:cNvPr id="4" name="Slide Number Placeholder 3"/>
          <p:cNvSpPr>
            <a:spLocks noGrp="1"/>
          </p:cNvSpPr>
          <p:nvPr>
            <p:ph type="sldNum" sz="quarter" idx="5"/>
          </p:nvPr>
        </p:nvSpPr>
        <p:spPr/>
        <p:txBody>
          <a:bodyPr/>
          <a:lstStyle/>
          <a:p>
            <a:pPr rtl="0"/>
            <a:fld id="{CFA0C27B-56B0-4373-94C9-A2BB145B1EAB}" type="slidenum">
              <a:rPr lang="en-GB" smtClean="0"/>
              <a:t>8</a:t>
            </a:fld>
            <a:endParaRPr lang="en-GB"/>
          </a:p>
        </p:txBody>
      </p:sp>
    </p:spTree>
    <p:extLst>
      <p:ext uri="{BB962C8B-B14F-4D97-AF65-F5344CB8AC3E}">
        <p14:creationId xmlns:p14="http://schemas.microsoft.com/office/powerpoint/2010/main" val="17530860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Consider other routes:</a:t>
            </a:r>
          </a:p>
          <a:p>
            <a:r>
              <a:rPr lang="en-GB" dirty="0"/>
              <a:t>This could be sending updates via your practices website, social media or adding a message to your phone system. </a:t>
            </a:r>
          </a:p>
        </p:txBody>
      </p:sp>
      <p:sp>
        <p:nvSpPr>
          <p:cNvPr id="4" name="Slide Number Placeholder 3"/>
          <p:cNvSpPr>
            <a:spLocks noGrp="1"/>
          </p:cNvSpPr>
          <p:nvPr>
            <p:ph type="sldNum" sz="quarter" idx="5"/>
          </p:nvPr>
        </p:nvSpPr>
        <p:spPr/>
        <p:txBody>
          <a:bodyPr/>
          <a:lstStyle/>
          <a:p>
            <a:pPr rtl="0"/>
            <a:fld id="{CFA0C27B-56B0-4373-94C9-A2BB145B1EAB}" type="slidenum">
              <a:rPr lang="en-GB" smtClean="0"/>
              <a:t>9</a:t>
            </a:fld>
            <a:endParaRPr lang="en-GB"/>
          </a:p>
        </p:txBody>
      </p:sp>
    </p:spTree>
    <p:extLst>
      <p:ext uri="{BB962C8B-B14F-4D97-AF65-F5344CB8AC3E}">
        <p14:creationId xmlns:p14="http://schemas.microsoft.com/office/powerpoint/2010/main" val="36261110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3" name="Title 6">
            <a:extLst>
              <a:ext uri="{FF2B5EF4-FFF2-40B4-BE49-F238E27FC236}">
                <a16:creationId xmlns:a16="http://schemas.microsoft.com/office/drawing/2014/main" id="{28487DA5-DCB7-4474-BDCE-999DB4109260}"/>
              </a:ext>
            </a:extLst>
          </p:cNvPr>
          <p:cNvSpPr>
            <a:spLocks noGrp="1"/>
          </p:cNvSpPr>
          <p:nvPr>
            <p:ph type="ctrTitle"/>
          </p:nvPr>
        </p:nvSpPr>
        <p:spPr>
          <a:xfrm>
            <a:off x="6311900" y="448056"/>
            <a:ext cx="5428996" cy="3401568"/>
          </a:xfrm>
        </p:spPr>
        <p:txBody>
          <a:bodyPr rtlCol="0">
            <a:normAutofit/>
          </a:bodyPr>
          <a:lstStyle>
            <a:lvl1pPr>
              <a:defRPr sz="5400"/>
            </a:lvl1pPr>
          </a:lstStyle>
          <a:p>
            <a:pPr rtl="0"/>
            <a:r>
              <a:rPr lang="en-US" noProof="0"/>
              <a:t>Click to edit Master title style</a:t>
            </a:r>
            <a:endParaRPr lang="en-GB" noProof="0"/>
          </a:p>
        </p:txBody>
      </p:sp>
      <p:sp>
        <p:nvSpPr>
          <p:cNvPr id="14" name="Subtitle 7">
            <a:extLst>
              <a:ext uri="{FF2B5EF4-FFF2-40B4-BE49-F238E27FC236}">
                <a16:creationId xmlns:a16="http://schemas.microsoft.com/office/drawing/2014/main" id="{1DA2E4DD-C8F6-49E6-BFFE-999B25D2FCF9}"/>
              </a:ext>
            </a:extLst>
          </p:cNvPr>
          <p:cNvSpPr>
            <a:spLocks noGrp="1"/>
          </p:cNvSpPr>
          <p:nvPr>
            <p:ph type="subTitle" idx="1"/>
          </p:nvPr>
        </p:nvSpPr>
        <p:spPr>
          <a:xfrm>
            <a:off x="6311900" y="4471416"/>
            <a:ext cx="5428996" cy="1481328"/>
          </a:xfrm>
        </p:spPr>
        <p:txBody>
          <a:bodyPr rtlCol="0">
            <a:normAutofit/>
          </a:bodyPr>
          <a:lstStyle>
            <a:lvl1pPr marL="1944" indent="0">
              <a:buNone/>
              <a:defRPr sz="2400"/>
            </a:lvl1pPr>
          </a:lstStyle>
          <a:p>
            <a:pPr rtl="0"/>
            <a:r>
              <a:rPr lang="en-US" noProof="0"/>
              <a:t>Click to edit Master subtitle style</a:t>
            </a:r>
            <a:endParaRPr lang="en-GB" noProof="0"/>
          </a:p>
        </p:txBody>
      </p:sp>
      <p:cxnSp>
        <p:nvCxnSpPr>
          <p:cNvPr id="16" name="Straight Connector 15">
            <a:extLst>
              <a:ext uri="{FF2B5EF4-FFF2-40B4-BE49-F238E27FC236}">
                <a16:creationId xmlns:a16="http://schemas.microsoft.com/office/drawing/2014/main" id="{13BBFE51-2F86-4B2A-8F7F-78DCD52EB59E}"/>
              </a:ext>
              <a:ext uri="{C183D7F6-B498-43B3-948B-1728B52AA6E4}">
                <adec:decorative xmlns:adec="http://schemas.microsoft.com/office/drawing/2017/decorative" val="1"/>
              </a:ext>
            </a:extLst>
          </p:cNvPr>
          <p:cNvCxnSpPr>
            <a:cxnSpLocks/>
          </p:cNvCxnSpPr>
          <p:nvPr userDrawn="1"/>
        </p:nvCxnSpPr>
        <p:spPr>
          <a:xfrm>
            <a:off x="6318321" y="4122000"/>
            <a:ext cx="5447091"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sp>
        <p:nvSpPr>
          <p:cNvPr id="20" name="Picture Placeholder 4">
            <a:extLst>
              <a:ext uri="{FF2B5EF4-FFF2-40B4-BE49-F238E27FC236}">
                <a16:creationId xmlns:a16="http://schemas.microsoft.com/office/drawing/2014/main" id="{B27F6338-E81A-4E7B-8135-E97EE9502CCD}"/>
              </a:ext>
            </a:extLst>
          </p:cNvPr>
          <p:cNvSpPr>
            <a:spLocks noGrp="1"/>
          </p:cNvSpPr>
          <p:nvPr>
            <p:ph type="pic" sz="quarter" idx="10" hasCustomPrompt="1"/>
          </p:nvPr>
        </p:nvSpPr>
        <p:spPr>
          <a:xfrm>
            <a:off x="450850" y="447675"/>
            <a:ext cx="5429250" cy="5545138"/>
          </a:xfrm>
        </p:spPr>
        <p:txBody>
          <a:bodyPr rtlCol="0"/>
          <a:lstStyle>
            <a:lvl1pPr marL="1944" indent="0" algn="ctr">
              <a:buNone/>
              <a:defRPr/>
            </a:lvl1pPr>
          </a:lstStyle>
          <a:p>
            <a:pPr rtl="0"/>
            <a:r>
              <a:rPr lang="en-GB" noProof="0"/>
              <a:t>Insert photo here</a:t>
            </a:r>
          </a:p>
        </p:txBody>
      </p:sp>
    </p:spTree>
    <p:extLst>
      <p:ext uri="{BB962C8B-B14F-4D97-AF65-F5344CB8AC3E}">
        <p14:creationId xmlns:p14="http://schemas.microsoft.com/office/powerpoint/2010/main" val="16643902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t 2 Column">
    <p:spTree>
      <p:nvGrpSpPr>
        <p:cNvPr id="1" name=""/>
        <p:cNvGrpSpPr/>
        <p:nvPr/>
      </p:nvGrpSpPr>
      <p:grpSpPr>
        <a:xfrm>
          <a:off x="0" y="0"/>
          <a:ext cx="0" cy="0"/>
          <a:chOff x="0" y="0"/>
          <a:chExt cx="0" cy="0"/>
        </a:xfrm>
      </p:grpSpPr>
      <p:cxnSp>
        <p:nvCxnSpPr>
          <p:cNvPr id="4" name="Straight Connector 3">
            <a:extLst>
              <a:ext uri="{FF2B5EF4-FFF2-40B4-BE49-F238E27FC236}">
                <a16:creationId xmlns:a16="http://schemas.microsoft.com/office/drawing/2014/main" id="{1B910F38-F46F-4019-9892-577986F9591C}"/>
              </a:ext>
              <a:ext uri="{C183D7F6-B498-43B3-948B-1728B52AA6E4}">
                <adec:decorative xmlns:adec="http://schemas.microsoft.com/office/drawing/2017/decorative" val="1"/>
              </a:ext>
            </a:extLst>
          </p:cNvPr>
          <p:cNvCxnSpPr>
            <a:cxnSpLocks/>
          </p:cNvCxnSpPr>
          <p:nvPr userDrawn="1"/>
        </p:nvCxnSpPr>
        <p:spPr>
          <a:xfrm>
            <a:off x="450000" y="1609200"/>
            <a:ext cx="11300400"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sp>
        <p:nvSpPr>
          <p:cNvPr id="12" name="Title 1">
            <a:extLst>
              <a:ext uri="{FF2B5EF4-FFF2-40B4-BE49-F238E27FC236}">
                <a16:creationId xmlns:a16="http://schemas.microsoft.com/office/drawing/2014/main" id="{3A88BA19-45C7-493D-8685-D06EBEFD2DBC}"/>
              </a:ext>
            </a:extLst>
          </p:cNvPr>
          <p:cNvSpPr>
            <a:spLocks noGrp="1"/>
          </p:cNvSpPr>
          <p:nvPr>
            <p:ph type="title" hasCustomPrompt="1"/>
          </p:nvPr>
        </p:nvSpPr>
        <p:spPr>
          <a:xfrm>
            <a:off x="448798" y="380872"/>
            <a:ext cx="11300290" cy="1026572"/>
          </a:xfrm>
        </p:spPr>
        <p:txBody>
          <a:bodyPr rtlCol="0" anchor="ctr">
            <a:normAutofit/>
          </a:bodyPr>
          <a:lstStyle>
            <a:lvl1pPr>
              <a:spcBef>
                <a:spcPts val="1000"/>
              </a:spcBef>
              <a:defRPr sz="4400">
                <a:solidFill>
                  <a:schemeClr val="tx1"/>
                </a:solidFill>
              </a:defRPr>
            </a:lvl1pPr>
          </a:lstStyle>
          <a:p>
            <a:pPr rtl="0"/>
            <a:r>
              <a:rPr lang="en-GB" noProof="0"/>
              <a:t>Click to add title</a:t>
            </a:r>
          </a:p>
        </p:txBody>
      </p:sp>
      <p:sp>
        <p:nvSpPr>
          <p:cNvPr id="11" name="Text Placeholder 10">
            <a:extLst>
              <a:ext uri="{FF2B5EF4-FFF2-40B4-BE49-F238E27FC236}">
                <a16:creationId xmlns:a16="http://schemas.microsoft.com/office/drawing/2014/main" id="{D0F824DF-992F-4E18-9BC2-56F1D60AF53B}"/>
              </a:ext>
            </a:extLst>
          </p:cNvPr>
          <p:cNvSpPr>
            <a:spLocks noGrp="1"/>
          </p:cNvSpPr>
          <p:nvPr>
            <p:ph type="body" sz="quarter" idx="10" hasCustomPrompt="1"/>
          </p:nvPr>
        </p:nvSpPr>
        <p:spPr>
          <a:xfrm>
            <a:off x="1289837" y="1941031"/>
            <a:ext cx="4632053" cy="869888"/>
          </a:xfrm>
        </p:spPr>
        <p:txBody>
          <a:bodyPr rtlCol="0">
            <a:normAutofit/>
          </a:bodyPr>
          <a:lstStyle>
            <a:lvl1pPr marL="1944" indent="0">
              <a:buNone/>
              <a:defRPr sz="2400">
                <a:solidFill>
                  <a:schemeClr val="accent1"/>
                </a:solidFill>
                <a:latin typeface="+mj-lt"/>
              </a:defRPr>
            </a:lvl1pPr>
          </a:lstStyle>
          <a:p>
            <a:pPr lvl="0" rtl="0"/>
            <a:r>
              <a:rPr lang="en-GB" noProof="0"/>
              <a:t>Click to insert subtitle</a:t>
            </a:r>
          </a:p>
        </p:txBody>
      </p:sp>
      <p:sp>
        <p:nvSpPr>
          <p:cNvPr id="13" name="Text Placeholder 12">
            <a:extLst>
              <a:ext uri="{FF2B5EF4-FFF2-40B4-BE49-F238E27FC236}">
                <a16:creationId xmlns:a16="http://schemas.microsoft.com/office/drawing/2014/main" id="{CA14A543-CB0B-4FE3-82CE-0C8B0F6F6DD6}"/>
              </a:ext>
            </a:extLst>
          </p:cNvPr>
          <p:cNvSpPr>
            <a:spLocks noGrp="1"/>
          </p:cNvSpPr>
          <p:nvPr>
            <p:ph type="body" sz="quarter" idx="11" hasCustomPrompt="1"/>
          </p:nvPr>
        </p:nvSpPr>
        <p:spPr>
          <a:xfrm>
            <a:off x="1287987" y="2837529"/>
            <a:ext cx="4633419" cy="2547938"/>
          </a:xfrm>
        </p:spPr>
        <p:txBody>
          <a:bodyPr rtlCol="0"/>
          <a:lstStyle>
            <a:lvl1pPr>
              <a:lnSpc>
                <a:spcPct val="100000"/>
              </a:lnSpc>
              <a:buClr>
                <a:schemeClr val="tx2"/>
              </a:buClr>
              <a:defRPr>
                <a:solidFill>
                  <a:schemeClr val="tx2">
                    <a:alpha val="46000"/>
                  </a:schemeClr>
                </a:solidFill>
              </a:defRPr>
            </a:lvl1pPr>
          </a:lstStyle>
          <a:p>
            <a:pPr lvl="0" rtl="0"/>
            <a:r>
              <a:rPr lang="en-GB" noProof="0"/>
              <a:t>Click to add text here</a:t>
            </a:r>
          </a:p>
        </p:txBody>
      </p:sp>
      <p:sp>
        <p:nvSpPr>
          <p:cNvPr id="18" name="Text Placeholder 10">
            <a:extLst>
              <a:ext uri="{FF2B5EF4-FFF2-40B4-BE49-F238E27FC236}">
                <a16:creationId xmlns:a16="http://schemas.microsoft.com/office/drawing/2014/main" id="{B6B6DB95-B3AD-4954-8725-DCAA8F716A99}"/>
              </a:ext>
            </a:extLst>
          </p:cNvPr>
          <p:cNvSpPr>
            <a:spLocks noGrp="1"/>
          </p:cNvSpPr>
          <p:nvPr>
            <p:ph type="body" sz="quarter" idx="12" hasCustomPrompt="1"/>
          </p:nvPr>
        </p:nvSpPr>
        <p:spPr>
          <a:xfrm>
            <a:off x="6262812" y="1941031"/>
            <a:ext cx="4632053" cy="869888"/>
          </a:xfrm>
        </p:spPr>
        <p:txBody>
          <a:bodyPr rtlCol="0">
            <a:normAutofit/>
          </a:bodyPr>
          <a:lstStyle>
            <a:lvl1pPr marL="1944" indent="0">
              <a:buNone/>
              <a:defRPr sz="2400">
                <a:solidFill>
                  <a:schemeClr val="accent1"/>
                </a:solidFill>
                <a:latin typeface="+mj-lt"/>
              </a:defRPr>
            </a:lvl1pPr>
          </a:lstStyle>
          <a:p>
            <a:pPr lvl="0" rtl="0"/>
            <a:r>
              <a:rPr lang="en-GB" noProof="0"/>
              <a:t>Click to insert subtitle</a:t>
            </a:r>
          </a:p>
        </p:txBody>
      </p:sp>
      <p:sp>
        <p:nvSpPr>
          <p:cNvPr id="19" name="Text Placeholder 12">
            <a:extLst>
              <a:ext uri="{FF2B5EF4-FFF2-40B4-BE49-F238E27FC236}">
                <a16:creationId xmlns:a16="http://schemas.microsoft.com/office/drawing/2014/main" id="{EBF18AD6-49AE-45E3-AFDB-53684AB6EC28}"/>
              </a:ext>
            </a:extLst>
          </p:cNvPr>
          <p:cNvSpPr>
            <a:spLocks noGrp="1"/>
          </p:cNvSpPr>
          <p:nvPr>
            <p:ph type="body" sz="quarter" idx="13" hasCustomPrompt="1"/>
          </p:nvPr>
        </p:nvSpPr>
        <p:spPr>
          <a:xfrm>
            <a:off x="6260962" y="2837529"/>
            <a:ext cx="4633419" cy="2547938"/>
          </a:xfrm>
        </p:spPr>
        <p:txBody>
          <a:bodyPr rtlCol="0"/>
          <a:lstStyle>
            <a:lvl1pPr>
              <a:lnSpc>
                <a:spcPct val="100000"/>
              </a:lnSpc>
              <a:buClr>
                <a:schemeClr val="tx2"/>
              </a:buClr>
              <a:defRPr>
                <a:solidFill>
                  <a:schemeClr val="tx2">
                    <a:alpha val="46000"/>
                  </a:schemeClr>
                </a:solidFill>
              </a:defRPr>
            </a:lvl1pPr>
          </a:lstStyle>
          <a:p>
            <a:pPr lvl="0" rtl="0"/>
            <a:r>
              <a:rPr lang="en-GB" noProof="0"/>
              <a:t>Click to add text here</a:t>
            </a:r>
          </a:p>
        </p:txBody>
      </p:sp>
      <p:sp>
        <p:nvSpPr>
          <p:cNvPr id="7" name="Date Placeholder 5">
            <a:extLst>
              <a:ext uri="{FF2B5EF4-FFF2-40B4-BE49-F238E27FC236}">
                <a16:creationId xmlns:a16="http://schemas.microsoft.com/office/drawing/2014/main" id="{AD8C32FD-06A2-49E2-A54A-FB7C7AFFE2F2}"/>
              </a:ext>
            </a:extLst>
          </p:cNvPr>
          <p:cNvSpPr>
            <a:spLocks noGrp="1"/>
          </p:cNvSpPr>
          <p:nvPr>
            <p:ph type="dt" sz="half" idx="2"/>
          </p:nvPr>
        </p:nvSpPr>
        <p:spPr>
          <a:xfrm>
            <a:off x="442912" y="6152968"/>
            <a:ext cx="3457576" cy="502920"/>
          </a:xfrm>
        </p:spPr>
        <p:txBody>
          <a:bodyPr rtlCol="0"/>
          <a:lstStyle>
            <a:lvl1pPr>
              <a:defRPr/>
            </a:lvl1pPr>
          </a:lstStyle>
          <a:p>
            <a:pPr rtl="0"/>
            <a:r>
              <a:rPr lang="en-GB" noProof="0"/>
              <a:t>2/2/20XX</a:t>
            </a:r>
          </a:p>
        </p:txBody>
      </p:sp>
      <p:sp>
        <p:nvSpPr>
          <p:cNvPr id="8" name="Footer Placeholder 3">
            <a:extLst>
              <a:ext uri="{FF2B5EF4-FFF2-40B4-BE49-F238E27FC236}">
                <a16:creationId xmlns:a16="http://schemas.microsoft.com/office/drawing/2014/main" id="{7D13BE1A-DE3C-489C-A627-116679A00B86}"/>
              </a:ext>
            </a:extLst>
          </p:cNvPr>
          <p:cNvSpPr>
            <a:spLocks noGrp="1"/>
          </p:cNvSpPr>
          <p:nvPr>
            <p:ph type="ftr" sz="quarter" idx="3"/>
          </p:nvPr>
        </p:nvSpPr>
        <p:spPr>
          <a:xfrm>
            <a:off x="4370832" y="6153912"/>
            <a:ext cx="5397056" cy="502920"/>
          </a:xfrm>
        </p:spPr>
        <p:txBody>
          <a:bodyPr rtlCol="0"/>
          <a:lstStyle/>
          <a:p>
            <a:pPr rtl="0"/>
            <a:r>
              <a:rPr lang="en-GB" spc="200" noProof="0"/>
              <a:t>PRESENTATION TITLE</a:t>
            </a:r>
          </a:p>
        </p:txBody>
      </p:sp>
      <p:sp>
        <p:nvSpPr>
          <p:cNvPr id="14" name="Slide Number Placeholder 11">
            <a:extLst>
              <a:ext uri="{FF2B5EF4-FFF2-40B4-BE49-F238E27FC236}">
                <a16:creationId xmlns:a16="http://schemas.microsoft.com/office/drawing/2014/main" id="{CE15B7AC-26DD-48DA-88A0-A231BF5D1E44}"/>
              </a:ext>
            </a:extLst>
          </p:cNvPr>
          <p:cNvSpPr>
            <a:spLocks noGrp="1"/>
          </p:cNvSpPr>
          <p:nvPr>
            <p:ph type="sldNum" sz="quarter" idx="4"/>
          </p:nvPr>
        </p:nvSpPr>
        <p:spPr>
          <a:xfrm>
            <a:off x="11241025" y="6153912"/>
            <a:ext cx="502920" cy="502920"/>
          </a:xfrm>
        </p:spPr>
        <p:txBody>
          <a:bodyPr tIns="180000" bIns="180000" rtlCol="0"/>
          <a:lstStyle>
            <a:lvl1pPr algn="r">
              <a:defRPr/>
            </a:lvl1pPr>
          </a:lstStyle>
          <a:p>
            <a:pPr rtl="0"/>
            <a:fld id="{0D309695-DEC3-40DA-9DF5-330280C9D0E8}" type="slidenum">
              <a:rPr lang="en-GB" noProof="0" smtClean="0"/>
              <a:pPr/>
              <a:t>‹#›</a:t>
            </a:fld>
            <a:endParaRPr lang="en-GB" noProof="0"/>
          </a:p>
        </p:txBody>
      </p:sp>
    </p:spTree>
    <p:extLst>
      <p:ext uri="{BB962C8B-B14F-4D97-AF65-F5344CB8AC3E}">
        <p14:creationId xmlns:p14="http://schemas.microsoft.com/office/powerpoint/2010/main" val="28032866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t 3 Column">
    <p:spTree>
      <p:nvGrpSpPr>
        <p:cNvPr id="1" name=""/>
        <p:cNvGrpSpPr/>
        <p:nvPr/>
      </p:nvGrpSpPr>
      <p:grpSpPr>
        <a:xfrm>
          <a:off x="0" y="0"/>
          <a:ext cx="0" cy="0"/>
          <a:chOff x="0" y="0"/>
          <a:chExt cx="0" cy="0"/>
        </a:xfrm>
      </p:grpSpPr>
      <p:cxnSp>
        <p:nvCxnSpPr>
          <p:cNvPr id="2" name="Straight Connector 1">
            <a:extLst>
              <a:ext uri="{FF2B5EF4-FFF2-40B4-BE49-F238E27FC236}">
                <a16:creationId xmlns:a16="http://schemas.microsoft.com/office/drawing/2014/main" id="{AE78D948-F2B9-4EE0-B830-36F103C218D5}"/>
              </a:ext>
              <a:ext uri="{C183D7F6-B498-43B3-948B-1728B52AA6E4}">
                <adec:decorative xmlns:adec="http://schemas.microsoft.com/office/drawing/2017/decorative" val="1"/>
              </a:ext>
            </a:extLst>
          </p:cNvPr>
          <p:cNvCxnSpPr>
            <a:cxnSpLocks/>
          </p:cNvCxnSpPr>
          <p:nvPr userDrawn="1"/>
        </p:nvCxnSpPr>
        <p:spPr>
          <a:xfrm>
            <a:off x="450000" y="1609200"/>
            <a:ext cx="11300400"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Title 1">
            <a:extLst>
              <a:ext uri="{FF2B5EF4-FFF2-40B4-BE49-F238E27FC236}">
                <a16:creationId xmlns:a16="http://schemas.microsoft.com/office/drawing/2014/main" id="{66B9A2D2-0473-4F46-BFCE-D626532960A5}"/>
              </a:ext>
            </a:extLst>
          </p:cNvPr>
          <p:cNvSpPr>
            <a:spLocks noGrp="1"/>
          </p:cNvSpPr>
          <p:nvPr>
            <p:ph type="title" hasCustomPrompt="1"/>
          </p:nvPr>
        </p:nvSpPr>
        <p:spPr>
          <a:xfrm>
            <a:off x="456170" y="368717"/>
            <a:ext cx="11300400" cy="1026572"/>
          </a:xfrm>
        </p:spPr>
        <p:txBody>
          <a:bodyPr rtlCol="0" anchor="ctr">
            <a:normAutofit/>
          </a:bodyPr>
          <a:lstStyle>
            <a:lvl1pPr>
              <a:spcBef>
                <a:spcPts val="1000"/>
              </a:spcBef>
              <a:defRPr sz="4400">
                <a:solidFill>
                  <a:schemeClr val="tx1"/>
                </a:solidFill>
              </a:defRPr>
            </a:lvl1pPr>
          </a:lstStyle>
          <a:p>
            <a:pPr rtl="0"/>
            <a:r>
              <a:rPr lang="en-GB" noProof="0"/>
              <a:t>Click to add title</a:t>
            </a:r>
          </a:p>
        </p:txBody>
      </p:sp>
      <p:sp>
        <p:nvSpPr>
          <p:cNvPr id="6" name="Text Placeholder 10">
            <a:extLst>
              <a:ext uri="{FF2B5EF4-FFF2-40B4-BE49-F238E27FC236}">
                <a16:creationId xmlns:a16="http://schemas.microsoft.com/office/drawing/2014/main" id="{C7203DC6-5779-4D18-8EDA-B417CE1CC346}"/>
              </a:ext>
            </a:extLst>
          </p:cNvPr>
          <p:cNvSpPr>
            <a:spLocks noGrp="1"/>
          </p:cNvSpPr>
          <p:nvPr>
            <p:ph type="body" sz="quarter" idx="10" hasCustomPrompt="1"/>
          </p:nvPr>
        </p:nvSpPr>
        <p:spPr>
          <a:xfrm>
            <a:off x="451850" y="1941031"/>
            <a:ext cx="3456556" cy="869888"/>
          </a:xfrm>
        </p:spPr>
        <p:txBody>
          <a:bodyPr rtlCol="0">
            <a:normAutofit/>
          </a:bodyPr>
          <a:lstStyle>
            <a:lvl1pPr marL="1944" indent="0">
              <a:buNone/>
              <a:defRPr sz="2400">
                <a:solidFill>
                  <a:schemeClr val="accent1"/>
                </a:solidFill>
                <a:latin typeface="+mj-lt"/>
              </a:defRPr>
            </a:lvl1pPr>
          </a:lstStyle>
          <a:p>
            <a:pPr lvl="0" rtl="0"/>
            <a:r>
              <a:rPr lang="en-GB" noProof="0"/>
              <a:t>Click to insert subtitle</a:t>
            </a:r>
          </a:p>
        </p:txBody>
      </p:sp>
      <p:sp>
        <p:nvSpPr>
          <p:cNvPr id="7" name="Text Placeholder 12">
            <a:extLst>
              <a:ext uri="{FF2B5EF4-FFF2-40B4-BE49-F238E27FC236}">
                <a16:creationId xmlns:a16="http://schemas.microsoft.com/office/drawing/2014/main" id="{65286B5D-8C3D-49BC-A56B-54C3D0FBC782}"/>
              </a:ext>
            </a:extLst>
          </p:cNvPr>
          <p:cNvSpPr>
            <a:spLocks noGrp="1"/>
          </p:cNvSpPr>
          <p:nvPr>
            <p:ph type="body" sz="quarter" idx="11" hasCustomPrompt="1"/>
          </p:nvPr>
        </p:nvSpPr>
        <p:spPr>
          <a:xfrm>
            <a:off x="450000" y="2837528"/>
            <a:ext cx="3457576" cy="2986221"/>
          </a:xfrm>
        </p:spPr>
        <p:txBody>
          <a:bodyPr rtlCol="0"/>
          <a:lstStyle>
            <a:lvl1pPr marL="457200" indent="-457200">
              <a:lnSpc>
                <a:spcPct val="110000"/>
              </a:lnSpc>
              <a:buClr>
                <a:schemeClr val="tx2"/>
              </a:buClr>
              <a:defRPr>
                <a:solidFill>
                  <a:schemeClr val="tx2">
                    <a:alpha val="46000"/>
                  </a:schemeClr>
                </a:solidFill>
              </a:defRPr>
            </a:lvl1pPr>
          </a:lstStyle>
          <a:p>
            <a:pPr lvl="0" rtl="0"/>
            <a:r>
              <a:rPr lang="en-GB" noProof="0"/>
              <a:t>Click to add text here</a:t>
            </a:r>
          </a:p>
        </p:txBody>
      </p:sp>
      <p:sp>
        <p:nvSpPr>
          <p:cNvPr id="15" name="Text Placeholder 10">
            <a:extLst>
              <a:ext uri="{FF2B5EF4-FFF2-40B4-BE49-F238E27FC236}">
                <a16:creationId xmlns:a16="http://schemas.microsoft.com/office/drawing/2014/main" id="{9C8FA9F2-E665-4A1C-AB30-847F4A2000E9}"/>
              </a:ext>
            </a:extLst>
          </p:cNvPr>
          <p:cNvSpPr>
            <a:spLocks noGrp="1"/>
          </p:cNvSpPr>
          <p:nvPr>
            <p:ph type="body" sz="quarter" idx="15" hasCustomPrompt="1"/>
          </p:nvPr>
        </p:nvSpPr>
        <p:spPr>
          <a:xfrm>
            <a:off x="4364947" y="1941031"/>
            <a:ext cx="3456556" cy="869888"/>
          </a:xfrm>
        </p:spPr>
        <p:txBody>
          <a:bodyPr rtlCol="0">
            <a:normAutofit/>
          </a:bodyPr>
          <a:lstStyle>
            <a:lvl1pPr marL="1944" indent="0">
              <a:buNone/>
              <a:defRPr sz="2400">
                <a:solidFill>
                  <a:schemeClr val="accent1"/>
                </a:solidFill>
                <a:latin typeface="+mj-lt"/>
              </a:defRPr>
            </a:lvl1pPr>
          </a:lstStyle>
          <a:p>
            <a:pPr lvl="0" rtl="0"/>
            <a:r>
              <a:rPr lang="en-GB" noProof="0"/>
              <a:t>Click to insert subtitle</a:t>
            </a:r>
          </a:p>
        </p:txBody>
      </p:sp>
      <p:sp>
        <p:nvSpPr>
          <p:cNvPr id="16" name="Text Placeholder 12">
            <a:extLst>
              <a:ext uri="{FF2B5EF4-FFF2-40B4-BE49-F238E27FC236}">
                <a16:creationId xmlns:a16="http://schemas.microsoft.com/office/drawing/2014/main" id="{3C54263D-50A7-43A8-A3BC-BE063187A830}"/>
              </a:ext>
            </a:extLst>
          </p:cNvPr>
          <p:cNvSpPr>
            <a:spLocks noGrp="1"/>
          </p:cNvSpPr>
          <p:nvPr>
            <p:ph type="body" sz="quarter" idx="16" hasCustomPrompt="1"/>
          </p:nvPr>
        </p:nvSpPr>
        <p:spPr>
          <a:xfrm>
            <a:off x="4363097" y="2837528"/>
            <a:ext cx="3457576" cy="2986221"/>
          </a:xfrm>
        </p:spPr>
        <p:txBody>
          <a:bodyPr rtlCol="0"/>
          <a:lstStyle>
            <a:lvl1pPr marL="457200" indent="-457200">
              <a:lnSpc>
                <a:spcPct val="110000"/>
              </a:lnSpc>
              <a:buClr>
                <a:schemeClr val="tx2"/>
              </a:buClr>
              <a:defRPr>
                <a:solidFill>
                  <a:schemeClr val="tx2">
                    <a:alpha val="46000"/>
                  </a:schemeClr>
                </a:solidFill>
              </a:defRPr>
            </a:lvl1pPr>
          </a:lstStyle>
          <a:p>
            <a:pPr lvl="0" rtl="0"/>
            <a:r>
              <a:rPr lang="en-GB" noProof="0"/>
              <a:t>Click to add text here</a:t>
            </a:r>
          </a:p>
        </p:txBody>
      </p:sp>
      <p:sp>
        <p:nvSpPr>
          <p:cNvPr id="17" name="Text Placeholder 10">
            <a:extLst>
              <a:ext uri="{FF2B5EF4-FFF2-40B4-BE49-F238E27FC236}">
                <a16:creationId xmlns:a16="http://schemas.microsoft.com/office/drawing/2014/main" id="{6DD25081-6CEB-4E5B-A7E5-8100DE67323D}"/>
              </a:ext>
            </a:extLst>
          </p:cNvPr>
          <p:cNvSpPr>
            <a:spLocks noGrp="1"/>
          </p:cNvSpPr>
          <p:nvPr>
            <p:ph type="body" sz="quarter" idx="17" hasCustomPrompt="1"/>
          </p:nvPr>
        </p:nvSpPr>
        <p:spPr>
          <a:xfrm>
            <a:off x="8283594" y="1939364"/>
            <a:ext cx="3456556" cy="869888"/>
          </a:xfrm>
        </p:spPr>
        <p:txBody>
          <a:bodyPr rtlCol="0">
            <a:normAutofit/>
          </a:bodyPr>
          <a:lstStyle>
            <a:lvl1pPr marL="1944" indent="0">
              <a:buNone/>
              <a:defRPr sz="2400">
                <a:solidFill>
                  <a:schemeClr val="accent1"/>
                </a:solidFill>
                <a:latin typeface="+mj-lt"/>
              </a:defRPr>
            </a:lvl1pPr>
          </a:lstStyle>
          <a:p>
            <a:pPr lvl="0" rtl="0"/>
            <a:r>
              <a:rPr lang="en-GB" noProof="0"/>
              <a:t>Click to insert subtitle</a:t>
            </a:r>
          </a:p>
        </p:txBody>
      </p:sp>
      <p:sp>
        <p:nvSpPr>
          <p:cNvPr id="18" name="Text Placeholder 12">
            <a:extLst>
              <a:ext uri="{FF2B5EF4-FFF2-40B4-BE49-F238E27FC236}">
                <a16:creationId xmlns:a16="http://schemas.microsoft.com/office/drawing/2014/main" id="{B40E43BE-19E7-4C92-A02A-A747188A1130}"/>
              </a:ext>
            </a:extLst>
          </p:cNvPr>
          <p:cNvSpPr>
            <a:spLocks noGrp="1"/>
          </p:cNvSpPr>
          <p:nvPr>
            <p:ph type="body" sz="quarter" idx="18" hasCustomPrompt="1"/>
          </p:nvPr>
        </p:nvSpPr>
        <p:spPr>
          <a:xfrm>
            <a:off x="8282764" y="2835861"/>
            <a:ext cx="3456556" cy="2986221"/>
          </a:xfrm>
        </p:spPr>
        <p:txBody>
          <a:bodyPr rtlCol="0"/>
          <a:lstStyle>
            <a:lvl1pPr marL="457200" indent="-457200">
              <a:lnSpc>
                <a:spcPct val="110000"/>
              </a:lnSpc>
              <a:buClr>
                <a:schemeClr val="tx2"/>
              </a:buClr>
              <a:defRPr>
                <a:solidFill>
                  <a:schemeClr val="tx2">
                    <a:alpha val="46000"/>
                  </a:schemeClr>
                </a:solidFill>
              </a:defRPr>
            </a:lvl1pPr>
          </a:lstStyle>
          <a:p>
            <a:pPr lvl="0" rtl="0"/>
            <a:r>
              <a:rPr lang="en-GB" noProof="0"/>
              <a:t>Click to add text here</a:t>
            </a:r>
          </a:p>
        </p:txBody>
      </p:sp>
      <p:sp>
        <p:nvSpPr>
          <p:cNvPr id="3" name="Date Placeholder 5">
            <a:extLst>
              <a:ext uri="{FF2B5EF4-FFF2-40B4-BE49-F238E27FC236}">
                <a16:creationId xmlns:a16="http://schemas.microsoft.com/office/drawing/2014/main" id="{0364CC8C-A596-4C30-BE97-FF78E042451D}"/>
              </a:ext>
            </a:extLst>
          </p:cNvPr>
          <p:cNvSpPr>
            <a:spLocks noGrp="1"/>
          </p:cNvSpPr>
          <p:nvPr>
            <p:ph type="dt" sz="half" idx="2"/>
          </p:nvPr>
        </p:nvSpPr>
        <p:spPr>
          <a:xfrm>
            <a:off x="442912" y="6152968"/>
            <a:ext cx="3457576" cy="502920"/>
          </a:xfrm>
        </p:spPr>
        <p:txBody>
          <a:bodyPr rtlCol="0"/>
          <a:lstStyle>
            <a:lvl1pPr>
              <a:defRPr/>
            </a:lvl1pPr>
          </a:lstStyle>
          <a:p>
            <a:pPr rtl="0"/>
            <a:r>
              <a:rPr lang="en-GB" noProof="0"/>
              <a:t>2/2/20XX</a:t>
            </a:r>
          </a:p>
        </p:txBody>
      </p:sp>
      <p:sp>
        <p:nvSpPr>
          <p:cNvPr id="4" name="Footer Placeholder 3">
            <a:extLst>
              <a:ext uri="{FF2B5EF4-FFF2-40B4-BE49-F238E27FC236}">
                <a16:creationId xmlns:a16="http://schemas.microsoft.com/office/drawing/2014/main" id="{716E94F2-5327-4ECE-B9D6-26CA834459B1}"/>
              </a:ext>
            </a:extLst>
          </p:cNvPr>
          <p:cNvSpPr>
            <a:spLocks noGrp="1"/>
          </p:cNvSpPr>
          <p:nvPr>
            <p:ph type="ftr" sz="quarter" idx="3"/>
          </p:nvPr>
        </p:nvSpPr>
        <p:spPr>
          <a:xfrm>
            <a:off x="4370832" y="6153912"/>
            <a:ext cx="5397056" cy="502920"/>
          </a:xfrm>
        </p:spPr>
        <p:txBody>
          <a:bodyPr rtlCol="0"/>
          <a:lstStyle/>
          <a:p>
            <a:pPr rtl="0"/>
            <a:r>
              <a:rPr lang="en-GB" spc="200" noProof="0"/>
              <a:t>PRESENTATION TITLE</a:t>
            </a:r>
          </a:p>
        </p:txBody>
      </p:sp>
      <p:sp>
        <p:nvSpPr>
          <p:cNvPr id="14" name="Slide Number Placeholder 11">
            <a:extLst>
              <a:ext uri="{FF2B5EF4-FFF2-40B4-BE49-F238E27FC236}">
                <a16:creationId xmlns:a16="http://schemas.microsoft.com/office/drawing/2014/main" id="{F9BB08CB-1C70-40D7-A67C-2EF5BFFEF9C3}"/>
              </a:ext>
            </a:extLst>
          </p:cNvPr>
          <p:cNvSpPr>
            <a:spLocks noGrp="1"/>
          </p:cNvSpPr>
          <p:nvPr>
            <p:ph type="sldNum" sz="quarter" idx="4"/>
          </p:nvPr>
        </p:nvSpPr>
        <p:spPr>
          <a:xfrm>
            <a:off x="11241025" y="6153912"/>
            <a:ext cx="502920" cy="502920"/>
          </a:xfrm>
        </p:spPr>
        <p:txBody>
          <a:bodyPr tIns="180000" bIns="180000" rtlCol="0"/>
          <a:lstStyle>
            <a:lvl1pPr algn="r">
              <a:defRPr/>
            </a:lvl1pPr>
          </a:lstStyle>
          <a:p>
            <a:pPr rtl="0"/>
            <a:fld id="{0D309695-DEC3-40DA-9DF5-330280C9D0E8}" type="slidenum">
              <a:rPr lang="en-GB" noProof="0" smtClean="0"/>
              <a:pPr/>
              <a:t>‹#›</a:t>
            </a:fld>
            <a:endParaRPr lang="en-GB" noProof="0"/>
          </a:p>
        </p:txBody>
      </p:sp>
    </p:spTree>
    <p:extLst>
      <p:ext uri="{BB962C8B-B14F-4D97-AF65-F5344CB8AC3E}">
        <p14:creationId xmlns:p14="http://schemas.microsoft.com/office/powerpoint/2010/main" val="27838261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ummary">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7C226849-4911-4156-8A09-2F8021BB6243}"/>
              </a:ext>
            </a:extLst>
          </p:cNvPr>
          <p:cNvSpPr>
            <a:spLocks noGrp="1"/>
          </p:cNvSpPr>
          <p:nvPr>
            <p:ph type="title"/>
          </p:nvPr>
        </p:nvSpPr>
        <p:spPr>
          <a:xfrm>
            <a:off x="448056" y="388800"/>
            <a:ext cx="3452432" cy="1262446"/>
          </a:xfrm>
        </p:spPr>
        <p:txBody>
          <a:bodyPr rtlCol="0" anchor="b" anchorCtr="0">
            <a:normAutofit/>
          </a:bodyPr>
          <a:lstStyle>
            <a:lvl1pPr>
              <a:defRPr sz="4400"/>
            </a:lvl1pPr>
          </a:lstStyle>
          <a:p>
            <a:pPr rtl="0"/>
            <a:r>
              <a:rPr lang="en-US" noProof="0"/>
              <a:t>Click to edit Master title style</a:t>
            </a:r>
            <a:endParaRPr lang="en-GB" noProof="0"/>
          </a:p>
        </p:txBody>
      </p:sp>
      <p:cxnSp>
        <p:nvCxnSpPr>
          <p:cNvPr id="12" name="Straight Connector 11">
            <a:extLst>
              <a:ext uri="{FF2B5EF4-FFF2-40B4-BE49-F238E27FC236}">
                <a16:creationId xmlns:a16="http://schemas.microsoft.com/office/drawing/2014/main" id="{89EDBB71-02D9-4513-9A6D-F8246A0E501D}"/>
              </a:ext>
              <a:ext uri="{C183D7F6-B498-43B3-948B-1728B52AA6E4}">
                <adec:decorative xmlns:adec="http://schemas.microsoft.com/office/drawing/2017/decorative" val="1"/>
              </a:ext>
            </a:extLst>
          </p:cNvPr>
          <p:cNvCxnSpPr>
            <a:cxnSpLocks/>
          </p:cNvCxnSpPr>
          <p:nvPr userDrawn="1"/>
        </p:nvCxnSpPr>
        <p:spPr>
          <a:xfrm>
            <a:off x="450000" y="1988843"/>
            <a:ext cx="3454116"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Content Placeholder 2">
            <a:extLst>
              <a:ext uri="{FF2B5EF4-FFF2-40B4-BE49-F238E27FC236}">
                <a16:creationId xmlns:a16="http://schemas.microsoft.com/office/drawing/2014/main" id="{3D7A8221-ABAC-45E1-98D1-6FBB8565DCE4}"/>
              </a:ext>
            </a:extLst>
          </p:cNvPr>
          <p:cNvSpPr>
            <a:spLocks noGrp="1"/>
          </p:cNvSpPr>
          <p:nvPr>
            <p:ph idx="1"/>
          </p:nvPr>
        </p:nvSpPr>
        <p:spPr>
          <a:xfrm>
            <a:off x="448056" y="2326441"/>
            <a:ext cx="3452432" cy="3624359"/>
          </a:xfrm>
        </p:spPr>
        <p:txBody>
          <a:bodyPr rtlCol="0">
            <a:normAutofit/>
          </a:bodyPr>
          <a:lstStyle>
            <a:lvl1pPr marL="1944" indent="0">
              <a:lnSpc>
                <a:spcPct val="100000"/>
              </a:lnSpc>
              <a:buNone/>
              <a:defRPr/>
            </a:lvl1pPr>
          </a:lstStyle>
          <a:p>
            <a:pPr lvl="0" rtl="0"/>
            <a:r>
              <a:rPr lang="en-US" noProof="0"/>
              <a:t>Click to edit Master text styles</a:t>
            </a:r>
          </a:p>
        </p:txBody>
      </p:sp>
      <p:sp>
        <p:nvSpPr>
          <p:cNvPr id="22" name="Picture Placeholder 18">
            <a:extLst>
              <a:ext uri="{FF2B5EF4-FFF2-40B4-BE49-F238E27FC236}">
                <a16:creationId xmlns:a16="http://schemas.microsoft.com/office/drawing/2014/main" id="{00098A9B-BD9F-4E67-AB5F-A280BC914130}"/>
              </a:ext>
            </a:extLst>
          </p:cNvPr>
          <p:cNvSpPr>
            <a:spLocks noGrp="1"/>
          </p:cNvSpPr>
          <p:nvPr>
            <p:ph type="pic" sz="quarter" idx="10" hasCustomPrompt="1"/>
          </p:nvPr>
        </p:nvSpPr>
        <p:spPr>
          <a:xfrm>
            <a:off x="4367213" y="449263"/>
            <a:ext cx="3600450" cy="5508625"/>
          </a:xfrm>
        </p:spPr>
        <p:txBody>
          <a:bodyPr rtlCol="0"/>
          <a:lstStyle>
            <a:lvl1pPr marL="1944" indent="0" algn="ctr">
              <a:buNone/>
              <a:defRPr/>
            </a:lvl1pPr>
          </a:lstStyle>
          <a:p>
            <a:pPr rtl="0"/>
            <a:r>
              <a:rPr lang="en-GB" noProof="0"/>
              <a:t>Insert photo here</a:t>
            </a:r>
          </a:p>
        </p:txBody>
      </p:sp>
      <p:sp>
        <p:nvSpPr>
          <p:cNvPr id="23" name="Picture Placeholder 20">
            <a:extLst>
              <a:ext uri="{FF2B5EF4-FFF2-40B4-BE49-F238E27FC236}">
                <a16:creationId xmlns:a16="http://schemas.microsoft.com/office/drawing/2014/main" id="{D6529E84-FFD6-4547-9301-DD080AB8CE94}"/>
              </a:ext>
            </a:extLst>
          </p:cNvPr>
          <p:cNvSpPr>
            <a:spLocks noGrp="1"/>
          </p:cNvSpPr>
          <p:nvPr>
            <p:ph type="pic" sz="quarter" idx="11" hasCustomPrompt="1"/>
          </p:nvPr>
        </p:nvSpPr>
        <p:spPr>
          <a:xfrm>
            <a:off x="8147050" y="449263"/>
            <a:ext cx="3595688" cy="5502275"/>
          </a:xfrm>
        </p:spPr>
        <p:txBody>
          <a:bodyPr rtlCol="0"/>
          <a:lstStyle>
            <a:lvl1pPr marL="1944" indent="0" algn="ctr">
              <a:buNone/>
              <a:defRPr/>
            </a:lvl1pPr>
          </a:lstStyle>
          <a:p>
            <a:pPr rtl="0"/>
            <a:r>
              <a:rPr lang="en-GB" noProof="0"/>
              <a:t>Insert photo here</a:t>
            </a:r>
          </a:p>
        </p:txBody>
      </p:sp>
      <p:sp>
        <p:nvSpPr>
          <p:cNvPr id="16" name="Date Placeholder 5">
            <a:extLst>
              <a:ext uri="{FF2B5EF4-FFF2-40B4-BE49-F238E27FC236}">
                <a16:creationId xmlns:a16="http://schemas.microsoft.com/office/drawing/2014/main" id="{7E7086C0-AADF-4D58-BFB3-165425B31865}"/>
              </a:ext>
            </a:extLst>
          </p:cNvPr>
          <p:cNvSpPr>
            <a:spLocks noGrp="1"/>
          </p:cNvSpPr>
          <p:nvPr>
            <p:ph type="dt" sz="half" idx="2"/>
          </p:nvPr>
        </p:nvSpPr>
        <p:spPr>
          <a:xfrm>
            <a:off x="442912" y="6152968"/>
            <a:ext cx="3457576" cy="502920"/>
          </a:xfrm>
        </p:spPr>
        <p:txBody>
          <a:bodyPr rtlCol="0"/>
          <a:lstStyle>
            <a:lvl1pPr>
              <a:defRPr/>
            </a:lvl1pPr>
          </a:lstStyle>
          <a:p>
            <a:pPr rtl="0"/>
            <a:r>
              <a:rPr lang="en-GB" noProof="0"/>
              <a:t>2/2/20XX</a:t>
            </a:r>
          </a:p>
        </p:txBody>
      </p:sp>
      <p:sp>
        <p:nvSpPr>
          <p:cNvPr id="17" name="Footer Placeholder 3">
            <a:extLst>
              <a:ext uri="{FF2B5EF4-FFF2-40B4-BE49-F238E27FC236}">
                <a16:creationId xmlns:a16="http://schemas.microsoft.com/office/drawing/2014/main" id="{314B5571-19B2-423C-A0C4-62B5ED984973}"/>
              </a:ext>
            </a:extLst>
          </p:cNvPr>
          <p:cNvSpPr>
            <a:spLocks noGrp="1"/>
          </p:cNvSpPr>
          <p:nvPr>
            <p:ph type="ftr" sz="quarter" idx="3"/>
          </p:nvPr>
        </p:nvSpPr>
        <p:spPr>
          <a:xfrm>
            <a:off x="4370832" y="6153912"/>
            <a:ext cx="5397056" cy="502920"/>
          </a:xfrm>
        </p:spPr>
        <p:txBody>
          <a:bodyPr rtlCol="0"/>
          <a:lstStyle>
            <a:lvl1pPr>
              <a:defRPr/>
            </a:lvl1pPr>
          </a:lstStyle>
          <a:p>
            <a:pPr rtl="0"/>
            <a:r>
              <a:rPr lang="en-GB" noProof="0"/>
              <a:t>PRESENTATION TITLE</a:t>
            </a:r>
          </a:p>
        </p:txBody>
      </p:sp>
      <p:sp>
        <p:nvSpPr>
          <p:cNvPr id="10" name="Slide Number Placeholder 11">
            <a:extLst>
              <a:ext uri="{FF2B5EF4-FFF2-40B4-BE49-F238E27FC236}">
                <a16:creationId xmlns:a16="http://schemas.microsoft.com/office/drawing/2014/main" id="{ED5A0CED-3AE4-4EF7-BDA2-E356348354AC}"/>
              </a:ext>
            </a:extLst>
          </p:cNvPr>
          <p:cNvSpPr>
            <a:spLocks noGrp="1"/>
          </p:cNvSpPr>
          <p:nvPr>
            <p:ph type="sldNum" sz="quarter" idx="4"/>
          </p:nvPr>
        </p:nvSpPr>
        <p:spPr>
          <a:xfrm>
            <a:off x="11241025" y="6153912"/>
            <a:ext cx="502920" cy="502920"/>
          </a:xfrm>
        </p:spPr>
        <p:txBody>
          <a:bodyPr tIns="180000" bIns="180000" rtlCol="0"/>
          <a:lstStyle>
            <a:lvl1pPr algn="r">
              <a:defRPr/>
            </a:lvl1pPr>
          </a:lstStyle>
          <a:p>
            <a:pPr rtl="0"/>
            <a:fld id="{0D309695-DEC3-40DA-9DF5-330280C9D0E8}" type="slidenum">
              <a:rPr lang="en-GB" noProof="0" smtClean="0"/>
              <a:pPr/>
              <a:t>‹#›</a:t>
            </a:fld>
            <a:endParaRPr lang="en-GB" noProof="0"/>
          </a:p>
        </p:txBody>
      </p:sp>
    </p:spTree>
    <p:extLst>
      <p:ext uri="{BB962C8B-B14F-4D97-AF65-F5344CB8AC3E}">
        <p14:creationId xmlns:p14="http://schemas.microsoft.com/office/powerpoint/2010/main" val="402085292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losing">
    <p:spTree>
      <p:nvGrpSpPr>
        <p:cNvPr id="1" name=""/>
        <p:cNvGrpSpPr/>
        <p:nvPr/>
      </p:nvGrpSpPr>
      <p:grpSpPr>
        <a:xfrm>
          <a:off x="0" y="0"/>
          <a:ext cx="0" cy="0"/>
          <a:chOff x="0" y="0"/>
          <a:chExt cx="0" cy="0"/>
        </a:xfrm>
      </p:grpSpPr>
      <p:cxnSp>
        <p:nvCxnSpPr>
          <p:cNvPr id="5" name="Straight Connector 4">
            <a:extLst>
              <a:ext uri="{FF2B5EF4-FFF2-40B4-BE49-F238E27FC236}">
                <a16:creationId xmlns:a16="http://schemas.microsoft.com/office/drawing/2014/main" id="{1787F79D-9EFD-4F24-B92B-3DEF507C6FC1}"/>
              </a:ext>
              <a:ext uri="{C183D7F6-B498-43B3-948B-1728B52AA6E4}">
                <adec:decorative xmlns:adec="http://schemas.microsoft.com/office/drawing/2017/decorative" val="1"/>
              </a:ext>
            </a:extLst>
          </p:cNvPr>
          <p:cNvCxnSpPr>
            <a:cxnSpLocks/>
          </p:cNvCxnSpPr>
          <p:nvPr userDrawn="1"/>
        </p:nvCxnSpPr>
        <p:spPr>
          <a:xfrm>
            <a:off x="450000" y="450000"/>
            <a:ext cx="11293200"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Title 1">
            <a:extLst>
              <a:ext uri="{FF2B5EF4-FFF2-40B4-BE49-F238E27FC236}">
                <a16:creationId xmlns:a16="http://schemas.microsoft.com/office/drawing/2014/main" id="{12758C89-0197-4B72-BA43-2CC4DE73F747}"/>
              </a:ext>
            </a:extLst>
          </p:cNvPr>
          <p:cNvSpPr>
            <a:spLocks noGrp="1"/>
          </p:cNvSpPr>
          <p:nvPr>
            <p:ph type="title" hasCustomPrompt="1"/>
          </p:nvPr>
        </p:nvSpPr>
        <p:spPr>
          <a:xfrm>
            <a:off x="440969" y="647377"/>
            <a:ext cx="11316056" cy="1026572"/>
          </a:xfrm>
        </p:spPr>
        <p:txBody>
          <a:bodyPr rtlCol="0" anchor="ctr">
            <a:normAutofit/>
          </a:bodyPr>
          <a:lstStyle>
            <a:lvl1pPr>
              <a:spcBef>
                <a:spcPts val="1000"/>
              </a:spcBef>
              <a:defRPr sz="4400">
                <a:solidFill>
                  <a:schemeClr val="tx1"/>
                </a:solidFill>
              </a:defRPr>
            </a:lvl1pPr>
          </a:lstStyle>
          <a:p>
            <a:pPr rtl="0"/>
            <a:r>
              <a:rPr lang="en-GB" noProof="0"/>
              <a:t>Click to add title</a:t>
            </a:r>
          </a:p>
        </p:txBody>
      </p:sp>
      <p:sp>
        <p:nvSpPr>
          <p:cNvPr id="16" name="Text Placeholder 13">
            <a:extLst>
              <a:ext uri="{FF2B5EF4-FFF2-40B4-BE49-F238E27FC236}">
                <a16:creationId xmlns:a16="http://schemas.microsoft.com/office/drawing/2014/main" id="{37D2E7B5-A506-45AA-881E-1EF6A0EB07CC}"/>
              </a:ext>
            </a:extLst>
          </p:cNvPr>
          <p:cNvSpPr>
            <a:spLocks noGrp="1"/>
          </p:cNvSpPr>
          <p:nvPr>
            <p:ph type="body" sz="quarter" idx="11" hasCustomPrompt="1"/>
          </p:nvPr>
        </p:nvSpPr>
        <p:spPr>
          <a:xfrm>
            <a:off x="440968" y="1692923"/>
            <a:ext cx="11300287" cy="1001712"/>
          </a:xfrm>
        </p:spPr>
        <p:txBody>
          <a:bodyPr rtlCol="0">
            <a:normAutofit/>
          </a:bodyPr>
          <a:lstStyle>
            <a:lvl1pPr marL="1944" indent="0">
              <a:buNone/>
              <a:defRPr sz="2400" i="0">
                <a:solidFill>
                  <a:schemeClr val="tx1">
                    <a:alpha val="55000"/>
                  </a:schemeClr>
                </a:solidFill>
                <a:latin typeface="+mn-lt"/>
              </a:defRPr>
            </a:lvl1pPr>
          </a:lstStyle>
          <a:p>
            <a:pPr lvl="0" rtl="0"/>
            <a:r>
              <a:rPr lang="en-GB" noProof="0"/>
              <a:t>Click to add text</a:t>
            </a:r>
          </a:p>
        </p:txBody>
      </p:sp>
      <p:sp>
        <p:nvSpPr>
          <p:cNvPr id="25" name="Picture Placeholder 17">
            <a:extLst>
              <a:ext uri="{FF2B5EF4-FFF2-40B4-BE49-F238E27FC236}">
                <a16:creationId xmlns:a16="http://schemas.microsoft.com/office/drawing/2014/main" id="{751E77E5-BC2E-4851-A46B-1081DBFEE180}"/>
              </a:ext>
            </a:extLst>
          </p:cNvPr>
          <p:cNvSpPr>
            <a:spLocks noGrp="1"/>
          </p:cNvSpPr>
          <p:nvPr>
            <p:ph type="pic" sz="quarter" idx="12" hasCustomPrompt="1"/>
          </p:nvPr>
        </p:nvSpPr>
        <p:spPr>
          <a:xfrm>
            <a:off x="441325" y="2959100"/>
            <a:ext cx="2698750" cy="2987675"/>
          </a:xfrm>
        </p:spPr>
        <p:txBody>
          <a:bodyPr rtlCol="0"/>
          <a:lstStyle>
            <a:lvl1pPr marL="1944" indent="0" algn="ctr">
              <a:buNone/>
              <a:defRPr/>
            </a:lvl1pPr>
          </a:lstStyle>
          <a:p>
            <a:pPr rtl="0"/>
            <a:r>
              <a:rPr lang="en-GB" noProof="0"/>
              <a:t>Insert photo here</a:t>
            </a:r>
          </a:p>
        </p:txBody>
      </p:sp>
      <p:sp>
        <p:nvSpPr>
          <p:cNvPr id="26" name="Picture Placeholder 19">
            <a:extLst>
              <a:ext uri="{FF2B5EF4-FFF2-40B4-BE49-F238E27FC236}">
                <a16:creationId xmlns:a16="http://schemas.microsoft.com/office/drawing/2014/main" id="{5ADD8D61-5FF6-4FF8-A853-94978CE2BF08}"/>
              </a:ext>
            </a:extLst>
          </p:cNvPr>
          <p:cNvSpPr>
            <a:spLocks noGrp="1"/>
          </p:cNvSpPr>
          <p:nvPr>
            <p:ph type="pic" sz="quarter" idx="13" hasCustomPrompt="1"/>
          </p:nvPr>
        </p:nvSpPr>
        <p:spPr>
          <a:xfrm>
            <a:off x="3319463" y="2959100"/>
            <a:ext cx="2690812" cy="2987675"/>
          </a:xfrm>
        </p:spPr>
        <p:txBody>
          <a:bodyPr rtlCol="0"/>
          <a:lstStyle>
            <a:lvl1pPr marL="1944" indent="0" algn="ctr">
              <a:buNone/>
              <a:defRPr/>
            </a:lvl1pPr>
          </a:lstStyle>
          <a:p>
            <a:pPr rtl="0"/>
            <a:r>
              <a:rPr lang="en-GB" noProof="0"/>
              <a:t>Insert photo here</a:t>
            </a:r>
          </a:p>
        </p:txBody>
      </p:sp>
      <p:sp>
        <p:nvSpPr>
          <p:cNvPr id="27" name="Picture Placeholder 21">
            <a:extLst>
              <a:ext uri="{FF2B5EF4-FFF2-40B4-BE49-F238E27FC236}">
                <a16:creationId xmlns:a16="http://schemas.microsoft.com/office/drawing/2014/main" id="{7217B0CF-D153-4F21-B2F3-3736BFEE8B20}"/>
              </a:ext>
            </a:extLst>
          </p:cNvPr>
          <p:cNvSpPr>
            <a:spLocks noGrp="1"/>
          </p:cNvSpPr>
          <p:nvPr>
            <p:ph type="pic" sz="quarter" idx="14" hasCustomPrompt="1"/>
          </p:nvPr>
        </p:nvSpPr>
        <p:spPr>
          <a:xfrm>
            <a:off x="6189663" y="2959100"/>
            <a:ext cx="2689225" cy="2987675"/>
          </a:xfrm>
        </p:spPr>
        <p:txBody>
          <a:bodyPr rtlCol="0"/>
          <a:lstStyle>
            <a:lvl1pPr marL="1944" indent="0" algn="ctr">
              <a:buNone/>
              <a:defRPr/>
            </a:lvl1pPr>
          </a:lstStyle>
          <a:p>
            <a:pPr rtl="0"/>
            <a:r>
              <a:rPr lang="en-GB" noProof="0"/>
              <a:t>Insert photo here</a:t>
            </a:r>
          </a:p>
        </p:txBody>
      </p:sp>
      <p:sp>
        <p:nvSpPr>
          <p:cNvPr id="28" name="Picture Placeholder 23">
            <a:extLst>
              <a:ext uri="{FF2B5EF4-FFF2-40B4-BE49-F238E27FC236}">
                <a16:creationId xmlns:a16="http://schemas.microsoft.com/office/drawing/2014/main" id="{46C9A6A5-13C0-4A42-B695-F3511DCA96A4}"/>
              </a:ext>
            </a:extLst>
          </p:cNvPr>
          <p:cNvSpPr>
            <a:spLocks noGrp="1"/>
          </p:cNvSpPr>
          <p:nvPr>
            <p:ph type="pic" sz="quarter" idx="15" hasCustomPrompt="1"/>
          </p:nvPr>
        </p:nvSpPr>
        <p:spPr>
          <a:xfrm>
            <a:off x="9058275" y="2959100"/>
            <a:ext cx="2698750" cy="2987675"/>
          </a:xfrm>
        </p:spPr>
        <p:txBody>
          <a:bodyPr rtlCol="0"/>
          <a:lstStyle>
            <a:lvl1pPr marL="1944" indent="0" algn="ctr">
              <a:buNone/>
              <a:defRPr/>
            </a:lvl1pPr>
          </a:lstStyle>
          <a:p>
            <a:pPr rtl="0"/>
            <a:r>
              <a:rPr lang="en-GB" noProof="0"/>
              <a:t>Insert photo here</a:t>
            </a:r>
          </a:p>
        </p:txBody>
      </p:sp>
      <p:sp>
        <p:nvSpPr>
          <p:cNvPr id="10" name="Date Placeholder 5">
            <a:extLst>
              <a:ext uri="{FF2B5EF4-FFF2-40B4-BE49-F238E27FC236}">
                <a16:creationId xmlns:a16="http://schemas.microsoft.com/office/drawing/2014/main" id="{DD1D6B44-0E3B-4C46-B068-14568BF01DF7}"/>
              </a:ext>
            </a:extLst>
          </p:cNvPr>
          <p:cNvSpPr>
            <a:spLocks noGrp="1"/>
          </p:cNvSpPr>
          <p:nvPr>
            <p:ph type="dt" sz="half" idx="2"/>
          </p:nvPr>
        </p:nvSpPr>
        <p:spPr>
          <a:xfrm>
            <a:off x="442912" y="6152968"/>
            <a:ext cx="3457576" cy="502920"/>
          </a:xfrm>
        </p:spPr>
        <p:txBody>
          <a:bodyPr rtlCol="0"/>
          <a:lstStyle>
            <a:lvl1pPr>
              <a:defRPr/>
            </a:lvl1pPr>
          </a:lstStyle>
          <a:p>
            <a:pPr rtl="0"/>
            <a:r>
              <a:rPr lang="en-GB" noProof="0"/>
              <a:t>2/2/20XX</a:t>
            </a:r>
          </a:p>
        </p:txBody>
      </p:sp>
      <p:sp>
        <p:nvSpPr>
          <p:cNvPr id="11" name="Footer Placeholder 3">
            <a:extLst>
              <a:ext uri="{FF2B5EF4-FFF2-40B4-BE49-F238E27FC236}">
                <a16:creationId xmlns:a16="http://schemas.microsoft.com/office/drawing/2014/main" id="{FB72C5E2-290F-4D02-842B-932296C10DF0}"/>
              </a:ext>
            </a:extLst>
          </p:cNvPr>
          <p:cNvSpPr>
            <a:spLocks noGrp="1"/>
          </p:cNvSpPr>
          <p:nvPr>
            <p:ph type="ftr" sz="quarter" idx="3"/>
          </p:nvPr>
        </p:nvSpPr>
        <p:spPr>
          <a:xfrm>
            <a:off x="4370832" y="6153912"/>
            <a:ext cx="5397056" cy="502920"/>
          </a:xfrm>
        </p:spPr>
        <p:txBody>
          <a:bodyPr rtlCol="0"/>
          <a:lstStyle/>
          <a:p>
            <a:pPr rtl="0"/>
            <a:r>
              <a:rPr lang="en-GB" spc="200" noProof="0"/>
              <a:t>PRESENTATION TITLE</a:t>
            </a:r>
          </a:p>
        </p:txBody>
      </p:sp>
      <p:sp>
        <p:nvSpPr>
          <p:cNvPr id="14" name="Slide Number Placeholder 11">
            <a:extLst>
              <a:ext uri="{FF2B5EF4-FFF2-40B4-BE49-F238E27FC236}">
                <a16:creationId xmlns:a16="http://schemas.microsoft.com/office/drawing/2014/main" id="{E3152744-4FDB-4426-90C5-B204EE645EFA}"/>
              </a:ext>
            </a:extLst>
          </p:cNvPr>
          <p:cNvSpPr>
            <a:spLocks noGrp="1"/>
          </p:cNvSpPr>
          <p:nvPr>
            <p:ph type="sldNum" sz="quarter" idx="4"/>
          </p:nvPr>
        </p:nvSpPr>
        <p:spPr>
          <a:xfrm>
            <a:off x="11241025" y="6153912"/>
            <a:ext cx="502920" cy="502920"/>
          </a:xfrm>
        </p:spPr>
        <p:txBody>
          <a:bodyPr tIns="180000" bIns="180000" rtlCol="0"/>
          <a:lstStyle>
            <a:lvl1pPr algn="r">
              <a:defRPr/>
            </a:lvl1pPr>
          </a:lstStyle>
          <a:p>
            <a:pPr rtl="0"/>
            <a:fld id="{0D309695-DEC3-40DA-9DF5-330280C9D0E8}" type="slidenum">
              <a:rPr lang="en-GB" noProof="0" smtClean="0"/>
              <a:pPr/>
              <a:t>‹#›</a:t>
            </a:fld>
            <a:endParaRPr lang="en-GB" noProof="0"/>
          </a:p>
        </p:txBody>
      </p:sp>
    </p:spTree>
    <p:extLst>
      <p:ext uri="{BB962C8B-B14F-4D97-AF65-F5344CB8AC3E}">
        <p14:creationId xmlns:p14="http://schemas.microsoft.com/office/powerpoint/2010/main" val="238632300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A21818-E75A-458F-AC5B-0E9A2C76B835}"/>
              </a:ext>
            </a:extLst>
          </p:cNvPr>
          <p:cNvSpPr>
            <a:spLocks noGrp="1"/>
          </p:cNvSpPr>
          <p:nvPr>
            <p:ph type="ctrTitle"/>
          </p:nvPr>
        </p:nvSpPr>
        <p:spPr>
          <a:xfrm>
            <a:off x="448056" y="448056"/>
            <a:ext cx="11292840" cy="3401568"/>
          </a:xfrm>
        </p:spPr>
        <p:txBody>
          <a:bodyPr rtlCol="0" anchor="b">
            <a:normAutofit/>
          </a:bodyPr>
          <a:lstStyle>
            <a:lvl1pPr algn="l">
              <a:defRPr sz="6400">
                <a:solidFill>
                  <a:schemeClr val="tx2"/>
                </a:solidFill>
              </a:defRPr>
            </a:lvl1pPr>
          </a:lstStyle>
          <a:p>
            <a:pPr rtl="0"/>
            <a:r>
              <a:rPr lang="en-US" noProof="0"/>
              <a:t>Click to edit Master title style</a:t>
            </a:r>
            <a:endParaRPr lang="en-GB" noProof="0"/>
          </a:p>
        </p:txBody>
      </p:sp>
      <p:sp>
        <p:nvSpPr>
          <p:cNvPr id="3" name="Subtitle 2">
            <a:extLst>
              <a:ext uri="{FF2B5EF4-FFF2-40B4-BE49-F238E27FC236}">
                <a16:creationId xmlns:a16="http://schemas.microsoft.com/office/drawing/2014/main" id="{C6EE64DE-978B-4F95-BB3C-D027D8008748}"/>
              </a:ext>
            </a:extLst>
          </p:cNvPr>
          <p:cNvSpPr>
            <a:spLocks noGrp="1"/>
          </p:cNvSpPr>
          <p:nvPr>
            <p:ph type="subTitle" idx="1"/>
          </p:nvPr>
        </p:nvSpPr>
        <p:spPr>
          <a:xfrm>
            <a:off x="448056" y="4471416"/>
            <a:ext cx="11292840" cy="1481328"/>
          </a:xfrm>
        </p:spPr>
        <p:txBody>
          <a:bodyPr rtlCol="0"/>
          <a:lstStyle>
            <a:lvl1pPr marL="0" indent="0" algn="l">
              <a:lnSpc>
                <a:spcPct val="120000"/>
              </a:lnSpc>
              <a:buNone/>
              <a:defRPr sz="2400">
                <a:solidFill>
                  <a:schemeClr val="tx2">
                    <a:alpha val="5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en-US" noProof="0"/>
              <a:t>Click to edit Master subtitle style</a:t>
            </a:r>
            <a:endParaRPr lang="en-GB" noProof="0"/>
          </a:p>
        </p:txBody>
      </p:sp>
      <p:sp>
        <p:nvSpPr>
          <p:cNvPr id="11" name="Date Placeholder 3">
            <a:extLst>
              <a:ext uri="{FF2B5EF4-FFF2-40B4-BE49-F238E27FC236}">
                <a16:creationId xmlns:a16="http://schemas.microsoft.com/office/drawing/2014/main" id="{16BC76EC-3453-4CE0-A71D-BD21940757B4}"/>
              </a:ext>
            </a:extLst>
          </p:cNvPr>
          <p:cNvSpPr>
            <a:spLocks noGrp="1"/>
          </p:cNvSpPr>
          <p:nvPr>
            <p:ph type="dt" sz="half" idx="2"/>
          </p:nvPr>
        </p:nvSpPr>
        <p:spPr>
          <a:xfrm>
            <a:off x="442912" y="6152968"/>
            <a:ext cx="3457576" cy="502920"/>
          </a:xfrm>
          <a:prstGeom prst="rect">
            <a:avLst/>
          </a:prstGeom>
        </p:spPr>
        <p:txBody>
          <a:bodyPr wrap="square" lIns="0" tIns="0" rIns="0" bIns="0" rtlCol="0" anchor="ctr" anchorCtr="0">
            <a:normAutofit/>
          </a:bodyPr>
          <a:lstStyle>
            <a:lvl1pPr>
              <a:defRPr sz="900" cap="all" spc="200" baseline="0">
                <a:solidFill>
                  <a:schemeClr val="tx1">
                    <a:alpha val="55000"/>
                  </a:schemeClr>
                </a:solidFill>
              </a:defRPr>
            </a:lvl1pPr>
          </a:lstStyle>
          <a:p>
            <a:pPr rtl="0"/>
            <a:r>
              <a:rPr lang="en-GB" noProof="0"/>
              <a:t>2/2/20XX</a:t>
            </a:r>
          </a:p>
        </p:txBody>
      </p:sp>
      <p:sp>
        <p:nvSpPr>
          <p:cNvPr id="9" name="Footer Placeholder 4">
            <a:extLst>
              <a:ext uri="{FF2B5EF4-FFF2-40B4-BE49-F238E27FC236}">
                <a16:creationId xmlns:a16="http://schemas.microsoft.com/office/drawing/2014/main" id="{896B5700-AA45-4E20-8BE5-27620411303F}"/>
              </a:ext>
            </a:extLst>
          </p:cNvPr>
          <p:cNvSpPr>
            <a:spLocks noGrp="1"/>
          </p:cNvSpPr>
          <p:nvPr>
            <p:ph type="ftr" sz="quarter" idx="3"/>
          </p:nvPr>
        </p:nvSpPr>
        <p:spPr>
          <a:xfrm>
            <a:off x="4370832" y="6153912"/>
            <a:ext cx="5397056" cy="502920"/>
          </a:xfrm>
          <a:prstGeom prst="rect">
            <a:avLst/>
          </a:prstGeom>
        </p:spPr>
        <p:txBody>
          <a:bodyPr vert="horz" lIns="0" tIns="0" rIns="91440" bIns="0" rtlCol="0" anchor="ctr"/>
          <a:lstStyle>
            <a:lvl1pPr algn="l">
              <a:defRPr sz="900" cap="all" spc="200" baseline="0">
                <a:solidFill>
                  <a:schemeClr val="tx2">
                    <a:alpha val="55000"/>
                  </a:schemeClr>
                </a:solidFill>
              </a:defRPr>
            </a:lvl1pPr>
          </a:lstStyle>
          <a:p>
            <a:pPr rtl="0"/>
            <a:r>
              <a:rPr lang="en-GB" spc="200" noProof="0"/>
              <a:t>PRESENTATION TITLE</a:t>
            </a:r>
          </a:p>
        </p:txBody>
      </p:sp>
      <p:sp>
        <p:nvSpPr>
          <p:cNvPr id="7" name="Slide Number Placeholder 11">
            <a:extLst>
              <a:ext uri="{FF2B5EF4-FFF2-40B4-BE49-F238E27FC236}">
                <a16:creationId xmlns:a16="http://schemas.microsoft.com/office/drawing/2014/main" id="{A7C3E5E6-3D65-419E-9CE7-1BEC4CB37EA2}"/>
              </a:ext>
            </a:extLst>
          </p:cNvPr>
          <p:cNvSpPr>
            <a:spLocks noGrp="1"/>
          </p:cNvSpPr>
          <p:nvPr>
            <p:ph type="sldNum" sz="quarter" idx="4"/>
          </p:nvPr>
        </p:nvSpPr>
        <p:spPr>
          <a:xfrm>
            <a:off x="11241025" y="6153912"/>
            <a:ext cx="502920" cy="502920"/>
          </a:xfrm>
        </p:spPr>
        <p:txBody>
          <a:bodyPr tIns="180000" bIns="180000" rtlCol="0"/>
          <a:lstStyle>
            <a:lvl1pPr algn="r">
              <a:defRPr/>
            </a:lvl1pPr>
          </a:lstStyle>
          <a:p>
            <a:pPr rtl="0"/>
            <a:fld id="{0D309695-DEC3-40DA-9DF5-330280C9D0E8}" type="slidenum">
              <a:rPr lang="en-GB" noProof="0" smtClean="0"/>
              <a:pPr/>
              <a:t>‹#›</a:t>
            </a:fld>
            <a:endParaRPr lang="en-GB" noProof="0"/>
          </a:p>
        </p:txBody>
      </p:sp>
    </p:spTree>
    <p:extLst>
      <p:ext uri="{BB962C8B-B14F-4D97-AF65-F5344CB8AC3E}">
        <p14:creationId xmlns:p14="http://schemas.microsoft.com/office/powerpoint/2010/main" val="38144412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cxnSp>
        <p:nvCxnSpPr>
          <p:cNvPr id="6" name="Straight Connector 5">
            <a:extLst>
              <a:ext uri="{FF2B5EF4-FFF2-40B4-BE49-F238E27FC236}">
                <a16:creationId xmlns:a16="http://schemas.microsoft.com/office/drawing/2014/main" id="{80307A1A-4AC6-459C-9531-704CF376725C}"/>
              </a:ext>
              <a:ext uri="{C183D7F6-B498-43B3-948B-1728B52AA6E4}">
                <adec:decorative xmlns:adec="http://schemas.microsoft.com/office/drawing/2017/decorative" val="1"/>
              </a:ext>
            </a:extLst>
          </p:cNvPr>
          <p:cNvCxnSpPr/>
          <p:nvPr userDrawn="1"/>
        </p:nvCxnSpPr>
        <p:spPr>
          <a:xfrm>
            <a:off x="7527600" y="450000"/>
            <a:ext cx="0" cy="596520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44D2BF6B-AD6F-4BC9-B5A6-BC7741CD0374}"/>
              </a:ext>
            </a:extLst>
          </p:cNvPr>
          <p:cNvSpPr>
            <a:spLocks noGrp="1"/>
          </p:cNvSpPr>
          <p:nvPr>
            <p:ph type="title" hasCustomPrompt="1"/>
          </p:nvPr>
        </p:nvSpPr>
        <p:spPr>
          <a:xfrm>
            <a:off x="447675" y="227011"/>
            <a:ext cx="6860946" cy="2954337"/>
          </a:xfrm>
        </p:spPr>
        <p:txBody>
          <a:bodyPr rtlCol="0">
            <a:normAutofit/>
          </a:bodyPr>
          <a:lstStyle>
            <a:lvl1pPr>
              <a:spcBef>
                <a:spcPts val="1000"/>
              </a:spcBef>
              <a:defRPr sz="4400">
                <a:solidFill>
                  <a:schemeClr val="tx1"/>
                </a:solidFill>
              </a:defRPr>
            </a:lvl1pPr>
          </a:lstStyle>
          <a:p>
            <a:pPr rtl="0"/>
            <a:r>
              <a:rPr lang="en-GB" noProof="0"/>
              <a:t>Click to add title</a:t>
            </a:r>
          </a:p>
        </p:txBody>
      </p:sp>
      <p:sp>
        <p:nvSpPr>
          <p:cNvPr id="15" name="Picture Placeholder 11">
            <a:extLst>
              <a:ext uri="{FF2B5EF4-FFF2-40B4-BE49-F238E27FC236}">
                <a16:creationId xmlns:a16="http://schemas.microsoft.com/office/drawing/2014/main" id="{8FB06AF1-CFEB-40E6-A617-E9CA5CF8B66D}"/>
              </a:ext>
            </a:extLst>
          </p:cNvPr>
          <p:cNvSpPr>
            <a:spLocks noGrp="1"/>
          </p:cNvSpPr>
          <p:nvPr>
            <p:ph type="pic" sz="quarter" idx="10" hasCustomPrompt="1"/>
          </p:nvPr>
        </p:nvSpPr>
        <p:spPr>
          <a:xfrm>
            <a:off x="447675" y="3643313"/>
            <a:ext cx="3227388" cy="2771775"/>
          </a:xfrm>
        </p:spPr>
        <p:txBody>
          <a:bodyPr rtlCol="0"/>
          <a:lstStyle>
            <a:lvl1pPr marL="1944" indent="0" algn="ctr">
              <a:buNone/>
              <a:defRPr/>
            </a:lvl1pPr>
          </a:lstStyle>
          <a:p>
            <a:pPr rtl="0"/>
            <a:r>
              <a:rPr lang="en-GB" noProof="0"/>
              <a:t>Insert photo here</a:t>
            </a:r>
          </a:p>
        </p:txBody>
      </p:sp>
      <p:sp>
        <p:nvSpPr>
          <p:cNvPr id="16" name="Picture Placeholder 13">
            <a:extLst>
              <a:ext uri="{FF2B5EF4-FFF2-40B4-BE49-F238E27FC236}">
                <a16:creationId xmlns:a16="http://schemas.microsoft.com/office/drawing/2014/main" id="{62D71E4C-2705-4622-887B-1F1262DB9127}"/>
              </a:ext>
            </a:extLst>
          </p:cNvPr>
          <p:cNvSpPr>
            <a:spLocks noGrp="1"/>
          </p:cNvSpPr>
          <p:nvPr>
            <p:ph type="pic" sz="quarter" idx="11" hasCustomPrompt="1"/>
          </p:nvPr>
        </p:nvSpPr>
        <p:spPr>
          <a:xfrm>
            <a:off x="3849688" y="3643313"/>
            <a:ext cx="3233737" cy="2771775"/>
          </a:xfrm>
        </p:spPr>
        <p:txBody>
          <a:bodyPr rtlCol="0"/>
          <a:lstStyle>
            <a:lvl1pPr marL="1944" indent="0" algn="ctr">
              <a:buNone/>
              <a:defRPr/>
            </a:lvl1pPr>
          </a:lstStyle>
          <a:p>
            <a:pPr rtl="0"/>
            <a:r>
              <a:rPr lang="en-GB" noProof="0"/>
              <a:t>Insert photo here</a:t>
            </a:r>
          </a:p>
        </p:txBody>
      </p:sp>
      <p:sp>
        <p:nvSpPr>
          <p:cNvPr id="7" name="Content Placeholder 2">
            <a:extLst>
              <a:ext uri="{FF2B5EF4-FFF2-40B4-BE49-F238E27FC236}">
                <a16:creationId xmlns:a16="http://schemas.microsoft.com/office/drawing/2014/main" id="{5431B6C7-1096-4AD3-9D48-AA45F0B2185D}"/>
              </a:ext>
            </a:extLst>
          </p:cNvPr>
          <p:cNvSpPr>
            <a:spLocks noGrp="1"/>
          </p:cNvSpPr>
          <p:nvPr>
            <p:ph idx="1"/>
          </p:nvPr>
        </p:nvSpPr>
        <p:spPr>
          <a:xfrm>
            <a:off x="7966800" y="383764"/>
            <a:ext cx="3312000" cy="6031435"/>
          </a:xfrm>
        </p:spPr>
        <p:txBody>
          <a:bodyPr rtlCol="0">
            <a:normAutofit/>
          </a:bodyPr>
          <a:lstStyle>
            <a:lvl1pPr>
              <a:lnSpc>
                <a:spcPct val="100000"/>
              </a:lnSpc>
              <a:defRPr sz="2400"/>
            </a:lvl1pPr>
          </a:lstStyle>
          <a:p>
            <a:pPr lvl="0" rtl="0"/>
            <a:r>
              <a:rPr lang="en-US" noProof="0"/>
              <a:t>Click to edit Master text styles</a:t>
            </a:r>
          </a:p>
        </p:txBody>
      </p:sp>
      <p:sp>
        <p:nvSpPr>
          <p:cNvPr id="9" name="Date Placeholder 9">
            <a:extLst>
              <a:ext uri="{FF2B5EF4-FFF2-40B4-BE49-F238E27FC236}">
                <a16:creationId xmlns:a16="http://schemas.microsoft.com/office/drawing/2014/main" id="{3C3DC7A9-2932-431E-8EC0-CFA4B2CF6493}"/>
              </a:ext>
            </a:extLst>
          </p:cNvPr>
          <p:cNvSpPr>
            <a:spLocks noGrp="1"/>
          </p:cNvSpPr>
          <p:nvPr>
            <p:ph type="dt" sz="half" idx="2"/>
          </p:nvPr>
        </p:nvSpPr>
        <p:spPr>
          <a:xfrm rot="5400000">
            <a:off x="10299675" y="1584976"/>
            <a:ext cx="2772000" cy="502920"/>
          </a:xfrm>
        </p:spPr>
        <p:txBody>
          <a:bodyPr tIns="180000" rIns="180000" bIns="180000" rtlCol="0"/>
          <a:lstStyle>
            <a:lvl1pPr>
              <a:defRPr/>
            </a:lvl1pPr>
          </a:lstStyle>
          <a:p>
            <a:pPr rtl="0"/>
            <a:r>
              <a:rPr lang="en-GB" noProof="0"/>
              <a:t>2/2/20XX</a:t>
            </a:r>
          </a:p>
        </p:txBody>
      </p:sp>
      <p:sp>
        <p:nvSpPr>
          <p:cNvPr id="8" name="Footer Placeholder 10">
            <a:extLst>
              <a:ext uri="{FF2B5EF4-FFF2-40B4-BE49-F238E27FC236}">
                <a16:creationId xmlns:a16="http://schemas.microsoft.com/office/drawing/2014/main" id="{A97579B5-432F-4A2F-A65A-D2FACF71A351}"/>
              </a:ext>
            </a:extLst>
          </p:cNvPr>
          <p:cNvSpPr>
            <a:spLocks noGrp="1"/>
          </p:cNvSpPr>
          <p:nvPr>
            <p:ph type="ftr" sz="quarter" idx="3"/>
          </p:nvPr>
        </p:nvSpPr>
        <p:spPr>
          <a:xfrm rot="5400000">
            <a:off x="10216875" y="4439775"/>
            <a:ext cx="2937600" cy="502920"/>
          </a:xfrm>
        </p:spPr>
        <p:txBody>
          <a:bodyPr tIns="180000" rIns="180000" bIns="180000" rtlCol="0"/>
          <a:lstStyle/>
          <a:p>
            <a:pPr rtl="0"/>
            <a:r>
              <a:rPr lang="en-GB" spc="200" noProof="0"/>
              <a:t>PRESENTATION TITLE</a:t>
            </a:r>
          </a:p>
        </p:txBody>
      </p:sp>
      <p:sp>
        <p:nvSpPr>
          <p:cNvPr id="14" name="Slide Number Placeholder 11">
            <a:extLst>
              <a:ext uri="{FF2B5EF4-FFF2-40B4-BE49-F238E27FC236}">
                <a16:creationId xmlns:a16="http://schemas.microsoft.com/office/drawing/2014/main" id="{F320B19E-E872-42A8-AA5D-7F84287BD009}"/>
              </a:ext>
            </a:extLst>
          </p:cNvPr>
          <p:cNvSpPr>
            <a:spLocks noGrp="1"/>
          </p:cNvSpPr>
          <p:nvPr>
            <p:ph type="sldNum" sz="quarter" idx="4"/>
          </p:nvPr>
        </p:nvSpPr>
        <p:spPr>
          <a:xfrm>
            <a:off x="11241025" y="6153912"/>
            <a:ext cx="502920" cy="502920"/>
          </a:xfrm>
        </p:spPr>
        <p:txBody>
          <a:bodyPr tIns="180000" bIns="180000" rtlCol="0"/>
          <a:lstStyle>
            <a:lvl1pPr algn="r">
              <a:defRPr/>
            </a:lvl1pPr>
          </a:lstStyle>
          <a:p>
            <a:pPr rtl="0"/>
            <a:fld id="{0D309695-DEC3-40DA-9DF5-330280C9D0E8}" type="slidenum">
              <a:rPr lang="en-GB" noProof="0" smtClean="0"/>
              <a:pPr/>
              <a:t>‹#›</a:t>
            </a:fld>
            <a:endParaRPr lang="en-GB" noProof="0"/>
          </a:p>
        </p:txBody>
      </p:sp>
    </p:spTree>
    <p:extLst>
      <p:ext uri="{BB962C8B-B14F-4D97-AF65-F5344CB8AC3E}">
        <p14:creationId xmlns:p14="http://schemas.microsoft.com/office/powerpoint/2010/main" val="13029746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Introduction">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451A3404-D5A9-4BC5-A2B8-5BC25368212D}"/>
              </a:ext>
            </a:extLst>
          </p:cNvPr>
          <p:cNvSpPr>
            <a:spLocks noGrp="1"/>
          </p:cNvSpPr>
          <p:nvPr>
            <p:ph type="title"/>
          </p:nvPr>
        </p:nvSpPr>
        <p:spPr>
          <a:xfrm>
            <a:off x="448056" y="388800"/>
            <a:ext cx="5432044" cy="860400"/>
          </a:xfrm>
        </p:spPr>
        <p:txBody>
          <a:bodyPr rtlCol="0" anchor="b" anchorCtr="0">
            <a:normAutofit/>
          </a:bodyPr>
          <a:lstStyle>
            <a:lvl1pPr>
              <a:defRPr sz="4400"/>
            </a:lvl1pPr>
          </a:lstStyle>
          <a:p>
            <a:pPr rtl="0"/>
            <a:r>
              <a:rPr lang="en-US" noProof="0"/>
              <a:t>Click to edit Master title style</a:t>
            </a:r>
            <a:endParaRPr lang="en-GB" noProof="0"/>
          </a:p>
        </p:txBody>
      </p:sp>
      <p:cxnSp>
        <p:nvCxnSpPr>
          <p:cNvPr id="4" name="Straight Connector 3">
            <a:extLst>
              <a:ext uri="{FF2B5EF4-FFF2-40B4-BE49-F238E27FC236}">
                <a16:creationId xmlns:a16="http://schemas.microsoft.com/office/drawing/2014/main" id="{B4BD8583-3FBE-444A-9F7E-DF7C6578E8D4}"/>
              </a:ext>
              <a:ext uri="{C183D7F6-B498-43B3-948B-1728B52AA6E4}">
                <adec:decorative xmlns:adec="http://schemas.microsoft.com/office/drawing/2017/decorative" val="1"/>
              </a:ext>
            </a:extLst>
          </p:cNvPr>
          <p:cNvCxnSpPr>
            <a:cxnSpLocks/>
          </p:cNvCxnSpPr>
          <p:nvPr userDrawn="1"/>
        </p:nvCxnSpPr>
        <p:spPr>
          <a:xfrm>
            <a:off x="450000" y="1609200"/>
            <a:ext cx="5434694"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sp>
        <p:nvSpPr>
          <p:cNvPr id="5" name="Content Placeholder 2">
            <a:extLst>
              <a:ext uri="{FF2B5EF4-FFF2-40B4-BE49-F238E27FC236}">
                <a16:creationId xmlns:a16="http://schemas.microsoft.com/office/drawing/2014/main" id="{74F115DF-54F8-4335-86CC-1875CD745008}"/>
              </a:ext>
            </a:extLst>
          </p:cNvPr>
          <p:cNvSpPr>
            <a:spLocks noGrp="1"/>
          </p:cNvSpPr>
          <p:nvPr>
            <p:ph idx="1"/>
          </p:nvPr>
        </p:nvSpPr>
        <p:spPr>
          <a:xfrm>
            <a:off x="448056" y="1944000"/>
            <a:ext cx="5432044" cy="4006800"/>
          </a:xfrm>
        </p:spPr>
        <p:txBody>
          <a:bodyPr rtlCol="0">
            <a:normAutofit/>
          </a:bodyPr>
          <a:lstStyle>
            <a:lvl1pPr marL="1944" indent="0">
              <a:lnSpc>
                <a:spcPct val="100000"/>
              </a:lnSpc>
              <a:buNone/>
              <a:defRPr/>
            </a:lvl1pPr>
          </a:lstStyle>
          <a:p>
            <a:pPr lvl="0" rtl="0"/>
            <a:r>
              <a:rPr lang="en-US" noProof="0"/>
              <a:t>Click to edit Master text styles</a:t>
            </a:r>
          </a:p>
        </p:txBody>
      </p:sp>
      <p:sp>
        <p:nvSpPr>
          <p:cNvPr id="12" name="Picture Placeholder 10">
            <a:extLst>
              <a:ext uri="{FF2B5EF4-FFF2-40B4-BE49-F238E27FC236}">
                <a16:creationId xmlns:a16="http://schemas.microsoft.com/office/drawing/2014/main" id="{45F81656-BF34-4B85-ACD5-BFAE781919DA}"/>
              </a:ext>
            </a:extLst>
          </p:cNvPr>
          <p:cNvSpPr>
            <a:spLocks noGrp="1"/>
          </p:cNvSpPr>
          <p:nvPr>
            <p:ph type="pic" sz="quarter" idx="10" hasCustomPrompt="1"/>
          </p:nvPr>
        </p:nvSpPr>
        <p:spPr>
          <a:xfrm>
            <a:off x="6307138" y="449263"/>
            <a:ext cx="5432425" cy="5502275"/>
          </a:xfrm>
        </p:spPr>
        <p:txBody>
          <a:bodyPr rtlCol="0"/>
          <a:lstStyle>
            <a:lvl1pPr marL="1944" indent="0" algn="ctr">
              <a:buNone/>
              <a:defRPr/>
            </a:lvl1pPr>
          </a:lstStyle>
          <a:p>
            <a:pPr rtl="0"/>
            <a:r>
              <a:rPr lang="en-GB" noProof="0"/>
              <a:t>Insert photo here</a:t>
            </a:r>
          </a:p>
        </p:txBody>
      </p:sp>
      <p:sp>
        <p:nvSpPr>
          <p:cNvPr id="7" name="Date Placeholder 5">
            <a:extLst>
              <a:ext uri="{FF2B5EF4-FFF2-40B4-BE49-F238E27FC236}">
                <a16:creationId xmlns:a16="http://schemas.microsoft.com/office/drawing/2014/main" id="{C54CC99A-1CCA-4711-9007-627C736BDDAB}"/>
              </a:ext>
            </a:extLst>
          </p:cNvPr>
          <p:cNvSpPr>
            <a:spLocks noGrp="1"/>
          </p:cNvSpPr>
          <p:nvPr>
            <p:ph type="dt" sz="half" idx="2"/>
          </p:nvPr>
        </p:nvSpPr>
        <p:spPr>
          <a:xfrm>
            <a:off x="442912" y="6152968"/>
            <a:ext cx="3457576" cy="502920"/>
          </a:xfrm>
        </p:spPr>
        <p:txBody>
          <a:bodyPr rtlCol="0"/>
          <a:lstStyle>
            <a:lvl1pPr>
              <a:defRPr/>
            </a:lvl1pPr>
          </a:lstStyle>
          <a:p>
            <a:pPr rtl="0"/>
            <a:r>
              <a:rPr lang="en-GB" noProof="0"/>
              <a:t>2/2/20XX</a:t>
            </a:r>
          </a:p>
        </p:txBody>
      </p:sp>
      <p:sp>
        <p:nvSpPr>
          <p:cNvPr id="8" name="Footer Placeholder 3">
            <a:extLst>
              <a:ext uri="{FF2B5EF4-FFF2-40B4-BE49-F238E27FC236}">
                <a16:creationId xmlns:a16="http://schemas.microsoft.com/office/drawing/2014/main" id="{E513F610-B150-40E5-A881-4F4F842123BF}"/>
              </a:ext>
            </a:extLst>
          </p:cNvPr>
          <p:cNvSpPr>
            <a:spLocks noGrp="1"/>
          </p:cNvSpPr>
          <p:nvPr>
            <p:ph type="ftr" sz="quarter" idx="3"/>
          </p:nvPr>
        </p:nvSpPr>
        <p:spPr>
          <a:xfrm>
            <a:off x="4370832" y="6153912"/>
            <a:ext cx="5397056" cy="502920"/>
          </a:xfrm>
        </p:spPr>
        <p:txBody>
          <a:bodyPr rtlCol="0"/>
          <a:lstStyle>
            <a:lvl1pPr>
              <a:defRPr/>
            </a:lvl1pPr>
          </a:lstStyle>
          <a:p>
            <a:pPr rtl="0"/>
            <a:r>
              <a:rPr lang="en-GB" noProof="0"/>
              <a:t>PRESENTATION TITLE</a:t>
            </a:r>
          </a:p>
        </p:txBody>
      </p:sp>
      <p:sp>
        <p:nvSpPr>
          <p:cNvPr id="13" name="Slide Number Placeholder 11">
            <a:extLst>
              <a:ext uri="{FF2B5EF4-FFF2-40B4-BE49-F238E27FC236}">
                <a16:creationId xmlns:a16="http://schemas.microsoft.com/office/drawing/2014/main" id="{9C7D98EF-127D-4092-9E0B-82F254B113F7}"/>
              </a:ext>
            </a:extLst>
          </p:cNvPr>
          <p:cNvSpPr>
            <a:spLocks noGrp="1"/>
          </p:cNvSpPr>
          <p:nvPr>
            <p:ph type="sldNum" sz="quarter" idx="4"/>
          </p:nvPr>
        </p:nvSpPr>
        <p:spPr>
          <a:xfrm>
            <a:off x="11241025" y="6153912"/>
            <a:ext cx="502920" cy="502920"/>
          </a:xfrm>
        </p:spPr>
        <p:txBody>
          <a:bodyPr tIns="180000" bIns="180000" rtlCol="0"/>
          <a:lstStyle>
            <a:lvl1pPr algn="r">
              <a:defRPr/>
            </a:lvl1pPr>
          </a:lstStyle>
          <a:p>
            <a:pPr rtl="0"/>
            <a:fld id="{0D309695-DEC3-40DA-9DF5-330280C9D0E8}" type="slidenum">
              <a:rPr lang="en-GB" noProof="0" smtClean="0"/>
              <a:pPr/>
              <a:t>‹#›</a:t>
            </a:fld>
            <a:endParaRPr lang="en-GB" noProof="0"/>
          </a:p>
        </p:txBody>
      </p:sp>
    </p:spTree>
    <p:extLst>
      <p:ext uri="{BB962C8B-B14F-4D97-AF65-F5344CB8AC3E}">
        <p14:creationId xmlns:p14="http://schemas.microsoft.com/office/powerpoint/2010/main" val="4083616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Break">
    <p:spTree>
      <p:nvGrpSpPr>
        <p:cNvPr id="1" name=""/>
        <p:cNvGrpSpPr/>
        <p:nvPr/>
      </p:nvGrpSpPr>
      <p:grpSpPr>
        <a:xfrm>
          <a:off x="0" y="0"/>
          <a:ext cx="0" cy="0"/>
          <a:chOff x="0" y="0"/>
          <a:chExt cx="0" cy="0"/>
        </a:xfrm>
      </p:grpSpPr>
      <p:sp>
        <p:nvSpPr>
          <p:cNvPr id="10" name="Title 6">
            <a:extLst>
              <a:ext uri="{FF2B5EF4-FFF2-40B4-BE49-F238E27FC236}">
                <a16:creationId xmlns:a16="http://schemas.microsoft.com/office/drawing/2014/main" id="{8F9B17DB-D85A-4B5F-A44F-4BAD5975CB0B}"/>
              </a:ext>
            </a:extLst>
          </p:cNvPr>
          <p:cNvSpPr>
            <a:spLocks noGrp="1"/>
          </p:cNvSpPr>
          <p:nvPr>
            <p:ph type="ctrTitle"/>
          </p:nvPr>
        </p:nvSpPr>
        <p:spPr>
          <a:xfrm>
            <a:off x="4385412" y="448056"/>
            <a:ext cx="7355484" cy="3401568"/>
          </a:xfrm>
        </p:spPr>
        <p:txBody>
          <a:bodyPr rtlCol="0">
            <a:normAutofit/>
          </a:bodyPr>
          <a:lstStyle>
            <a:lvl1pPr>
              <a:defRPr sz="4400"/>
            </a:lvl1pPr>
          </a:lstStyle>
          <a:p>
            <a:pPr rtl="0"/>
            <a:r>
              <a:rPr lang="en-US" noProof="0"/>
              <a:t>Click to edit Master title style</a:t>
            </a:r>
            <a:endParaRPr lang="en-GB" noProof="0"/>
          </a:p>
        </p:txBody>
      </p:sp>
      <p:sp>
        <p:nvSpPr>
          <p:cNvPr id="15" name="Subtitle 7">
            <a:extLst>
              <a:ext uri="{FF2B5EF4-FFF2-40B4-BE49-F238E27FC236}">
                <a16:creationId xmlns:a16="http://schemas.microsoft.com/office/drawing/2014/main" id="{4582DBBD-4E7B-4825-A55A-B28211141C4D}"/>
              </a:ext>
            </a:extLst>
          </p:cNvPr>
          <p:cNvSpPr>
            <a:spLocks noGrp="1"/>
          </p:cNvSpPr>
          <p:nvPr>
            <p:ph type="subTitle" idx="1"/>
          </p:nvPr>
        </p:nvSpPr>
        <p:spPr>
          <a:xfrm>
            <a:off x="4385412" y="4471416"/>
            <a:ext cx="7355484" cy="1481328"/>
          </a:xfrm>
        </p:spPr>
        <p:txBody>
          <a:bodyPr rtlCol="0">
            <a:normAutofit/>
          </a:bodyPr>
          <a:lstStyle>
            <a:lvl1pPr marL="1944" indent="0">
              <a:buNone/>
              <a:defRPr sz="2400"/>
            </a:lvl1pPr>
          </a:lstStyle>
          <a:p>
            <a:pPr rtl="0"/>
            <a:r>
              <a:rPr lang="en-US" noProof="0"/>
              <a:t>Click to edit Master subtitle style</a:t>
            </a:r>
            <a:endParaRPr lang="en-GB" noProof="0"/>
          </a:p>
        </p:txBody>
      </p:sp>
      <p:cxnSp>
        <p:nvCxnSpPr>
          <p:cNvPr id="18" name="Straight Connector 17">
            <a:extLst>
              <a:ext uri="{FF2B5EF4-FFF2-40B4-BE49-F238E27FC236}">
                <a16:creationId xmlns:a16="http://schemas.microsoft.com/office/drawing/2014/main" id="{2E7AB31A-4165-4478-8B2E-0C5398550476}"/>
              </a:ext>
              <a:ext uri="{C183D7F6-B498-43B3-948B-1728B52AA6E4}">
                <adec:decorative xmlns:adec="http://schemas.microsoft.com/office/drawing/2017/decorative" val="1"/>
              </a:ext>
            </a:extLst>
          </p:cNvPr>
          <p:cNvCxnSpPr>
            <a:cxnSpLocks/>
          </p:cNvCxnSpPr>
          <p:nvPr userDrawn="1"/>
        </p:nvCxnSpPr>
        <p:spPr>
          <a:xfrm>
            <a:off x="4385412" y="4122000"/>
            <a:ext cx="7380000"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sp>
        <p:nvSpPr>
          <p:cNvPr id="25" name="Picture Placeholder 2">
            <a:extLst>
              <a:ext uri="{FF2B5EF4-FFF2-40B4-BE49-F238E27FC236}">
                <a16:creationId xmlns:a16="http://schemas.microsoft.com/office/drawing/2014/main" id="{E2291097-923C-4C79-A2E1-C0C1C5F94393}"/>
              </a:ext>
            </a:extLst>
          </p:cNvPr>
          <p:cNvSpPr>
            <a:spLocks noGrp="1"/>
          </p:cNvSpPr>
          <p:nvPr>
            <p:ph type="pic" sz="quarter" idx="10" hasCustomPrompt="1"/>
          </p:nvPr>
        </p:nvSpPr>
        <p:spPr>
          <a:xfrm>
            <a:off x="449263" y="447675"/>
            <a:ext cx="3449637" cy="1727200"/>
          </a:xfrm>
        </p:spPr>
        <p:txBody>
          <a:bodyPr rtlCol="0"/>
          <a:lstStyle>
            <a:lvl1pPr marL="1944" indent="0" algn="ctr">
              <a:buNone/>
              <a:defRPr/>
            </a:lvl1pPr>
          </a:lstStyle>
          <a:p>
            <a:pPr rtl="0"/>
            <a:r>
              <a:rPr lang="en-GB" noProof="0"/>
              <a:t>Insert photo here</a:t>
            </a:r>
          </a:p>
        </p:txBody>
      </p:sp>
      <p:sp>
        <p:nvSpPr>
          <p:cNvPr id="26" name="Picture Placeholder 4">
            <a:extLst>
              <a:ext uri="{FF2B5EF4-FFF2-40B4-BE49-F238E27FC236}">
                <a16:creationId xmlns:a16="http://schemas.microsoft.com/office/drawing/2014/main" id="{BD63B57D-B7E5-4B5F-BA72-251478B503AA}"/>
              </a:ext>
            </a:extLst>
          </p:cNvPr>
          <p:cNvSpPr>
            <a:spLocks noGrp="1"/>
          </p:cNvSpPr>
          <p:nvPr>
            <p:ph type="pic" sz="quarter" idx="11" hasCustomPrompt="1"/>
          </p:nvPr>
        </p:nvSpPr>
        <p:spPr>
          <a:xfrm>
            <a:off x="449263" y="2354263"/>
            <a:ext cx="3449637" cy="1727200"/>
          </a:xfrm>
        </p:spPr>
        <p:txBody>
          <a:bodyPr rtlCol="0"/>
          <a:lstStyle>
            <a:lvl1pPr marL="1944" indent="0" algn="ctr">
              <a:buNone/>
              <a:defRPr/>
            </a:lvl1pPr>
          </a:lstStyle>
          <a:p>
            <a:pPr rtl="0"/>
            <a:r>
              <a:rPr lang="en-GB" noProof="0"/>
              <a:t>Insert photo here</a:t>
            </a:r>
          </a:p>
        </p:txBody>
      </p:sp>
      <p:sp>
        <p:nvSpPr>
          <p:cNvPr id="27" name="Picture Placeholder 6">
            <a:extLst>
              <a:ext uri="{FF2B5EF4-FFF2-40B4-BE49-F238E27FC236}">
                <a16:creationId xmlns:a16="http://schemas.microsoft.com/office/drawing/2014/main" id="{5C8C147E-814C-4008-8C13-0216089EF54B}"/>
              </a:ext>
            </a:extLst>
          </p:cNvPr>
          <p:cNvSpPr>
            <a:spLocks noGrp="1"/>
          </p:cNvSpPr>
          <p:nvPr>
            <p:ph type="pic" sz="quarter" idx="12" hasCustomPrompt="1"/>
          </p:nvPr>
        </p:nvSpPr>
        <p:spPr>
          <a:xfrm>
            <a:off x="449263" y="4260850"/>
            <a:ext cx="3449637" cy="1727200"/>
          </a:xfrm>
        </p:spPr>
        <p:txBody>
          <a:bodyPr rtlCol="0"/>
          <a:lstStyle>
            <a:lvl1pPr marL="1944" indent="0" algn="ctr">
              <a:buNone/>
              <a:defRPr/>
            </a:lvl1pPr>
          </a:lstStyle>
          <a:p>
            <a:pPr rtl="0"/>
            <a:r>
              <a:rPr lang="en-GB" noProof="0"/>
              <a:t>Insert photo here</a:t>
            </a:r>
          </a:p>
        </p:txBody>
      </p:sp>
    </p:spTree>
    <p:extLst>
      <p:ext uri="{BB962C8B-B14F-4D97-AF65-F5344CB8AC3E}">
        <p14:creationId xmlns:p14="http://schemas.microsoft.com/office/powerpoint/2010/main" val="13654090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hart">
    <p:spTree>
      <p:nvGrpSpPr>
        <p:cNvPr id="1" name=""/>
        <p:cNvGrpSpPr/>
        <p:nvPr/>
      </p:nvGrpSpPr>
      <p:grpSpPr>
        <a:xfrm>
          <a:off x="0" y="0"/>
          <a:ext cx="0" cy="0"/>
          <a:chOff x="0" y="0"/>
          <a:chExt cx="0" cy="0"/>
        </a:xfrm>
      </p:grpSpPr>
      <p:cxnSp>
        <p:nvCxnSpPr>
          <p:cNvPr id="4" name="Straight Connector 3">
            <a:extLst>
              <a:ext uri="{FF2B5EF4-FFF2-40B4-BE49-F238E27FC236}">
                <a16:creationId xmlns:a16="http://schemas.microsoft.com/office/drawing/2014/main" id="{6C472BA8-C86A-4A3E-BDE2-5B103B418B09}"/>
              </a:ext>
              <a:ext uri="{C183D7F6-B498-43B3-948B-1728B52AA6E4}">
                <adec:decorative xmlns:adec="http://schemas.microsoft.com/office/drawing/2017/decorative" val="1"/>
              </a:ext>
            </a:extLst>
          </p:cNvPr>
          <p:cNvCxnSpPr>
            <a:cxnSpLocks/>
          </p:cNvCxnSpPr>
          <p:nvPr userDrawn="1"/>
        </p:nvCxnSpPr>
        <p:spPr>
          <a:xfrm>
            <a:off x="449400" y="1609200"/>
            <a:ext cx="11293200"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sp>
        <p:nvSpPr>
          <p:cNvPr id="11" name="Title 1">
            <a:extLst>
              <a:ext uri="{FF2B5EF4-FFF2-40B4-BE49-F238E27FC236}">
                <a16:creationId xmlns:a16="http://schemas.microsoft.com/office/drawing/2014/main" id="{A4C7BB06-8210-4B65-AD12-157991E7E36A}"/>
              </a:ext>
            </a:extLst>
          </p:cNvPr>
          <p:cNvSpPr>
            <a:spLocks noGrp="1"/>
          </p:cNvSpPr>
          <p:nvPr>
            <p:ph type="title" hasCustomPrompt="1"/>
          </p:nvPr>
        </p:nvSpPr>
        <p:spPr>
          <a:xfrm>
            <a:off x="437626" y="206916"/>
            <a:ext cx="11293199" cy="1026572"/>
          </a:xfrm>
        </p:spPr>
        <p:txBody>
          <a:bodyPr rtlCol="0" anchor="ctr">
            <a:normAutofit/>
          </a:bodyPr>
          <a:lstStyle>
            <a:lvl1pPr>
              <a:spcBef>
                <a:spcPts val="1000"/>
              </a:spcBef>
              <a:defRPr sz="4400">
                <a:solidFill>
                  <a:schemeClr val="tx1"/>
                </a:solidFill>
              </a:defRPr>
            </a:lvl1pPr>
          </a:lstStyle>
          <a:p>
            <a:pPr rtl="0"/>
            <a:r>
              <a:rPr lang="en-GB" noProof="0"/>
              <a:t>Click to add title</a:t>
            </a:r>
          </a:p>
        </p:txBody>
      </p:sp>
      <p:sp>
        <p:nvSpPr>
          <p:cNvPr id="3" name="Content Placeholder 2">
            <a:extLst>
              <a:ext uri="{FF2B5EF4-FFF2-40B4-BE49-F238E27FC236}">
                <a16:creationId xmlns:a16="http://schemas.microsoft.com/office/drawing/2014/main" id="{3703CE44-6F04-4B27-8C13-AD0131E9211D}"/>
              </a:ext>
            </a:extLst>
          </p:cNvPr>
          <p:cNvSpPr>
            <a:spLocks noGrp="1"/>
          </p:cNvSpPr>
          <p:nvPr>
            <p:ph sz="quarter" idx="11" hasCustomPrompt="1"/>
          </p:nvPr>
        </p:nvSpPr>
        <p:spPr>
          <a:xfrm>
            <a:off x="436563" y="2017713"/>
            <a:ext cx="11312525" cy="3906837"/>
          </a:xfrm>
        </p:spPr>
        <p:txBody>
          <a:bodyPr rtlCol="0">
            <a:normAutofit/>
          </a:bodyPr>
          <a:lstStyle>
            <a:lvl1pPr marL="1944" indent="0">
              <a:buNone/>
              <a:defRPr sz="1600">
                <a:solidFill>
                  <a:schemeClr val="tx1">
                    <a:alpha val="55000"/>
                  </a:schemeClr>
                </a:solidFill>
              </a:defRPr>
            </a:lvl1pPr>
            <a:lvl2pPr marL="451944" indent="0">
              <a:buNone/>
              <a:defRPr sz="1600">
                <a:solidFill>
                  <a:schemeClr val="tx1">
                    <a:alpha val="55000"/>
                  </a:schemeClr>
                </a:solidFill>
              </a:defRPr>
            </a:lvl2pPr>
            <a:lvl3pPr marL="901944" indent="0">
              <a:buNone/>
              <a:defRPr sz="1600">
                <a:solidFill>
                  <a:schemeClr val="tx1">
                    <a:alpha val="55000"/>
                  </a:schemeClr>
                </a:solidFill>
              </a:defRPr>
            </a:lvl3pPr>
            <a:lvl4pPr marL="1351944" indent="0">
              <a:buNone/>
              <a:defRPr sz="1600">
                <a:solidFill>
                  <a:schemeClr val="tx1">
                    <a:alpha val="55000"/>
                  </a:schemeClr>
                </a:solidFill>
              </a:defRPr>
            </a:lvl4pPr>
            <a:lvl5pPr marL="1801944" indent="0">
              <a:buNone/>
              <a:defRPr sz="1600">
                <a:solidFill>
                  <a:schemeClr val="tx1">
                    <a:alpha val="55000"/>
                  </a:schemeClr>
                </a:solidFill>
              </a:defRPr>
            </a:lvl5pPr>
          </a:lstStyle>
          <a:p>
            <a:pPr lvl="0" rtl="0"/>
            <a:r>
              <a:rPr lang="en-GB" noProof="0"/>
              <a:t>Click to add content</a:t>
            </a:r>
          </a:p>
        </p:txBody>
      </p:sp>
      <p:sp>
        <p:nvSpPr>
          <p:cNvPr id="5" name="Date Placeholder 6">
            <a:extLst>
              <a:ext uri="{FF2B5EF4-FFF2-40B4-BE49-F238E27FC236}">
                <a16:creationId xmlns:a16="http://schemas.microsoft.com/office/drawing/2014/main" id="{4D71227A-06F0-4EDB-9BA6-C5AA4D028CFD}"/>
              </a:ext>
            </a:extLst>
          </p:cNvPr>
          <p:cNvSpPr>
            <a:spLocks noGrp="1"/>
          </p:cNvSpPr>
          <p:nvPr>
            <p:ph type="dt" sz="half" idx="2"/>
          </p:nvPr>
        </p:nvSpPr>
        <p:spPr>
          <a:xfrm>
            <a:off x="442912" y="6152968"/>
            <a:ext cx="3457576" cy="502920"/>
          </a:xfrm>
        </p:spPr>
        <p:txBody>
          <a:bodyPr rtlCol="0"/>
          <a:lstStyle>
            <a:lvl1pPr>
              <a:defRPr/>
            </a:lvl1pPr>
          </a:lstStyle>
          <a:p>
            <a:pPr rtl="0"/>
            <a:r>
              <a:rPr lang="en-GB" noProof="0"/>
              <a:t>2/2/20XX</a:t>
            </a:r>
          </a:p>
        </p:txBody>
      </p:sp>
      <p:sp>
        <p:nvSpPr>
          <p:cNvPr id="6" name="Footer Placeholder 7">
            <a:extLst>
              <a:ext uri="{FF2B5EF4-FFF2-40B4-BE49-F238E27FC236}">
                <a16:creationId xmlns:a16="http://schemas.microsoft.com/office/drawing/2014/main" id="{9F297A86-7B17-452A-9C74-D1F11ACBB1AE}"/>
              </a:ext>
            </a:extLst>
          </p:cNvPr>
          <p:cNvSpPr>
            <a:spLocks noGrp="1"/>
          </p:cNvSpPr>
          <p:nvPr>
            <p:ph type="ftr" sz="quarter" idx="3"/>
          </p:nvPr>
        </p:nvSpPr>
        <p:spPr>
          <a:xfrm>
            <a:off x="4370832" y="6153912"/>
            <a:ext cx="5397056" cy="502920"/>
          </a:xfrm>
        </p:spPr>
        <p:txBody>
          <a:bodyPr rtlCol="0"/>
          <a:lstStyle>
            <a:lvl1pPr>
              <a:defRPr/>
            </a:lvl1pPr>
          </a:lstStyle>
          <a:p>
            <a:pPr rtl="0"/>
            <a:r>
              <a:rPr lang="en-GB" noProof="0"/>
              <a:t>PRESENTATION TITLE</a:t>
            </a:r>
          </a:p>
        </p:txBody>
      </p:sp>
      <p:sp>
        <p:nvSpPr>
          <p:cNvPr id="8" name="Slide Number Placeholder 11">
            <a:extLst>
              <a:ext uri="{FF2B5EF4-FFF2-40B4-BE49-F238E27FC236}">
                <a16:creationId xmlns:a16="http://schemas.microsoft.com/office/drawing/2014/main" id="{5A51317C-59B0-4A35-8F79-F4AE3B59E4E9}"/>
              </a:ext>
            </a:extLst>
          </p:cNvPr>
          <p:cNvSpPr>
            <a:spLocks noGrp="1"/>
          </p:cNvSpPr>
          <p:nvPr>
            <p:ph type="sldNum" sz="quarter" idx="4"/>
          </p:nvPr>
        </p:nvSpPr>
        <p:spPr>
          <a:xfrm>
            <a:off x="11241025" y="6153912"/>
            <a:ext cx="502920" cy="502920"/>
          </a:xfrm>
        </p:spPr>
        <p:txBody>
          <a:bodyPr tIns="180000" bIns="180000" rtlCol="0"/>
          <a:lstStyle>
            <a:lvl1pPr algn="r">
              <a:defRPr/>
            </a:lvl1pPr>
          </a:lstStyle>
          <a:p>
            <a:pPr rtl="0"/>
            <a:fld id="{0D309695-DEC3-40DA-9DF5-330280C9D0E8}" type="slidenum">
              <a:rPr lang="en-GB" noProof="0" smtClean="0"/>
              <a:pPr/>
              <a:t>‹#›</a:t>
            </a:fld>
            <a:endParaRPr lang="en-GB" noProof="0"/>
          </a:p>
        </p:txBody>
      </p:sp>
    </p:spTree>
    <p:extLst>
      <p:ext uri="{BB962C8B-B14F-4D97-AF65-F5344CB8AC3E}">
        <p14:creationId xmlns:p14="http://schemas.microsoft.com/office/powerpoint/2010/main" val="31342939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cxnSp>
        <p:nvCxnSpPr>
          <p:cNvPr id="2" name="Straight Connector 1">
            <a:extLst>
              <a:ext uri="{FF2B5EF4-FFF2-40B4-BE49-F238E27FC236}">
                <a16:creationId xmlns:a16="http://schemas.microsoft.com/office/drawing/2014/main" id="{B32E1050-6C12-4B39-8715-4D547243926E}"/>
              </a:ext>
              <a:ext uri="{C183D7F6-B498-43B3-948B-1728B52AA6E4}">
                <adec:decorative xmlns:adec="http://schemas.microsoft.com/office/drawing/2017/decorative" val="1"/>
              </a:ext>
            </a:extLst>
          </p:cNvPr>
          <p:cNvCxnSpPr>
            <a:cxnSpLocks/>
          </p:cNvCxnSpPr>
          <p:nvPr userDrawn="1"/>
        </p:nvCxnSpPr>
        <p:spPr>
          <a:xfrm>
            <a:off x="449400" y="1609200"/>
            <a:ext cx="11293200"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sp>
        <p:nvSpPr>
          <p:cNvPr id="12" name="Title 1">
            <a:extLst>
              <a:ext uri="{FF2B5EF4-FFF2-40B4-BE49-F238E27FC236}">
                <a16:creationId xmlns:a16="http://schemas.microsoft.com/office/drawing/2014/main" id="{4E513D97-B9A8-4710-A599-E88B1669A73C}"/>
              </a:ext>
            </a:extLst>
          </p:cNvPr>
          <p:cNvSpPr>
            <a:spLocks noGrp="1"/>
          </p:cNvSpPr>
          <p:nvPr>
            <p:ph type="title" hasCustomPrompt="1"/>
          </p:nvPr>
        </p:nvSpPr>
        <p:spPr>
          <a:xfrm>
            <a:off x="437626" y="206916"/>
            <a:ext cx="11311461" cy="1026572"/>
          </a:xfrm>
        </p:spPr>
        <p:txBody>
          <a:bodyPr rtlCol="0" anchor="ctr">
            <a:normAutofit/>
          </a:bodyPr>
          <a:lstStyle>
            <a:lvl1pPr>
              <a:spcBef>
                <a:spcPts val="1000"/>
              </a:spcBef>
              <a:defRPr sz="4400">
                <a:solidFill>
                  <a:schemeClr val="tx1"/>
                </a:solidFill>
              </a:defRPr>
            </a:lvl1pPr>
          </a:lstStyle>
          <a:p>
            <a:pPr rtl="0"/>
            <a:r>
              <a:rPr lang="en-GB" noProof="0"/>
              <a:t>Click to add title</a:t>
            </a:r>
          </a:p>
        </p:txBody>
      </p:sp>
      <p:sp>
        <p:nvSpPr>
          <p:cNvPr id="10" name="Content Placeholder 2">
            <a:extLst>
              <a:ext uri="{FF2B5EF4-FFF2-40B4-BE49-F238E27FC236}">
                <a16:creationId xmlns:a16="http://schemas.microsoft.com/office/drawing/2014/main" id="{8E769319-28CA-4E68-8E19-68C73CD16478}"/>
              </a:ext>
            </a:extLst>
          </p:cNvPr>
          <p:cNvSpPr>
            <a:spLocks noGrp="1"/>
          </p:cNvSpPr>
          <p:nvPr>
            <p:ph sz="quarter" idx="11" hasCustomPrompt="1"/>
          </p:nvPr>
        </p:nvSpPr>
        <p:spPr>
          <a:xfrm>
            <a:off x="436563" y="2210546"/>
            <a:ext cx="11312525" cy="3522363"/>
          </a:xfrm>
        </p:spPr>
        <p:txBody>
          <a:bodyPr rtlCol="0">
            <a:normAutofit/>
          </a:bodyPr>
          <a:lstStyle>
            <a:lvl1pPr marL="1944" indent="0">
              <a:buNone/>
              <a:defRPr sz="1600">
                <a:solidFill>
                  <a:schemeClr val="tx1">
                    <a:alpha val="55000"/>
                  </a:schemeClr>
                </a:solidFill>
              </a:defRPr>
            </a:lvl1pPr>
            <a:lvl2pPr marL="451944" indent="0">
              <a:buNone/>
              <a:defRPr sz="1600">
                <a:solidFill>
                  <a:schemeClr val="tx1">
                    <a:alpha val="55000"/>
                  </a:schemeClr>
                </a:solidFill>
              </a:defRPr>
            </a:lvl2pPr>
            <a:lvl3pPr marL="901944" indent="0">
              <a:buNone/>
              <a:defRPr sz="1600">
                <a:solidFill>
                  <a:schemeClr val="tx1">
                    <a:alpha val="55000"/>
                  </a:schemeClr>
                </a:solidFill>
              </a:defRPr>
            </a:lvl3pPr>
            <a:lvl4pPr marL="1351944" indent="0">
              <a:buNone/>
              <a:defRPr sz="1600">
                <a:solidFill>
                  <a:schemeClr val="tx1">
                    <a:alpha val="55000"/>
                  </a:schemeClr>
                </a:solidFill>
              </a:defRPr>
            </a:lvl4pPr>
            <a:lvl5pPr marL="1801944" indent="0">
              <a:buNone/>
              <a:defRPr sz="1600">
                <a:solidFill>
                  <a:schemeClr val="tx1">
                    <a:alpha val="55000"/>
                  </a:schemeClr>
                </a:solidFill>
              </a:defRPr>
            </a:lvl5pPr>
          </a:lstStyle>
          <a:p>
            <a:pPr lvl="0" rtl="0"/>
            <a:r>
              <a:rPr lang="en-GB" noProof="0"/>
              <a:t>Click to add content</a:t>
            </a:r>
          </a:p>
        </p:txBody>
      </p:sp>
      <p:sp>
        <p:nvSpPr>
          <p:cNvPr id="3" name="Date Placeholder 6">
            <a:extLst>
              <a:ext uri="{FF2B5EF4-FFF2-40B4-BE49-F238E27FC236}">
                <a16:creationId xmlns:a16="http://schemas.microsoft.com/office/drawing/2014/main" id="{7EBC5E34-0C82-438C-B5D6-3C1B0209B2C0}"/>
              </a:ext>
            </a:extLst>
          </p:cNvPr>
          <p:cNvSpPr>
            <a:spLocks noGrp="1"/>
          </p:cNvSpPr>
          <p:nvPr>
            <p:ph type="dt" sz="half" idx="2"/>
          </p:nvPr>
        </p:nvSpPr>
        <p:spPr>
          <a:xfrm>
            <a:off x="442912" y="6152968"/>
            <a:ext cx="3457576" cy="502920"/>
          </a:xfrm>
        </p:spPr>
        <p:txBody>
          <a:bodyPr rtlCol="0"/>
          <a:lstStyle>
            <a:lvl1pPr>
              <a:defRPr/>
            </a:lvl1pPr>
          </a:lstStyle>
          <a:p>
            <a:pPr rtl="0"/>
            <a:r>
              <a:rPr lang="en-GB" noProof="0"/>
              <a:t>2/2/20XX</a:t>
            </a:r>
          </a:p>
        </p:txBody>
      </p:sp>
      <p:sp>
        <p:nvSpPr>
          <p:cNvPr id="4" name="Footer Placeholder 7">
            <a:extLst>
              <a:ext uri="{FF2B5EF4-FFF2-40B4-BE49-F238E27FC236}">
                <a16:creationId xmlns:a16="http://schemas.microsoft.com/office/drawing/2014/main" id="{0BDEB4F1-6670-45BB-B9CB-C99C1EDB76C9}"/>
              </a:ext>
            </a:extLst>
          </p:cNvPr>
          <p:cNvSpPr>
            <a:spLocks noGrp="1"/>
          </p:cNvSpPr>
          <p:nvPr>
            <p:ph type="ftr" sz="quarter" idx="3"/>
          </p:nvPr>
        </p:nvSpPr>
        <p:spPr>
          <a:xfrm>
            <a:off x="4370832" y="6153912"/>
            <a:ext cx="5397056" cy="502920"/>
          </a:xfrm>
        </p:spPr>
        <p:txBody>
          <a:bodyPr rtlCol="0"/>
          <a:lstStyle>
            <a:lvl1pPr>
              <a:defRPr/>
            </a:lvl1pPr>
          </a:lstStyle>
          <a:p>
            <a:pPr rtl="0"/>
            <a:r>
              <a:rPr lang="en-GB" noProof="0"/>
              <a:t>PRESENTATION TITLE</a:t>
            </a:r>
          </a:p>
        </p:txBody>
      </p:sp>
      <p:sp>
        <p:nvSpPr>
          <p:cNvPr id="8" name="Slide Number Placeholder 11">
            <a:extLst>
              <a:ext uri="{FF2B5EF4-FFF2-40B4-BE49-F238E27FC236}">
                <a16:creationId xmlns:a16="http://schemas.microsoft.com/office/drawing/2014/main" id="{1930349C-8BE0-47EA-B0BA-1F8A839CCB44}"/>
              </a:ext>
            </a:extLst>
          </p:cNvPr>
          <p:cNvSpPr>
            <a:spLocks noGrp="1"/>
          </p:cNvSpPr>
          <p:nvPr>
            <p:ph type="sldNum" sz="quarter" idx="4"/>
          </p:nvPr>
        </p:nvSpPr>
        <p:spPr>
          <a:xfrm>
            <a:off x="11241025" y="6153912"/>
            <a:ext cx="502920" cy="502920"/>
          </a:xfrm>
        </p:spPr>
        <p:txBody>
          <a:bodyPr tIns="180000" bIns="180000" rtlCol="0"/>
          <a:lstStyle>
            <a:lvl1pPr algn="r">
              <a:defRPr/>
            </a:lvl1pPr>
          </a:lstStyle>
          <a:p>
            <a:pPr rtl="0"/>
            <a:fld id="{0D309695-DEC3-40DA-9DF5-330280C9D0E8}" type="slidenum">
              <a:rPr lang="en-GB" noProof="0" smtClean="0"/>
              <a:pPr/>
              <a:t>‹#›</a:t>
            </a:fld>
            <a:endParaRPr lang="en-GB" noProof="0"/>
          </a:p>
        </p:txBody>
      </p:sp>
    </p:spTree>
    <p:extLst>
      <p:ext uri="{BB962C8B-B14F-4D97-AF65-F5344CB8AC3E}">
        <p14:creationId xmlns:p14="http://schemas.microsoft.com/office/powerpoint/2010/main" val="1797781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5" name="Picture Placeholder 7">
            <a:extLst>
              <a:ext uri="{FF2B5EF4-FFF2-40B4-BE49-F238E27FC236}">
                <a16:creationId xmlns:a16="http://schemas.microsoft.com/office/drawing/2014/main" id="{5BE7201D-E29D-4C0F-8BDA-C31C7AD21FF9}"/>
              </a:ext>
            </a:extLst>
          </p:cNvPr>
          <p:cNvSpPr>
            <a:spLocks noGrp="1"/>
          </p:cNvSpPr>
          <p:nvPr>
            <p:ph type="pic" sz="quarter" idx="13" hasCustomPrompt="1"/>
          </p:nvPr>
        </p:nvSpPr>
        <p:spPr>
          <a:xfrm>
            <a:off x="0" y="0"/>
            <a:ext cx="12192000" cy="5949950"/>
          </a:xfrm>
          <a:solidFill>
            <a:schemeClr val="accent6">
              <a:lumMod val="40000"/>
              <a:lumOff val="60000"/>
            </a:schemeClr>
          </a:solidFill>
        </p:spPr>
        <p:txBody>
          <a:bodyPr rtlCol="0" anchor="ctr"/>
          <a:lstStyle>
            <a:lvl1pPr marL="1944" indent="0" algn="ctr">
              <a:buNone/>
              <a:defRPr/>
            </a:lvl1pPr>
          </a:lstStyle>
          <a:p>
            <a:pPr rtl="0"/>
            <a:r>
              <a:rPr lang="en-GB" noProof="0"/>
              <a:t>Insert photo here</a:t>
            </a:r>
          </a:p>
        </p:txBody>
      </p:sp>
      <p:sp>
        <p:nvSpPr>
          <p:cNvPr id="6" name="Title 5">
            <a:extLst>
              <a:ext uri="{FF2B5EF4-FFF2-40B4-BE49-F238E27FC236}">
                <a16:creationId xmlns:a16="http://schemas.microsoft.com/office/drawing/2014/main" id="{5D76D068-9B81-43EB-8EF6-14A14B932F04}"/>
              </a:ext>
            </a:extLst>
          </p:cNvPr>
          <p:cNvSpPr>
            <a:spLocks noGrp="1"/>
          </p:cNvSpPr>
          <p:nvPr>
            <p:ph type="title"/>
          </p:nvPr>
        </p:nvSpPr>
        <p:spPr>
          <a:xfrm>
            <a:off x="6435830" y="388800"/>
            <a:ext cx="5314209" cy="4293732"/>
          </a:xfrm>
        </p:spPr>
        <p:txBody>
          <a:bodyPr rtlCol="0" anchor="t">
            <a:normAutofit/>
          </a:bodyPr>
          <a:lstStyle>
            <a:lvl1pPr algn="r">
              <a:lnSpc>
                <a:spcPct val="140000"/>
              </a:lnSpc>
              <a:spcBef>
                <a:spcPts val="1000"/>
              </a:spcBef>
              <a:defRPr sz="4800">
                <a:solidFill>
                  <a:schemeClr val="accent4"/>
                </a:solidFill>
              </a:defRPr>
            </a:lvl1pPr>
          </a:lstStyle>
          <a:p>
            <a:pPr rtl="0"/>
            <a:r>
              <a:rPr lang="en-US" noProof="0"/>
              <a:t>Click to edit Master title style</a:t>
            </a:r>
            <a:endParaRPr lang="en-GB" noProof="0"/>
          </a:p>
        </p:txBody>
      </p:sp>
      <p:sp>
        <p:nvSpPr>
          <p:cNvPr id="13" name="Text Placeholder 9">
            <a:extLst>
              <a:ext uri="{FF2B5EF4-FFF2-40B4-BE49-F238E27FC236}">
                <a16:creationId xmlns:a16="http://schemas.microsoft.com/office/drawing/2014/main" id="{86ACD1FC-2042-4BBF-A15C-4CF09BE6FA72}"/>
              </a:ext>
            </a:extLst>
          </p:cNvPr>
          <p:cNvSpPr>
            <a:spLocks noGrp="1"/>
          </p:cNvSpPr>
          <p:nvPr>
            <p:ph type="body" sz="quarter" idx="17" hasCustomPrompt="1"/>
          </p:nvPr>
        </p:nvSpPr>
        <p:spPr>
          <a:xfrm>
            <a:off x="6435831" y="4787752"/>
            <a:ext cx="5313255" cy="882039"/>
          </a:xfrm>
        </p:spPr>
        <p:txBody>
          <a:bodyPr rtlCol="0">
            <a:normAutofit/>
          </a:bodyPr>
          <a:lstStyle>
            <a:lvl1pPr marL="1944" indent="0" algn="r">
              <a:buNone/>
              <a:defRPr sz="2400" i="0">
                <a:solidFill>
                  <a:schemeClr val="accent4">
                    <a:alpha val="55000"/>
                  </a:schemeClr>
                </a:solidFill>
                <a:latin typeface="+mn-lt"/>
              </a:defRPr>
            </a:lvl1pPr>
          </a:lstStyle>
          <a:p>
            <a:pPr lvl="0" rtl="0"/>
            <a:r>
              <a:rPr lang="en-GB" noProof="0"/>
              <a:t>Click to add subtitle</a:t>
            </a:r>
          </a:p>
        </p:txBody>
      </p:sp>
      <p:sp>
        <p:nvSpPr>
          <p:cNvPr id="2" name="Date Placeholder 3">
            <a:extLst>
              <a:ext uri="{FF2B5EF4-FFF2-40B4-BE49-F238E27FC236}">
                <a16:creationId xmlns:a16="http://schemas.microsoft.com/office/drawing/2014/main" id="{395F5207-FD4F-4EA3-B90A-38946525CC4C}"/>
              </a:ext>
            </a:extLst>
          </p:cNvPr>
          <p:cNvSpPr>
            <a:spLocks noGrp="1"/>
          </p:cNvSpPr>
          <p:nvPr>
            <p:ph type="dt" sz="half" idx="10"/>
          </p:nvPr>
        </p:nvSpPr>
        <p:spPr>
          <a:xfrm>
            <a:off x="438912" y="6153912"/>
            <a:ext cx="3456432" cy="502920"/>
          </a:xfrm>
        </p:spPr>
        <p:txBody>
          <a:bodyPr rtlCol="0"/>
          <a:lstStyle>
            <a:lvl1pPr>
              <a:defRPr/>
            </a:lvl1pPr>
          </a:lstStyle>
          <a:p>
            <a:pPr rtl="0"/>
            <a:r>
              <a:rPr lang="en-GB" noProof="0"/>
              <a:t>2/2/20XX</a:t>
            </a:r>
          </a:p>
        </p:txBody>
      </p:sp>
      <p:sp>
        <p:nvSpPr>
          <p:cNvPr id="3" name="Footer Placeholder 4">
            <a:extLst>
              <a:ext uri="{FF2B5EF4-FFF2-40B4-BE49-F238E27FC236}">
                <a16:creationId xmlns:a16="http://schemas.microsoft.com/office/drawing/2014/main" id="{1B85A082-D2CF-4D9E-8B9A-4A4EC2FBF61D}"/>
              </a:ext>
            </a:extLst>
          </p:cNvPr>
          <p:cNvSpPr>
            <a:spLocks noGrp="1"/>
          </p:cNvSpPr>
          <p:nvPr>
            <p:ph type="ftr" sz="quarter" idx="11"/>
          </p:nvPr>
        </p:nvSpPr>
        <p:spPr>
          <a:xfrm>
            <a:off x="4370832" y="6153912"/>
            <a:ext cx="5397056" cy="502920"/>
          </a:xfrm>
        </p:spPr>
        <p:txBody>
          <a:bodyPr rtlCol="0"/>
          <a:lstStyle>
            <a:lvl1pPr>
              <a:defRPr/>
            </a:lvl1pPr>
          </a:lstStyle>
          <a:p>
            <a:pPr rtl="0"/>
            <a:r>
              <a:rPr lang="en-GB" noProof="0"/>
              <a:t>PRESENTATION TITLE</a:t>
            </a:r>
          </a:p>
        </p:txBody>
      </p:sp>
      <p:sp>
        <p:nvSpPr>
          <p:cNvPr id="9" name="Slide Number Placeholder 11">
            <a:extLst>
              <a:ext uri="{FF2B5EF4-FFF2-40B4-BE49-F238E27FC236}">
                <a16:creationId xmlns:a16="http://schemas.microsoft.com/office/drawing/2014/main" id="{516C575C-EAC2-426D-8F27-9F19CCC0B951}"/>
              </a:ext>
            </a:extLst>
          </p:cNvPr>
          <p:cNvSpPr>
            <a:spLocks noGrp="1"/>
          </p:cNvSpPr>
          <p:nvPr>
            <p:ph type="sldNum" sz="quarter" idx="4"/>
          </p:nvPr>
        </p:nvSpPr>
        <p:spPr>
          <a:xfrm>
            <a:off x="11241025" y="6153912"/>
            <a:ext cx="502920" cy="502920"/>
          </a:xfrm>
        </p:spPr>
        <p:txBody>
          <a:bodyPr tIns="180000" bIns="180000" rtlCol="0"/>
          <a:lstStyle>
            <a:lvl1pPr algn="r">
              <a:defRPr/>
            </a:lvl1pPr>
          </a:lstStyle>
          <a:p>
            <a:pPr rtl="0"/>
            <a:fld id="{0D309695-DEC3-40DA-9DF5-330280C9D0E8}" type="slidenum">
              <a:rPr lang="en-GB" noProof="0" smtClean="0"/>
              <a:pPr/>
              <a:t>‹#›</a:t>
            </a:fld>
            <a:endParaRPr lang="en-GB" noProof="0"/>
          </a:p>
        </p:txBody>
      </p:sp>
    </p:spTree>
    <p:extLst>
      <p:ext uri="{BB962C8B-B14F-4D97-AF65-F5344CB8AC3E}">
        <p14:creationId xmlns:p14="http://schemas.microsoft.com/office/powerpoint/2010/main" val="36049296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am">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99800939-EE62-4A6F-8369-E0A2225C9ABA}"/>
              </a:ext>
            </a:extLst>
          </p:cNvPr>
          <p:cNvSpPr>
            <a:spLocks noGrp="1"/>
          </p:cNvSpPr>
          <p:nvPr>
            <p:ph type="title"/>
          </p:nvPr>
        </p:nvSpPr>
        <p:spPr>
          <a:xfrm>
            <a:off x="448056" y="388799"/>
            <a:ext cx="2854800" cy="5965199"/>
          </a:xfrm>
        </p:spPr>
        <p:txBody>
          <a:bodyPr rtlCol="0">
            <a:normAutofit/>
          </a:bodyPr>
          <a:lstStyle>
            <a:lvl1pPr>
              <a:defRPr sz="4400"/>
            </a:lvl1pPr>
          </a:lstStyle>
          <a:p>
            <a:pPr rtl="0"/>
            <a:r>
              <a:rPr lang="en-US" noProof="0"/>
              <a:t>Click to edit Master title style</a:t>
            </a:r>
            <a:endParaRPr lang="en-GB" noProof="0"/>
          </a:p>
        </p:txBody>
      </p:sp>
      <p:cxnSp>
        <p:nvCxnSpPr>
          <p:cNvPr id="4" name="Straight Connector 3">
            <a:extLst>
              <a:ext uri="{FF2B5EF4-FFF2-40B4-BE49-F238E27FC236}">
                <a16:creationId xmlns:a16="http://schemas.microsoft.com/office/drawing/2014/main" id="{88AD8766-64D5-4907-9387-55556E06B6B7}"/>
              </a:ext>
              <a:ext uri="{C183D7F6-B498-43B3-948B-1728B52AA6E4}">
                <adec:decorative xmlns:adec="http://schemas.microsoft.com/office/drawing/2017/decorative" val="1"/>
              </a:ext>
            </a:extLst>
          </p:cNvPr>
          <p:cNvCxnSpPr/>
          <p:nvPr userDrawn="1"/>
        </p:nvCxnSpPr>
        <p:spPr>
          <a:xfrm>
            <a:off x="3744000" y="450000"/>
            <a:ext cx="0" cy="596520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Content Placeholder 2">
            <a:extLst>
              <a:ext uri="{FF2B5EF4-FFF2-40B4-BE49-F238E27FC236}">
                <a16:creationId xmlns:a16="http://schemas.microsoft.com/office/drawing/2014/main" id="{356A4E20-3710-4756-B5AA-0D9A3C386789}"/>
              </a:ext>
            </a:extLst>
          </p:cNvPr>
          <p:cNvSpPr>
            <a:spLocks noGrp="1"/>
          </p:cNvSpPr>
          <p:nvPr>
            <p:ph sz="quarter" idx="11" hasCustomPrompt="1"/>
          </p:nvPr>
        </p:nvSpPr>
        <p:spPr>
          <a:xfrm>
            <a:off x="4554400" y="386634"/>
            <a:ext cx="6269984" cy="6084732"/>
          </a:xfrm>
        </p:spPr>
        <p:txBody>
          <a:bodyPr rtlCol="0">
            <a:normAutofit/>
          </a:bodyPr>
          <a:lstStyle>
            <a:lvl1pPr marL="1944" indent="0">
              <a:buNone/>
              <a:defRPr sz="1600">
                <a:solidFill>
                  <a:schemeClr val="tx1">
                    <a:alpha val="55000"/>
                  </a:schemeClr>
                </a:solidFill>
              </a:defRPr>
            </a:lvl1pPr>
            <a:lvl2pPr marL="451944" indent="0">
              <a:buNone/>
              <a:defRPr sz="1600">
                <a:solidFill>
                  <a:schemeClr val="tx1">
                    <a:alpha val="55000"/>
                  </a:schemeClr>
                </a:solidFill>
              </a:defRPr>
            </a:lvl2pPr>
            <a:lvl3pPr marL="901944" indent="0">
              <a:buNone/>
              <a:defRPr sz="1600">
                <a:solidFill>
                  <a:schemeClr val="tx1">
                    <a:alpha val="55000"/>
                  </a:schemeClr>
                </a:solidFill>
              </a:defRPr>
            </a:lvl3pPr>
            <a:lvl4pPr marL="1351944" indent="0">
              <a:buNone/>
              <a:defRPr sz="1600">
                <a:solidFill>
                  <a:schemeClr val="tx1">
                    <a:alpha val="55000"/>
                  </a:schemeClr>
                </a:solidFill>
              </a:defRPr>
            </a:lvl4pPr>
            <a:lvl5pPr marL="1801944" indent="0">
              <a:buNone/>
              <a:defRPr sz="1600">
                <a:solidFill>
                  <a:schemeClr val="tx1">
                    <a:alpha val="55000"/>
                  </a:schemeClr>
                </a:solidFill>
              </a:defRPr>
            </a:lvl5pPr>
          </a:lstStyle>
          <a:p>
            <a:pPr lvl="0" rtl="0"/>
            <a:r>
              <a:rPr lang="en-GB" noProof="0"/>
              <a:t>Click to add content</a:t>
            </a:r>
          </a:p>
        </p:txBody>
      </p:sp>
      <p:sp>
        <p:nvSpPr>
          <p:cNvPr id="11" name="Date Placeholder 9">
            <a:extLst>
              <a:ext uri="{FF2B5EF4-FFF2-40B4-BE49-F238E27FC236}">
                <a16:creationId xmlns:a16="http://schemas.microsoft.com/office/drawing/2014/main" id="{90ACCA35-D6BC-4204-B1A6-C9F022F5F3A2}"/>
              </a:ext>
            </a:extLst>
          </p:cNvPr>
          <p:cNvSpPr>
            <a:spLocks noGrp="1"/>
          </p:cNvSpPr>
          <p:nvPr>
            <p:ph type="dt" sz="half" idx="2"/>
          </p:nvPr>
        </p:nvSpPr>
        <p:spPr>
          <a:xfrm rot="5400000">
            <a:off x="10299675" y="1584976"/>
            <a:ext cx="2772000" cy="502920"/>
          </a:xfrm>
        </p:spPr>
        <p:txBody>
          <a:bodyPr tIns="180000" rIns="180000" bIns="180000" rtlCol="0"/>
          <a:lstStyle>
            <a:lvl1pPr>
              <a:defRPr/>
            </a:lvl1pPr>
          </a:lstStyle>
          <a:p>
            <a:pPr rtl="0"/>
            <a:r>
              <a:rPr lang="en-GB" noProof="0"/>
              <a:t>2/2/20XX</a:t>
            </a:r>
          </a:p>
        </p:txBody>
      </p:sp>
      <p:sp>
        <p:nvSpPr>
          <p:cNvPr id="12" name="Footer Placeholder 10">
            <a:extLst>
              <a:ext uri="{FF2B5EF4-FFF2-40B4-BE49-F238E27FC236}">
                <a16:creationId xmlns:a16="http://schemas.microsoft.com/office/drawing/2014/main" id="{6B393FEE-25D9-48C7-B753-BE4F3F53B75B}"/>
              </a:ext>
            </a:extLst>
          </p:cNvPr>
          <p:cNvSpPr>
            <a:spLocks noGrp="1"/>
          </p:cNvSpPr>
          <p:nvPr>
            <p:ph type="ftr" sz="quarter" idx="3"/>
          </p:nvPr>
        </p:nvSpPr>
        <p:spPr>
          <a:xfrm rot="5400000">
            <a:off x="10216875" y="4439775"/>
            <a:ext cx="2937600" cy="502920"/>
          </a:xfrm>
        </p:spPr>
        <p:txBody>
          <a:bodyPr tIns="180000" rIns="180000" bIns="180000" rtlCol="0"/>
          <a:lstStyle/>
          <a:p>
            <a:pPr rtl="0"/>
            <a:r>
              <a:rPr lang="en-GB" spc="200" noProof="0"/>
              <a:t>PRESENTATION TITLE</a:t>
            </a:r>
          </a:p>
        </p:txBody>
      </p:sp>
      <p:sp>
        <p:nvSpPr>
          <p:cNvPr id="13" name="Slide Number Placeholder 11">
            <a:extLst>
              <a:ext uri="{FF2B5EF4-FFF2-40B4-BE49-F238E27FC236}">
                <a16:creationId xmlns:a16="http://schemas.microsoft.com/office/drawing/2014/main" id="{6BB8704D-5CE8-4D94-A969-93FD48205583}"/>
              </a:ext>
            </a:extLst>
          </p:cNvPr>
          <p:cNvSpPr>
            <a:spLocks noGrp="1"/>
          </p:cNvSpPr>
          <p:nvPr>
            <p:ph type="sldNum" sz="quarter" idx="4"/>
          </p:nvPr>
        </p:nvSpPr>
        <p:spPr>
          <a:xfrm>
            <a:off x="11241025" y="6153912"/>
            <a:ext cx="502920" cy="502920"/>
          </a:xfrm>
        </p:spPr>
        <p:txBody>
          <a:bodyPr tIns="180000" bIns="180000" rtlCol="0"/>
          <a:lstStyle>
            <a:lvl1pPr algn="r">
              <a:defRPr/>
            </a:lvl1pPr>
          </a:lstStyle>
          <a:p>
            <a:pPr rtl="0"/>
            <a:fld id="{0D309695-DEC3-40DA-9DF5-330280C9D0E8}" type="slidenum">
              <a:rPr lang="en-GB" noProof="0" smtClean="0"/>
              <a:pPr/>
              <a:t>‹#›</a:t>
            </a:fld>
            <a:endParaRPr lang="en-GB" noProof="0"/>
          </a:p>
        </p:txBody>
      </p:sp>
    </p:spTree>
    <p:extLst>
      <p:ext uri="{BB962C8B-B14F-4D97-AF65-F5344CB8AC3E}">
        <p14:creationId xmlns:p14="http://schemas.microsoft.com/office/powerpoint/2010/main" val="40842298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melin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90EC6A-9526-4F5D-831C-D05B6D208E91}"/>
              </a:ext>
            </a:extLst>
          </p:cNvPr>
          <p:cNvSpPr>
            <a:spLocks noGrp="1"/>
          </p:cNvSpPr>
          <p:nvPr>
            <p:ph type="title"/>
          </p:nvPr>
        </p:nvSpPr>
        <p:spPr>
          <a:xfrm>
            <a:off x="448056" y="388800"/>
            <a:ext cx="2854800" cy="5965200"/>
          </a:xfrm>
        </p:spPr>
        <p:txBody>
          <a:bodyPr rtlCol="0">
            <a:normAutofit/>
          </a:bodyPr>
          <a:lstStyle>
            <a:lvl1pPr>
              <a:defRPr sz="4400"/>
            </a:lvl1pPr>
          </a:lstStyle>
          <a:p>
            <a:pPr rtl="0"/>
            <a:r>
              <a:rPr lang="en-US" noProof="0"/>
              <a:t>Click to edit Master title style</a:t>
            </a:r>
            <a:endParaRPr lang="en-GB" noProof="0"/>
          </a:p>
        </p:txBody>
      </p:sp>
      <p:cxnSp>
        <p:nvCxnSpPr>
          <p:cNvPr id="3" name="Straight Connector 2">
            <a:extLst>
              <a:ext uri="{FF2B5EF4-FFF2-40B4-BE49-F238E27FC236}">
                <a16:creationId xmlns:a16="http://schemas.microsoft.com/office/drawing/2014/main" id="{2DBA2A15-3A0D-4FF2-946D-1A226AB2012C}"/>
              </a:ext>
              <a:ext uri="{C183D7F6-B498-43B3-948B-1728B52AA6E4}">
                <adec:decorative xmlns:adec="http://schemas.microsoft.com/office/drawing/2017/decorative" val="1"/>
              </a:ext>
            </a:extLst>
          </p:cNvPr>
          <p:cNvCxnSpPr/>
          <p:nvPr userDrawn="1"/>
        </p:nvCxnSpPr>
        <p:spPr>
          <a:xfrm>
            <a:off x="3744000" y="450000"/>
            <a:ext cx="0" cy="596520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8" name="Content Placeholder 2">
            <a:extLst>
              <a:ext uri="{FF2B5EF4-FFF2-40B4-BE49-F238E27FC236}">
                <a16:creationId xmlns:a16="http://schemas.microsoft.com/office/drawing/2014/main" id="{3AD23B8B-A425-4CDA-8B08-F225F1A56BBC}"/>
              </a:ext>
            </a:extLst>
          </p:cNvPr>
          <p:cNvSpPr>
            <a:spLocks noGrp="1"/>
          </p:cNvSpPr>
          <p:nvPr>
            <p:ph sz="quarter" idx="11" hasCustomPrompt="1"/>
          </p:nvPr>
        </p:nvSpPr>
        <p:spPr>
          <a:xfrm>
            <a:off x="4171837" y="555337"/>
            <a:ext cx="6923815" cy="5747326"/>
          </a:xfrm>
        </p:spPr>
        <p:txBody>
          <a:bodyPr rtlCol="0">
            <a:normAutofit/>
          </a:bodyPr>
          <a:lstStyle>
            <a:lvl1pPr marL="1944" indent="0">
              <a:buNone/>
              <a:defRPr sz="1600">
                <a:solidFill>
                  <a:schemeClr val="tx1">
                    <a:alpha val="55000"/>
                  </a:schemeClr>
                </a:solidFill>
              </a:defRPr>
            </a:lvl1pPr>
            <a:lvl2pPr marL="451944" indent="0">
              <a:buNone/>
              <a:defRPr sz="1600">
                <a:solidFill>
                  <a:schemeClr val="tx1">
                    <a:alpha val="55000"/>
                  </a:schemeClr>
                </a:solidFill>
              </a:defRPr>
            </a:lvl2pPr>
            <a:lvl3pPr marL="901944" indent="0">
              <a:buNone/>
              <a:defRPr sz="1600">
                <a:solidFill>
                  <a:schemeClr val="tx1">
                    <a:alpha val="55000"/>
                  </a:schemeClr>
                </a:solidFill>
              </a:defRPr>
            </a:lvl3pPr>
            <a:lvl4pPr marL="1351944" indent="0">
              <a:buNone/>
              <a:defRPr sz="1600">
                <a:solidFill>
                  <a:schemeClr val="tx1">
                    <a:alpha val="55000"/>
                  </a:schemeClr>
                </a:solidFill>
              </a:defRPr>
            </a:lvl4pPr>
            <a:lvl5pPr marL="1801944" indent="0">
              <a:buNone/>
              <a:defRPr sz="1600">
                <a:solidFill>
                  <a:schemeClr val="tx1">
                    <a:alpha val="55000"/>
                  </a:schemeClr>
                </a:solidFill>
              </a:defRPr>
            </a:lvl5pPr>
          </a:lstStyle>
          <a:p>
            <a:pPr lvl="0" rtl="0"/>
            <a:r>
              <a:rPr lang="en-GB" noProof="0"/>
              <a:t>Click to add content</a:t>
            </a:r>
          </a:p>
        </p:txBody>
      </p:sp>
      <p:sp>
        <p:nvSpPr>
          <p:cNvPr id="12" name="Date Placeholder 9">
            <a:extLst>
              <a:ext uri="{FF2B5EF4-FFF2-40B4-BE49-F238E27FC236}">
                <a16:creationId xmlns:a16="http://schemas.microsoft.com/office/drawing/2014/main" id="{148B844A-8E38-4D22-9A7F-A95D22C1EDBC}"/>
              </a:ext>
            </a:extLst>
          </p:cNvPr>
          <p:cNvSpPr>
            <a:spLocks noGrp="1"/>
          </p:cNvSpPr>
          <p:nvPr>
            <p:ph type="dt" sz="half" idx="2"/>
          </p:nvPr>
        </p:nvSpPr>
        <p:spPr>
          <a:xfrm rot="5400000">
            <a:off x="10299675" y="1584976"/>
            <a:ext cx="2772000" cy="502920"/>
          </a:xfrm>
        </p:spPr>
        <p:txBody>
          <a:bodyPr tIns="180000" rIns="180000" bIns="180000" rtlCol="0"/>
          <a:lstStyle>
            <a:lvl1pPr>
              <a:defRPr/>
            </a:lvl1pPr>
          </a:lstStyle>
          <a:p>
            <a:pPr rtl="0"/>
            <a:r>
              <a:rPr lang="en-GB" noProof="0"/>
              <a:t>2/2/20XX</a:t>
            </a:r>
          </a:p>
        </p:txBody>
      </p:sp>
      <p:sp>
        <p:nvSpPr>
          <p:cNvPr id="13" name="Footer Placeholder 10">
            <a:extLst>
              <a:ext uri="{FF2B5EF4-FFF2-40B4-BE49-F238E27FC236}">
                <a16:creationId xmlns:a16="http://schemas.microsoft.com/office/drawing/2014/main" id="{9EE6E96B-321F-4070-8AB9-69F8498B1731}"/>
              </a:ext>
            </a:extLst>
          </p:cNvPr>
          <p:cNvSpPr>
            <a:spLocks noGrp="1"/>
          </p:cNvSpPr>
          <p:nvPr>
            <p:ph type="ftr" sz="quarter" idx="3"/>
          </p:nvPr>
        </p:nvSpPr>
        <p:spPr>
          <a:xfrm rot="5400000">
            <a:off x="10216875" y="4439775"/>
            <a:ext cx="2937600" cy="502920"/>
          </a:xfrm>
        </p:spPr>
        <p:txBody>
          <a:bodyPr tIns="180000" rIns="180000" bIns="180000" rtlCol="0"/>
          <a:lstStyle/>
          <a:p>
            <a:pPr rtl="0"/>
            <a:r>
              <a:rPr lang="en-GB" spc="200" noProof="0"/>
              <a:t>PRESENTATION TITLE</a:t>
            </a:r>
          </a:p>
        </p:txBody>
      </p:sp>
      <p:sp>
        <p:nvSpPr>
          <p:cNvPr id="15" name="Slide Number Placeholder 11">
            <a:extLst>
              <a:ext uri="{FF2B5EF4-FFF2-40B4-BE49-F238E27FC236}">
                <a16:creationId xmlns:a16="http://schemas.microsoft.com/office/drawing/2014/main" id="{B6CC3AFC-1429-49C6-B3ED-9B5C629A5260}"/>
              </a:ext>
            </a:extLst>
          </p:cNvPr>
          <p:cNvSpPr>
            <a:spLocks noGrp="1"/>
          </p:cNvSpPr>
          <p:nvPr>
            <p:ph type="sldNum" sz="quarter" idx="4"/>
          </p:nvPr>
        </p:nvSpPr>
        <p:spPr>
          <a:xfrm>
            <a:off x="11241025" y="6153912"/>
            <a:ext cx="502920" cy="502920"/>
          </a:xfrm>
        </p:spPr>
        <p:txBody>
          <a:bodyPr tIns="180000" bIns="180000" rtlCol="0"/>
          <a:lstStyle>
            <a:lvl1pPr algn="r">
              <a:defRPr/>
            </a:lvl1pPr>
          </a:lstStyle>
          <a:p>
            <a:pPr rtl="0"/>
            <a:fld id="{0D309695-DEC3-40DA-9DF5-330280C9D0E8}" type="slidenum">
              <a:rPr lang="en-GB" noProof="0" smtClean="0"/>
              <a:pPr/>
              <a:t>‹#›</a:t>
            </a:fld>
            <a:endParaRPr lang="en-GB" noProof="0"/>
          </a:p>
        </p:txBody>
      </p:sp>
    </p:spTree>
    <p:extLst>
      <p:ext uri="{BB962C8B-B14F-4D97-AF65-F5344CB8AC3E}">
        <p14:creationId xmlns:p14="http://schemas.microsoft.com/office/powerpoint/2010/main" val="13689674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3DDBCE8-F60C-4E3A-83C0-BDE8DD2DE1FD}"/>
              </a:ext>
            </a:extLst>
          </p:cNvPr>
          <p:cNvSpPr>
            <a:spLocks noGrp="1"/>
          </p:cNvSpPr>
          <p:nvPr>
            <p:ph type="title"/>
          </p:nvPr>
        </p:nvSpPr>
        <p:spPr>
          <a:xfrm>
            <a:off x="448056" y="388800"/>
            <a:ext cx="11301984" cy="1141200"/>
          </a:xfrm>
          <a:prstGeom prst="rect">
            <a:avLst/>
          </a:prstGeom>
        </p:spPr>
        <p:txBody>
          <a:bodyPr vert="horz" lIns="0" tIns="0" rIns="0" bIns="0" rtlCol="0" anchor="t">
            <a:normAutofit/>
          </a:bodyPr>
          <a:lstStyle/>
          <a:p>
            <a:pPr rtl="0"/>
            <a:r>
              <a:rPr lang="en-US" noProof="0"/>
              <a:t>Click to edit Master title style</a:t>
            </a:r>
            <a:endParaRPr lang="en-GB" noProof="0"/>
          </a:p>
        </p:txBody>
      </p:sp>
      <p:sp>
        <p:nvSpPr>
          <p:cNvPr id="3" name="Text Placeholder 2">
            <a:extLst>
              <a:ext uri="{FF2B5EF4-FFF2-40B4-BE49-F238E27FC236}">
                <a16:creationId xmlns:a16="http://schemas.microsoft.com/office/drawing/2014/main" id="{F4BBC57F-72F2-48BC-B1EE-1F2C6155D72E}"/>
              </a:ext>
            </a:extLst>
          </p:cNvPr>
          <p:cNvSpPr>
            <a:spLocks noGrp="1"/>
          </p:cNvSpPr>
          <p:nvPr>
            <p:ph type="body" idx="1"/>
          </p:nvPr>
        </p:nvSpPr>
        <p:spPr>
          <a:xfrm>
            <a:off x="448056" y="1733550"/>
            <a:ext cx="11293200" cy="3783013"/>
          </a:xfrm>
          <a:prstGeom prst="rect">
            <a:avLst/>
          </a:prstGeom>
        </p:spPr>
        <p:txBody>
          <a:bodyPr vert="horz" lIns="0" tIns="0" rIns="91440" bIns="0" rtlCol="0">
            <a:normAutofit/>
          </a:bodyPr>
          <a:lstStyle/>
          <a:p>
            <a:pPr lvl="0" rtl="0"/>
            <a:r>
              <a:rPr lang="en-US" noProof="0"/>
              <a:t>Click to edit Master text styles</a:t>
            </a:r>
          </a:p>
          <a:p>
            <a:pPr lvl="1" rtl="0"/>
            <a:r>
              <a:rPr lang="en-US" noProof="0"/>
              <a:t>Second level</a:t>
            </a:r>
          </a:p>
          <a:p>
            <a:pPr lvl="2" rtl="0"/>
            <a:r>
              <a:rPr lang="en-US" noProof="0"/>
              <a:t>Third level</a:t>
            </a:r>
          </a:p>
          <a:p>
            <a:pPr lvl="3" rtl="0"/>
            <a:r>
              <a:rPr lang="en-US" noProof="0"/>
              <a:t>Fourth level</a:t>
            </a:r>
          </a:p>
          <a:p>
            <a:pPr lvl="4" rtl="0"/>
            <a:r>
              <a:rPr lang="en-US" noProof="0"/>
              <a:t>Fifth level</a:t>
            </a:r>
            <a:endParaRPr lang="en-GB" noProof="0"/>
          </a:p>
        </p:txBody>
      </p:sp>
      <p:sp>
        <p:nvSpPr>
          <p:cNvPr id="5" name="Footer Placeholder 4">
            <a:extLst>
              <a:ext uri="{FF2B5EF4-FFF2-40B4-BE49-F238E27FC236}">
                <a16:creationId xmlns:a16="http://schemas.microsoft.com/office/drawing/2014/main" id="{930FBC45-A4BC-4EE5-82B1-8BC79122559A}"/>
              </a:ext>
            </a:extLst>
          </p:cNvPr>
          <p:cNvSpPr>
            <a:spLocks noGrp="1"/>
          </p:cNvSpPr>
          <p:nvPr>
            <p:ph type="ftr" sz="quarter" idx="3"/>
          </p:nvPr>
        </p:nvSpPr>
        <p:spPr>
          <a:xfrm>
            <a:off x="4370832" y="6153912"/>
            <a:ext cx="5397056" cy="502920"/>
          </a:xfrm>
          <a:prstGeom prst="rect">
            <a:avLst/>
          </a:prstGeom>
        </p:spPr>
        <p:txBody>
          <a:bodyPr vert="horz" lIns="0" tIns="0" rIns="91440" bIns="0" rtlCol="0" anchor="ctr"/>
          <a:lstStyle>
            <a:lvl1pPr algn="l">
              <a:defRPr sz="900" cap="all" spc="200" baseline="0">
                <a:solidFill>
                  <a:schemeClr val="tx2">
                    <a:alpha val="55000"/>
                  </a:schemeClr>
                </a:solidFill>
              </a:defRPr>
            </a:lvl1pPr>
          </a:lstStyle>
          <a:p>
            <a:pPr rtl="0"/>
            <a:r>
              <a:rPr lang="en-GB" spc="200" noProof="0"/>
              <a:t>PRESENTATION TITLE</a:t>
            </a:r>
          </a:p>
        </p:txBody>
      </p:sp>
      <p:sp>
        <p:nvSpPr>
          <p:cNvPr id="6" name="Slide Number Placeholder 5">
            <a:extLst>
              <a:ext uri="{FF2B5EF4-FFF2-40B4-BE49-F238E27FC236}">
                <a16:creationId xmlns:a16="http://schemas.microsoft.com/office/drawing/2014/main" id="{725E1300-1995-409E-B058-59180872B694}"/>
              </a:ext>
            </a:extLst>
          </p:cNvPr>
          <p:cNvSpPr>
            <a:spLocks noGrp="1"/>
          </p:cNvSpPr>
          <p:nvPr>
            <p:ph type="sldNum" sz="quarter" idx="4"/>
          </p:nvPr>
        </p:nvSpPr>
        <p:spPr>
          <a:xfrm>
            <a:off x="10238232" y="6153912"/>
            <a:ext cx="1510856" cy="502920"/>
          </a:xfrm>
          <a:prstGeom prst="rect">
            <a:avLst/>
          </a:prstGeom>
        </p:spPr>
        <p:txBody>
          <a:bodyPr vert="horz" lIns="0" tIns="0" rIns="0" bIns="0" rtlCol="0" anchor="ctr"/>
          <a:lstStyle>
            <a:lvl1pPr algn="r">
              <a:defRPr sz="900">
                <a:solidFill>
                  <a:schemeClr val="tx2">
                    <a:alpha val="55000"/>
                  </a:schemeClr>
                </a:solidFill>
              </a:defRPr>
            </a:lvl1pPr>
          </a:lstStyle>
          <a:p>
            <a:pPr rtl="0"/>
            <a:fld id="{0D309695-DEC3-40DA-9DF5-330280C9D0E8}" type="slidenum">
              <a:rPr lang="en-GB" noProof="0" smtClean="0"/>
              <a:pPr/>
              <a:t>‹#›</a:t>
            </a:fld>
            <a:endParaRPr lang="en-GB" noProof="0"/>
          </a:p>
        </p:txBody>
      </p:sp>
      <p:sp>
        <p:nvSpPr>
          <p:cNvPr id="10" name="Date Placeholder 3">
            <a:extLst>
              <a:ext uri="{FF2B5EF4-FFF2-40B4-BE49-F238E27FC236}">
                <a16:creationId xmlns:a16="http://schemas.microsoft.com/office/drawing/2014/main" id="{639030E9-7F3B-403F-96B2-7C2C627C30A0}"/>
              </a:ext>
            </a:extLst>
          </p:cNvPr>
          <p:cNvSpPr>
            <a:spLocks noGrp="1"/>
          </p:cNvSpPr>
          <p:nvPr>
            <p:ph type="dt" sz="half" idx="2"/>
          </p:nvPr>
        </p:nvSpPr>
        <p:spPr>
          <a:xfrm>
            <a:off x="442912" y="6152968"/>
            <a:ext cx="3457576" cy="502920"/>
          </a:xfrm>
          <a:prstGeom prst="rect">
            <a:avLst/>
          </a:prstGeom>
        </p:spPr>
        <p:txBody>
          <a:bodyPr wrap="square" lIns="0" tIns="0" rIns="0" bIns="0" rtlCol="0" anchor="ctr" anchorCtr="0">
            <a:normAutofit/>
          </a:bodyPr>
          <a:lstStyle>
            <a:lvl1pPr>
              <a:defRPr sz="900" cap="all" spc="200" baseline="0">
                <a:solidFill>
                  <a:schemeClr val="tx1">
                    <a:alpha val="55000"/>
                  </a:schemeClr>
                </a:solidFill>
              </a:defRPr>
            </a:lvl1pPr>
          </a:lstStyle>
          <a:p>
            <a:pPr rtl="0"/>
            <a:r>
              <a:rPr lang="en-GB" noProof="0"/>
              <a:t>2/2/20XX</a:t>
            </a:r>
          </a:p>
        </p:txBody>
      </p:sp>
    </p:spTree>
    <p:extLst>
      <p:ext uri="{BB962C8B-B14F-4D97-AF65-F5344CB8AC3E}">
        <p14:creationId xmlns:p14="http://schemas.microsoft.com/office/powerpoint/2010/main" val="623112582"/>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72" r:id="rId12"/>
    <p:sldLayoutId id="2147483673" r:id="rId13"/>
    <p:sldLayoutId id="2147483674" r:id="rId14"/>
  </p:sldLayoutIdLst>
  <p:hf hdr="0"/>
  <p:txStyles>
    <p:titleStyle>
      <a:lvl1pPr algn="l" defTabSz="914400" rtl="0" eaLnBrk="1" latinLnBrk="0" hangingPunct="1">
        <a:lnSpc>
          <a:spcPct val="100000"/>
        </a:lnSpc>
        <a:spcBef>
          <a:spcPct val="0"/>
        </a:spcBef>
        <a:buNone/>
        <a:defRPr sz="2800" i="1" kern="1200">
          <a:solidFill>
            <a:schemeClr val="tx2"/>
          </a:solidFill>
          <a:latin typeface="+mj-lt"/>
          <a:ea typeface="+mj-ea"/>
          <a:cs typeface="+mj-cs"/>
        </a:defRPr>
      </a:lvl1pPr>
    </p:titleStyle>
    <p:bodyStyle>
      <a:lvl1pPr marL="450000" indent="-448056" algn="l" defTabSz="914400" rtl="0" eaLnBrk="1" latinLnBrk="0" hangingPunct="1">
        <a:lnSpc>
          <a:spcPct val="140000"/>
        </a:lnSpc>
        <a:spcBef>
          <a:spcPts val="1000"/>
        </a:spcBef>
        <a:buClr>
          <a:schemeClr val="tx2">
            <a:lumMod val="75000"/>
          </a:schemeClr>
        </a:buClr>
        <a:buFont typeface="Calibri Light" panose="020F0302020204030204" pitchFamily="34" charset="0"/>
        <a:buChar char="→"/>
        <a:defRPr sz="1800" kern="1200">
          <a:solidFill>
            <a:schemeClr val="tx2">
              <a:alpha val="55000"/>
            </a:schemeClr>
          </a:solidFill>
          <a:latin typeface="+mn-lt"/>
          <a:ea typeface="+mn-ea"/>
          <a:cs typeface="+mn-cs"/>
        </a:defRPr>
      </a:lvl1pPr>
      <a:lvl2pPr marL="900000" indent="-448056" algn="l" defTabSz="914400" rtl="0" eaLnBrk="1" latinLnBrk="0" hangingPunct="1">
        <a:lnSpc>
          <a:spcPct val="140000"/>
        </a:lnSpc>
        <a:spcBef>
          <a:spcPts val="500"/>
        </a:spcBef>
        <a:buClr>
          <a:schemeClr val="tx2">
            <a:lumMod val="75000"/>
          </a:schemeClr>
        </a:buClr>
        <a:buFont typeface="Calibri Light" panose="020F0302020204030204" pitchFamily="34" charset="0"/>
        <a:buChar char="→"/>
        <a:defRPr sz="1800" kern="1200">
          <a:solidFill>
            <a:schemeClr val="tx2">
              <a:alpha val="55000"/>
            </a:schemeClr>
          </a:solidFill>
          <a:latin typeface="+mn-lt"/>
          <a:ea typeface="+mn-ea"/>
          <a:cs typeface="+mn-cs"/>
        </a:defRPr>
      </a:lvl2pPr>
      <a:lvl3pPr marL="1350000" indent="-448056" algn="l" defTabSz="914400" rtl="0" eaLnBrk="1" latinLnBrk="0" hangingPunct="1">
        <a:lnSpc>
          <a:spcPct val="140000"/>
        </a:lnSpc>
        <a:spcBef>
          <a:spcPts val="500"/>
        </a:spcBef>
        <a:buClr>
          <a:schemeClr val="tx2">
            <a:lumMod val="75000"/>
          </a:schemeClr>
        </a:buClr>
        <a:buFont typeface="Calibri Light" panose="020F0302020204030204" pitchFamily="34" charset="0"/>
        <a:buChar char="→"/>
        <a:defRPr sz="1800" kern="1200">
          <a:solidFill>
            <a:schemeClr val="tx2">
              <a:alpha val="55000"/>
            </a:schemeClr>
          </a:solidFill>
          <a:latin typeface="+mn-lt"/>
          <a:ea typeface="+mn-ea"/>
          <a:cs typeface="+mn-cs"/>
        </a:defRPr>
      </a:lvl3pPr>
      <a:lvl4pPr marL="1800000" indent="-448056" algn="l" defTabSz="914400" rtl="0" eaLnBrk="1" latinLnBrk="0" hangingPunct="1">
        <a:lnSpc>
          <a:spcPct val="140000"/>
        </a:lnSpc>
        <a:spcBef>
          <a:spcPts val="500"/>
        </a:spcBef>
        <a:buClr>
          <a:schemeClr val="tx2">
            <a:lumMod val="75000"/>
          </a:schemeClr>
        </a:buClr>
        <a:buFont typeface="Calibri Light" panose="020F0302020204030204" pitchFamily="34" charset="0"/>
        <a:buChar char="→"/>
        <a:defRPr sz="1800" kern="1200">
          <a:solidFill>
            <a:schemeClr val="tx2">
              <a:alpha val="55000"/>
            </a:schemeClr>
          </a:solidFill>
          <a:latin typeface="+mn-lt"/>
          <a:ea typeface="+mn-ea"/>
          <a:cs typeface="+mn-cs"/>
        </a:defRPr>
      </a:lvl4pPr>
      <a:lvl5pPr marL="2250000" indent="-448056" algn="l" defTabSz="914400" rtl="0" eaLnBrk="1" latinLnBrk="0" hangingPunct="1">
        <a:lnSpc>
          <a:spcPct val="140000"/>
        </a:lnSpc>
        <a:spcBef>
          <a:spcPts val="500"/>
        </a:spcBef>
        <a:buClr>
          <a:schemeClr val="tx2">
            <a:lumMod val="75000"/>
          </a:schemeClr>
        </a:buClr>
        <a:buFont typeface="Calibri Light" panose="020F0302020204030204" pitchFamily="34" charset="0"/>
        <a:buChar char="→"/>
        <a:defRPr sz="1800" kern="1200">
          <a:solidFill>
            <a:schemeClr val="tx2">
              <a:alpha val="5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748">
          <p15:clr>
            <a:srgbClr val="F26B43"/>
          </p15:clr>
        </p15:guide>
        <p15:guide id="2" pos="279">
          <p15:clr>
            <a:srgbClr val="F26B43"/>
          </p15:clr>
        </p15:guide>
        <p15:guide id="3" pos="1232">
          <p15:clr>
            <a:srgbClr val="5ACBF0"/>
          </p15:clr>
        </p15:guide>
        <p15:guide id="4" pos="1527">
          <p15:clr>
            <a:srgbClr val="5ACBF0"/>
          </p15:clr>
        </p15:guide>
        <p15:guide id="5" pos="2457">
          <p15:clr>
            <a:srgbClr val="5ACBF0"/>
          </p15:clr>
        </p15:guide>
        <p15:guide id="6" pos="2751">
          <p15:clr>
            <a:srgbClr val="5ACBF0"/>
          </p15:clr>
        </p15:guide>
        <p15:guide id="7" pos="3704">
          <p15:clr>
            <a:srgbClr val="5ACBF0"/>
          </p15:clr>
        </p15:guide>
        <p15:guide id="8" pos="3976">
          <p15:clr>
            <a:srgbClr val="5ACBF0"/>
          </p15:clr>
        </p15:guide>
        <p15:guide id="9" pos="4929">
          <p15:clr>
            <a:srgbClr val="5ACBF0"/>
          </p15:clr>
        </p15:guide>
        <p15:guide id="10" pos="5201">
          <p15:clr>
            <a:srgbClr val="5ACBF0"/>
          </p15:clr>
        </p15:guide>
        <p15:guide id="11" pos="6153">
          <p15:clr>
            <a:srgbClr val="5ACBF0"/>
          </p15:clr>
        </p15:guide>
        <p15:guide id="12" pos="6448">
          <p15:clr>
            <a:srgbClr val="5ACBF0"/>
          </p15:clr>
        </p15:guide>
        <p15:guide id="13" pos="7401">
          <p15:clr>
            <a:srgbClr val="F26B43"/>
          </p15:clr>
        </p15:guide>
        <p15:guide id="14" orient="horz" pos="3475">
          <p15:clr>
            <a:srgbClr val="F26B43"/>
          </p15:clr>
        </p15:guide>
        <p15:guide id="15" orient="horz" pos="278">
          <p15:clr>
            <a:srgbClr val="F26B43"/>
          </p15:clr>
        </p15:guide>
        <p15:guide id="16" orient="horz" pos="2886">
          <p15:clr>
            <a:srgbClr val="5ACBF0"/>
          </p15:clr>
        </p15:guide>
        <p15:guide id="17" orient="horz" pos="2591">
          <p15:clr>
            <a:srgbClr val="5ACBF0"/>
          </p15:clr>
        </p15:guide>
        <p15:guide id="18" orient="horz" pos="2024">
          <p15:clr>
            <a:srgbClr val="5ACBF0"/>
          </p15:clr>
        </p15:guide>
        <p15:guide id="19" orient="horz" pos="1729">
          <p15:clr>
            <a:srgbClr val="5ACBF0"/>
          </p15:clr>
        </p15:guide>
        <p15:guide id="20" orient="horz" pos="1162">
          <p15:clr>
            <a:srgbClr val="5ACBF0"/>
          </p15:clr>
        </p15:guide>
        <p15:guide id="21" orient="horz" pos="867">
          <p15:clr>
            <a:srgbClr val="5ACBF0"/>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hyperlink" Target="https://www.nhs.uk/conditions/animal-and-human-bites/" TargetMode="External"/><Relationship Id="rId2" Type="http://schemas.openxmlformats.org/officeDocument/2006/relationships/notesSlide" Target="../notesSlides/notesSlide7.xml"/><Relationship Id="rId1" Type="http://schemas.openxmlformats.org/officeDocument/2006/relationships/slideLayout" Target="../slideLayouts/slideLayout10.xml"/><Relationship Id="rId5" Type="http://schemas.openxmlformats.org/officeDocument/2006/relationships/image" Target="../media/image7.sv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11.xml"/><Relationship Id="rId4" Type="http://schemas.openxmlformats.org/officeDocument/2006/relationships/image" Target="../media/image9.svg"/></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11.xml"/><Relationship Id="rId4" Type="http://schemas.openxmlformats.org/officeDocument/2006/relationships/image" Target="../media/image11.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A21F7C9-5828-4AED-834A-87AEA2281531}"/>
              </a:ext>
            </a:extLst>
          </p:cNvPr>
          <p:cNvSpPr>
            <a:spLocks noGrp="1"/>
          </p:cNvSpPr>
          <p:nvPr>
            <p:ph type="ctrTitle"/>
          </p:nvPr>
        </p:nvSpPr>
        <p:spPr>
          <a:xfrm>
            <a:off x="6311900" y="448056"/>
            <a:ext cx="5428996" cy="3401568"/>
          </a:xfrm>
        </p:spPr>
        <p:txBody>
          <a:bodyPr rtlCol="0"/>
          <a:lstStyle/>
          <a:p>
            <a:pPr rtl="0"/>
            <a:r>
              <a:rPr lang="en-GB" dirty="0"/>
              <a:t>Mastering SMS Communication:</a:t>
            </a:r>
            <a:br>
              <a:rPr lang="en-GB" dirty="0"/>
            </a:br>
            <a:r>
              <a:rPr lang="en-GB" dirty="0"/>
              <a:t>Being SMS Smart</a:t>
            </a:r>
          </a:p>
        </p:txBody>
      </p:sp>
      <p:pic>
        <p:nvPicPr>
          <p:cNvPr id="11" name="Picture Placeholder 10" descr="Circle of hands holding smartphones">
            <a:extLst>
              <a:ext uri="{FF2B5EF4-FFF2-40B4-BE49-F238E27FC236}">
                <a16:creationId xmlns:a16="http://schemas.microsoft.com/office/drawing/2014/main" id="{907D108F-FAE9-415F-9D78-68DD9C7087A9}"/>
              </a:ext>
            </a:extLst>
          </p:cNvPr>
          <p:cNvPicPr>
            <a:picLocks noGrp="1" noChangeAspect="1"/>
          </p:cNvPicPr>
          <p:nvPr>
            <p:ph type="pic" sz="quarter" idx="10"/>
          </p:nvPr>
        </p:nvPicPr>
        <p:blipFill>
          <a:blip r:embed="rId3"/>
          <a:srcRect l="17363" r="17363"/>
          <a:stretch/>
        </p:blipFill>
        <p:spPr>
          <a:xfrm>
            <a:off x="450850" y="447675"/>
            <a:ext cx="5429250" cy="5545138"/>
          </a:xfrm>
        </p:spPr>
      </p:pic>
    </p:spTree>
    <p:extLst>
      <p:ext uri="{BB962C8B-B14F-4D97-AF65-F5344CB8AC3E}">
        <p14:creationId xmlns:p14="http://schemas.microsoft.com/office/powerpoint/2010/main" val="13250352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555248-50CA-B988-9934-504F8EE69EDA}"/>
              </a:ext>
            </a:extLst>
          </p:cNvPr>
          <p:cNvSpPr>
            <a:spLocks noGrp="1"/>
          </p:cNvSpPr>
          <p:nvPr>
            <p:ph type="title"/>
          </p:nvPr>
        </p:nvSpPr>
        <p:spPr>
          <a:xfrm>
            <a:off x="448056" y="388799"/>
            <a:ext cx="3653682" cy="1178743"/>
          </a:xfrm>
        </p:spPr>
        <p:txBody>
          <a:bodyPr>
            <a:normAutofit fontScale="90000"/>
          </a:bodyPr>
          <a:lstStyle/>
          <a:p>
            <a:r>
              <a:rPr lang="en-GB" dirty="0"/>
              <a:t>Tip 7: NHS App Notifications</a:t>
            </a:r>
          </a:p>
        </p:txBody>
      </p:sp>
      <p:sp>
        <p:nvSpPr>
          <p:cNvPr id="3" name="Content Placeholder 2">
            <a:extLst>
              <a:ext uri="{FF2B5EF4-FFF2-40B4-BE49-F238E27FC236}">
                <a16:creationId xmlns:a16="http://schemas.microsoft.com/office/drawing/2014/main" id="{61633749-7687-45C0-33AF-A59D60D155CB}"/>
              </a:ext>
            </a:extLst>
          </p:cNvPr>
          <p:cNvSpPr>
            <a:spLocks noGrp="1"/>
          </p:cNvSpPr>
          <p:nvPr>
            <p:ph idx="1"/>
          </p:nvPr>
        </p:nvSpPr>
        <p:spPr/>
        <p:txBody>
          <a:bodyPr/>
          <a:lstStyle/>
          <a:p>
            <a:pPr marL="287694" indent="-285750">
              <a:buFont typeface="Arial" panose="020B0604020202020204" pitchFamily="34" charset="0"/>
              <a:buChar char="•"/>
            </a:pPr>
            <a:r>
              <a:rPr lang="en-GB" dirty="0"/>
              <a:t>Encourage patients to download the NHS app and switch push notifications on - batch messages will then default to the patient's NHS app rather than SMS as suppliers become integrated.</a:t>
            </a:r>
          </a:p>
          <a:p>
            <a:pPr marL="287694" indent="-285750">
              <a:buFont typeface="Arial" panose="020B0604020202020204" pitchFamily="34" charset="0"/>
              <a:buChar char="•"/>
            </a:pPr>
            <a:r>
              <a:rPr lang="en-GB" dirty="0"/>
              <a:t>Patients can manage their e-RS referrals directly from the NHS App, saving a message with booking or appointment details.</a:t>
            </a:r>
          </a:p>
          <a:p>
            <a:pPr marL="287694" indent="-285750">
              <a:buFont typeface="Arial" panose="020B0604020202020204" pitchFamily="34" charset="0"/>
              <a:buChar char="•"/>
            </a:pPr>
            <a:r>
              <a:rPr lang="en-GB" dirty="0"/>
              <a:t>If patients request their medications via the App they can also see when they have been issued, saving any calls or messages informing them.</a:t>
            </a:r>
          </a:p>
        </p:txBody>
      </p:sp>
      <p:sp>
        <p:nvSpPr>
          <p:cNvPr id="6" name="Footer Placeholder 5">
            <a:extLst>
              <a:ext uri="{FF2B5EF4-FFF2-40B4-BE49-F238E27FC236}">
                <a16:creationId xmlns:a16="http://schemas.microsoft.com/office/drawing/2014/main" id="{3D92C776-17D2-DA27-FC61-2DEB17320E7D}"/>
              </a:ext>
            </a:extLst>
          </p:cNvPr>
          <p:cNvSpPr>
            <a:spLocks noGrp="1"/>
          </p:cNvSpPr>
          <p:nvPr>
            <p:ph type="ftr" sz="quarter" idx="3"/>
          </p:nvPr>
        </p:nvSpPr>
        <p:spPr/>
        <p:txBody>
          <a:bodyPr/>
          <a:lstStyle/>
          <a:p>
            <a:pPr rtl="0"/>
            <a:r>
              <a:rPr lang="en-GB" dirty="0"/>
              <a:t>Mastering SMS Communication: Being SMS Smart</a:t>
            </a:r>
          </a:p>
        </p:txBody>
      </p:sp>
      <p:sp>
        <p:nvSpPr>
          <p:cNvPr id="7" name="Slide Number Placeholder 6">
            <a:extLst>
              <a:ext uri="{FF2B5EF4-FFF2-40B4-BE49-F238E27FC236}">
                <a16:creationId xmlns:a16="http://schemas.microsoft.com/office/drawing/2014/main" id="{65CF4090-BBCF-8433-FA59-A0B80419098B}"/>
              </a:ext>
            </a:extLst>
          </p:cNvPr>
          <p:cNvSpPr>
            <a:spLocks noGrp="1"/>
          </p:cNvSpPr>
          <p:nvPr>
            <p:ph type="sldNum" sz="quarter" idx="4"/>
          </p:nvPr>
        </p:nvSpPr>
        <p:spPr/>
        <p:txBody>
          <a:bodyPr/>
          <a:lstStyle/>
          <a:p>
            <a:pPr rtl="0"/>
            <a:fld id="{0D309695-DEC3-40DA-9DF5-330280C9D0E8}" type="slidenum">
              <a:rPr lang="en-GB" noProof="0" smtClean="0"/>
              <a:pPr rtl="0"/>
              <a:t>10</a:t>
            </a:fld>
            <a:endParaRPr lang="en-GB" noProof="0"/>
          </a:p>
        </p:txBody>
      </p:sp>
      <p:pic>
        <p:nvPicPr>
          <p:cNvPr id="18" name="Picture Placeholder 17" descr="A picture containing text, mobile phone, screenshot, mobile device&#10;&#10;Description automatically generated">
            <a:extLst>
              <a:ext uri="{FF2B5EF4-FFF2-40B4-BE49-F238E27FC236}">
                <a16:creationId xmlns:a16="http://schemas.microsoft.com/office/drawing/2014/main" id="{217D82AE-1823-E9E3-9892-D6E82F2BE40C}"/>
              </a:ext>
            </a:extLst>
          </p:cNvPr>
          <p:cNvPicPr>
            <a:picLocks noGrp="1" noChangeAspect="1"/>
          </p:cNvPicPr>
          <p:nvPr>
            <p:ph type="pic" sz="quarter" idx="10"/>
          </p:nvPr>
        </p:nvPicPr>
        <p:blipFill rotWithShape="1">
          <a:blip r:embed="rId3"/>
          <a:srcRect l="-6932" t="-34493" r="-4778" b="-35226"/>
          <a:stretch/>
        </p:blipFill>
        <p:spPr>
          <a:xfrm>
            <a:off x="5962650" y="449263"/>
            <a:ext cx="5776913" cy="5502275"/>
          </a:xfrm>
        </p:spPr>
      </p:pic>
    </p:spTree>
    <p:extLst>
      <p:ext uri="{BB962C8B-B14F-4D97-AF65-F5344CB8AC3E}">
        <p14:creationId xmlns:p14="http://schemas.microsoft.com/office/powerpoint/2010/main" val="35601469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C95E17A9-94C3-43A2-AF79-D18356EA3681}"/>
              </a:ext>
            </a:extLst>
          </p:cNvPr>
          <p:cNvSpPr>
            <a:spLocks noGrp="1"/>
          </p:cNvSpPr>
          <p:nvPr>
            <p:ph type="title"/>
          </p:nvPr>
        </p:nvSpPr>
        <p:spPr>
          <a:xfrm>
            <a:off x="448056" y="388799"/>
            <a:ext cx="5432044" cy="1178743"/>
          </a:xfrm>
        </p:spPr>
        <p:txBody>
          <a:bodyPr rtlCol="0">
            <a:noAutofit/>
          </a:bodyPr>
          <a:lstStyle/>
          <a:p>
            <a:pPr rtl="0"/>
            <a:r>
              <a:rPr lang="en-GB" sz="3600" dirty="0"/>
              <a:t>What conversations are we having with Accurx?</a:t>
            </a:r>
          </a:p>
        </p:txBody>
      </p:sp>
      <p:sp>
        <p:nvSpPr>
          <p:cNvPr id="11" name="Content Placeholder 10">
            <a:extLst>
              <a:ext uri="{FF2B5EF4-FFF2-40B4-BE49-F238E27FC236}">
                <a16:creationId xmlns:a16="http://schemas.microsoft.com/office/drawing/2014/main" id="{BD10AD8D-8DE5-40F2-A2F2-E7567BEC34E4}"/>
              </a:ext>
            </a:extLst>
          </p:cNvPr>
          <p:cNvSpPr>
            <a:spLocks noGrp="1"/>
          </p:cNvSpPr>
          <p:nvPr>
            <p:ph idx="1"/>
          </p:nvPr>
        </p:nvSpPr>
        <p:spPr>
          <a:xfrm>
            <a:off x="448056" y="1944000"/>
            <a:ext cx="5432044" cy="4006800"/>
          </a:xfrm>
        </p:spPr>
        <p:txBody>
          <a:bodyPr rtlCol="0">
            <a:normAutofit fontScale="85000" lnSpcReduction="10000"/>
          </a:bodyPr>
          <a:lstStyle/>
          <a:p>
            <a:pPr rtl="0"/>
            <a:r>
              <a:rPr lang="en-GB" dirty="0"/>
              <a:t>We have engaged in productive discussions with Accurx regarding their support in optimising the use of SMS. During these conversations, we have addressed the following key topics:</a:t>
            </a:r>
          </a:p>
          <a:p>
            <a:pPr marL="344844" indent="-342900" rtl="0">
              <a:buAutoNum type="arabicPeriod"/>
            </a:pPr>
            <a:r>
              <a:rPr lang="en-GB" dirty="0"/>
              <a:t>Alignment of Templates: We have brought to Accurx's attention that their own templates do not adhere to the guidelines they advise practices to follow. This misalignment has been acknowledged by Accurx, and they have expressed their commitment to reviewing and aligning their templates accordingly.</a:t>
            </a:r>
          </a:p>
          <a:p>
            <a:pPr marL="344844" indent="-342900" rtl="0">
              <a:buAutoNum type="arabicPeriod"/>
            </a:pPr>
            <a:r>
              <a:rPr lang="en-GB" dirty="0"/>
              <a:t>User Interface Enhancement: A development request has been raised regarding Accurx's user interface (UI). Specifically, we have requested that the UI be designed to highlight when a text message has exceeded the character limit and entered into the next message boundary. This enhancement would assist users in composing SMS messages more effectively and prevent unintended fragmentation.</a:t>
            </a:r>
          </a:p>
        </p:txBody>
      </p:sp>
      <p:sp>
        <p:nvSpPr>
          <p:cNvPr id="3" name="Footer Placeholder 2">
            <a:extLst>
              <a:ext uri="{FF2B5EF4-FFF2-40B4-BE49-F238E27FC236}">
                <a16:creationId xmlns:a16="http://schemas.microsoft.com/office/drawing/2014/main" id="{0FB5D107-9A6C-44A8-AF0C-30DEE3DE5BD5}"/>
              </a:ext>
            </a:extLst>
          </p:cNvPr>
          <p:cNvSpPr>
            <a:spLocks noGrp="1"/>
          </p:cNvSpPr>
          <p:nvPr>
            <p:ph type="ftr" sz="quarter" idx="3"/>
          </p:nvPr>
        </p:nvSpPr>
        <p:spPr>
          <a:xfrm>
            <a:off x="4370832" y="6153912"/>
            <a:ext cx="5397056" cy="502920"/>
          </a:xfrm>
        </p:spPr>
        <p:txBody>
          <a:bodyPr rtlCol="0"/>
          <a:lstStyle/>
          <a:p>
            <a:pPr rtl="0"/>
            <a:r>
              <a:rPr lang="en-GB" dirty="0"/>
              <a:t>Mastering SMS Communication: Being SMS Smart</a:t>
            </a:r>
          </a:p>
        </p:txBody>
      </p:sp>
      <p:sp>
        <p:nvSpPr>
          <p:cNvPr id="4" name="Slide Number Placeholder 3">
            <a:extLst>
              <a:ext uri="{FF2B5EF4-FFF2-40B4-BE49-F238E27FC236}">
                <a16:creationId xmlns:a16="http://schemas.microsoft.com/office/drawing/2014/main" id="{0176EB0E-E7B9-4EF9-A88F-4A2531EADAFD}"/>
              </a:ext>
            </a:extLst>
          </p:cNvPr>
          <p:cNvSpPr>
            <a:spLocks noGrp="1"/>
          </p:cNvSpPr>
          <p:nvPr>
            <p:ph type="sldNum" sz="quarter" idx="4"/>
          </p:nvPr>
        </p:nvSpPr>
        <p:spPr>
          <a:xfrm>
            <a:off x="11241025" y="6153912"/>
            <a:ext cx="502920" cy="502920"/>
          </a:xfrm>
        </p:spPr>
        <p:txBody>
          <a:bodyPr rtlCol="0"/>
          <a:lstStyle/>
          <a:p>
            <a:pPr rtl="0"/>
            <a:fld id="{0D309695-DEC3-40DA-9DF5-330280C9D0E8}" type="slidenum">
              <a:rPr lang="en-GB" smtClean="0"/>
              <a:pPr rtl="0"/>
              <a:t>11</a:t>
            </a:fld>
            <a:endParaRPr lang="en-GB" dirty="0"/>
          </a:p>
        </p:txBody>
      </p:sp>
      <p:pic>
        <p:nvPicPr>
          <p:cNvPr id="18" name="Picture Placeholder 17" descr="A blue and white logo&#10;&#10;Description automatically generated with low confidence">
            <a:extLst>
              <a:ext uri="{FF2B5EF4-FFF2-40B4-BE49-F238E27FC236}">
                <a16:creationId xmlns:a16="http://schemas.microsoft.com/office/drawing/2014/main" id="{213A97DB-3DBF-46A5-BAB4-C3EC7262B5C2}"/>
              </a:ext>
            </a:extLst>
          </p:cNvPr>
          <p:cNvPicPr>
            <a:picLocks noGrp="1" noChangeAspect="1"/>
          </p:cNvPicPr>
          <p:nvPr>
            <p:ph type="pic" sz="quarter" idx="10"/>
          </p:nvPr>
        </p:nvPicPr>
        <p:blipFill rotWithShape="1">
          <a:blip r:embed="rId3"/>
          <a:srcRect l="12204" r="10961"/>
          <a:stretch/>
        </p:blipFill>
        <p:spPr>
          <a:xfrm>
            <a:off x="8176333" y="1944000"/>
            <a:ext cx="2953085" cy="2152365"/>
          </a:xfrm>
        </p:spPr>
      </p:pic>
    </p:spTree>
    <p:extLst>
      <p:ext uri="{BB962C8B-B14F-4D97-AF65-F5344CB8AC3E}">
        <p14:creationId xmlns:p14="http://schemas.microsoft.com/office/powerpoint/2010/main" val="12464052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319A5A35-6EED-4F7C-B6D6-4C6AC9E334FD}"/>
              </a:ext>
            </a:extLst>
          </p:cNvPr>
          <p:cNvSpPr>
            <a:spLocks noGrp="1"/>
          </p:cNvSpPr>
          <p:nvPr>
            <p:ph type="title"/>
          </p:nvPr>
        </p:nvSpPr>
        <p:spPr>
          <a:xfrm>
            <a:off x="448056" y="388800"/>
            <a:ext cx="3452432" cy="1262446"/>
          </a:xfrm>
        </p:spPr>
        <p:txBody>
          <a:bodyPr rtlCol="0"/>
          <a:lstStyle/>
          <a:p>
            <a:pPr rtl="0"/>
            <a:r>
              <a:rPr lang="en-GB"/>
              <a:t>Summary</a:t>
            </a:r>
          </a:p>
        </p:txBody>
      </p:sp>
      <p:sp>
        <p:nvSpPr>
          <p:cNvPr id="9" name="Content Placeholder 8">
            <a:extLst>
              <a:ext uri="{FF2B5EF4-FFF2-40B4-BE49-F238E27FC236}">
                <a16:creationId xmlns:a16="http://schemas.microsoft.com/office/drawing/2014/main" id="{F2CA6E79-6E12-4C7A-88B7-DDB611B87314}"/>
              </a:ext>
            </a:extLst>
          </p:cNvPr>
          <p:cNvSpPr>
            <a:spLocks noGrp="1"/>
          </p:cNvSpPr>
          <p:nvPr>
            <p:ph idx="1"/>
          </p:nvPr>
        </p:nvSpPr>
        <p:spPr>
          <a:xfrm>
            <a:off x="448055" y="2326441"/>
            <a:ext cx="6362047" cy="3624359"/>
          </a:xfrm>
        </p:spPr>
        <p:txBody>
          <a:bodyPr rtlCol="0">
            <a:normAutofit/>
          </a:bodyPr>
          <a:lstStyle/>
          <a:p>
            <a:pPr rtl="0"/>
            <a:r>
              <a:rPr lang="en-GB" dirty="0"/>
              <a:t>In conclusion, reducing fragments in SMS templates is essential for efficient and cost-effective communication. The tips provided in the presentation offer practical ways to achieve this goal. </a:t>
            </a:r>
          </a:p>
          <a:p>
            <a:pPr rtl="0"/>
            <a:r>
              <a:rPr lang="en-GB" dirty="0"/>
              <a:t>By implementing these strategies, GP practices can reduce fragments in their SMS templates, ultimately leading to cost savings, improved patient engagement, and streamlined communication processes. Embracing these tips will enhance the effectiveness of SMS communication while maximizing its value in the context of primary care.</a:t>
            </a:r>
          </a:p>
        </p:txBody>
      </p:sp>
      <p:sp>
        <p:nvSpPr>
          <p:cNvPr id="3" name="Footer Placeholder 2">
            <a:extLst>
              <a:ext uri="{FF2B5EF4-FFF2-40B4-BE49-F238E27FC236}">
                <a16:creationId xmlns:a16="http://schemas.microsoft.com/office/drawing/2014/main" id="{35B8722A-0496-450B-BB4E-45BEFBE287C5}"/>
              </a:ext>
            </a:extLst>
          </p:cNvPr>
          <p:cNvSpPr>
            <a:spLocks noGrp="1"/>
          </p:cNvSpPr>
          <p:nvPr>
            <p:ph type="ftr" sz="quarter" idx="3"/>
          </p:nvPr>
        </p:nvSpPr>
        <p:spPr>
          <a:xfrm>
            <a:off x="4370832" y="6153912"/>
            <a:ext cx="5397056" cy="502920"/>
          </a:xfrm>
        </p:spPr>
        <p:txBody>
          <a:bodyPr rtlCol="0"/>
          <a:lstStyle/>
          <a:p>
            <a:pPr rtl="0"/>
            <a:r>
              <a:rPr lang="en-GB" dirty="0"/>
              <a:t>Mastering SMS Communication: Being SMS Smart</a:t>
            </a:r>
          </a:p>
        </p:txBody>
      </p:sp>
      <p:sp>
        <p:nvSpPr>
          <p:cNvPr id="4" name="Slide Number Placeholder 3">
            <a:extLst>
              <a:ext uri="{FF2B5EF4-FFF2-40B4-BE49-F238E27FC236}">
                <a16:creationId xmlns:a16="http://schemas.microsoft.com/office/drawing/2014/main" id="{E10AE281-2C4F-4364-9E31-75CFEAA3425D}"/>
              </a:ext>
            </a:extLst>
          </p:cNvPr>
          <p:cNvSpPr>
            <a:spLocks noGrp="1"/>
          </p:cNvSpPr>
          <p:nvPr>
            <p:ph type="sldNum" sz="quarter" idx="4"/>
          </p:nvPr>
        </p:nvSpPr>
        <p:spPr>
          <a:xfrm>
            <a:off x="11241025" y="6153912"/>
            <a:ext cx="502920" cy="502920"/>
          </a:xfrm>
        </p:spPr>
        <p:txBody>
          <a:bodyPr rtlCol="0"/>
          <a:lstStyle/>
          <a:p>
            <a:pPr rtl="0"/>
            <a:fld id="{0D309695-DEC3-40DA-9DF5-330280C9D0E8}" type="slidenum">
              <a:rPr lang="en-GB" smtClean="0"/>
              <a:pPr rtl="0"/>
              <a:t>12</a:t>
            </a:fld>
            <a:endParaRPr lang="en-GB"/>
          </a:p>
        </p:txBody>
      </p:sp>
    </p:spTree>
    <p:extLst>
      <p:ext uri="{BB962C8B-B14F-4D97-AF65-F5344CB8AC3E}">
        <p14:creationId xmlns:p14="http://schemas.microsoft.com/office/powerpoint/2010/main" val="30721323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C95E17A9-94C3-43A2-AF79-D18356EA3681}"/>
              </a:ext>
            </a:extLst>
          </p:cNvPr>
          <p:cNvSpPr>
            <a:spLocks noGrp="1"/>
          </p:cNvSpPr>
          <p:nvPr>
            <p:ph type="title"/>
          </p:nvPr>
        </p:nvSpPr>
        <p:spPr>
          <a:xfrm>
            <a:off x="448056" y="388800"/>
            <a:ext cx="5432044" cy="860400"/>
          </a:xfrm>
        </p:spPr>
        <p:txBody>
          <a:bodyPr rtlCol="0"/>
          <a:lstStyle/>
          <a:p>
            <a:pPr rtl="0"/>
            <a:r>
              <a:rPr lang="en-GB" dirty="0"/>
              <a:t>The Context</a:t>
            </a:r>
          </a:p>
        </p:txBody>
      </p:sp>
      <p:sp>
        <p:nvSpPr>
          <p:cNvPr id="11" name="Content Placeholder 10">
            <a:extLst>
              <a:ext uri="{FF2B5EF4-FFF2-40B4-BE49-F238E27FC236}">
                <a16:creationId xmlns:a16="http://schemas.microsoft.com/office/drawing/2014/main" id="{BD10AD8D-8DE5-40F2-A2F2-E7567BEC34E4}"/>
              </a:ext>
            </a:extLst>
          </p:cNvPr>
          <p:cNvSpPr>
            <a:spLocks noGrp="1"/>
          </p:cNvSpPr>
          <p:nvPr>
            <p:ph idx="1"/>
          </p:nvPr>
        </p:nvSpPr>
        <p:spPr>
          <a:xfrm>
            <a:off x="448056" y="1944000"/>
            <a:ext cx="5432044" cy="4209912"/>
          </a:xfrm>
        </p:spPr>
        <p:txBody>
          <a:bodyPr rtlCol="0">
            <a:normAutofit fontScale="92500" lnSpcReduction="20000"/>
          </a:bodyPr>
          <a:lstStyle/>
          <a:p>
            <a:pPr rtl="0"/>
            <a:r>
              <a:rPr lang="en-GB" dirty="0"/>
              <a:t>SMS was initially used primarily for appointment reminders, FFTs, and batch messaging. However, over the past few years, the functionality of two-way secured messaging has significantly increased, providing numerous benefits to GP practices. </a:t>
            </a:r>
          </a:p>
          <a:p>
            <a:pPr rtl="0"/>
            <a:r>
              <a:rPr lang="en-GB" dirty="0"/>
              <a:t>This has led to expanded use of SMS beyond its original purpose, allowing practices to underpin a wide range of GP services.</a:t>
            </a:r>
          </a:p>
          <a:p>
            <a:pPr rtl="0"/>
            <a:r>
              <a:rPr lang="en-GB" dirty="0"/>
              <a:t>SMS is an efficient and cost-effective means of communication that is in line with the green agenda. It has transformed the way practices communicate with patients and presents significant cost savings compared to traditional methods such as letters or phone calls.</a:t>
            </a:r>
          </a:p>
          <a:p>
            <a:pPr rtl="0"/>
            <a:r>
              <a:rPr lang="en-GB" dirty="0"/>
              <a:t>We are encouraging practices to take simple steps to reduce costs, reduce the use of unnecessary fragments and ensure communications are clear and concise.</a:t>
            </a:r>
          </a:p>
        </p:txBody>
      </p:sp>
      <p:pic>
        <p:nvPicPr>
          <p:cNvPr id="17" name="Picture Placeholder 16" descr="Mobile phone and text message bubbles">
            <a:extLst>
              <a:ext uri="{FF2B5EF4-FFF2-40B4-BE49-F238E27FC236}">
                <a16:creationId xmlns:a16="http://schemas.microsoft.com/office/drawing/2014/main" id="{3FA0F8C9-F32D-4445-8575-A05AF1461A66}"/>
              </a:ext>
            </a:extLst>
          </p:cNvPr>
          <p:cNvPicPr>
            <a:picLocks noGrp="1" noChangeAspect="1"/>
          </p:cNvPicPr>
          <p:nvPr>
            <p:ph type="pic" sz="quarter" idx="10"/>
          </p:nvPr>
        </p:nvPicPr>
        <p:blipFill>
          <a:blip r:embed="rId3"/>
          <a:srcRect l="17090" r="17090"/>
          <a:stretch/>
        </p:blipFill>
        <p:spPr>
          <a:xfrm>
            <a:off x="6307138" y="449263"/>
            <a:ext cx="5432425" cy="5502275"/>
          </a:xfrm>
        </p:spPr>
      </p:pic>
      <p:sp>
        <p:nvSpPr>
          <p:cNvPr id="3" name="Footer Placeholder 2">
            <a:extLst>
              <a:ext uri="{FF2B5EF4-FFF2-40B4-BE49-F238E27FC236}">
                <a16:creationId xmlns:a16="http://schemas.microsoft.com/office/drawing/2014/main" id="{0FB5D107-9A6C-44A8-AF0C-30DEE3DE5BD5}"/>
              </a:ext>
            </a:extLst>
          </p:cNvPr>
          <p:cNvSpPr>
            <a:spLocks noGrp="1"/>
          </p:cNvSpPr>
          <p:nvPr>
            <p:ph type="ftr" sz="quarter" idx="3"/>
          </p:nvPr>
        </p:nvSpPr>
        <p:spPr>
          <a:xfrm>
            <a:off x="4370832" y="6153912"/>
            <a:ext cx="5397056" cy="502920"/>
          </a:xfrm>
        </p:spPr>
        <p:txBody>
          <a:bodyPr rtlCol="0"/>
          <a:lstStyle/>
          <a:p>
            <a:pPr rtl="0"/>
            <a:r>
              <a:rPr lang="en-GB" dirty="0"/>
              <a:t>Mastering SMS Communication: Being SMS Smart</a:t>
            </a:r>
          </a:p>
        </p:txBody>
      </p:sp>
      <p:sp>
        <p:nvSpPr>
          <p:cNvPr id="4" name="Slide Number Placeholder 3">
            <a:extLst>
              <a:ext uri="{FF2B5EF4-FFF2-40B4-BE49-F238E27FC236}">
                <a16:creationId xmlns:a16="http://schemas.microsoft.com/office/drawing/2014/main" id="{0176EB0E-E7B9-4EF9-A88F-4A2531EADAFD}"/>
              </a:ext>
            </a:extLst>
          </p:cNvPr>
          <p:cNvSpPr>
            <a:spLocks noGrp="1"/>
          </p:cNvSpPr>
          <p:nvPr>
            <p:ph type="sldNum" sz="quarter" idx="4"/>
          </p:nvPr>
        </p:nvSpPr>
        <p:spPr>
          <a:xfrm>
            <a:off x="11241025" y="6153912"/>
            <a:ext cx="502920" cy="502920"/>
          </a:xfrm>
        </p:spPr>
        <p:txBody>
          <a:bodyPr rtlCol="0"/>
          <a:lstStyle/>
          <a:p>
            <a:pPr rtl="0"/>
            <a:fld id="{0D309695-DEC3-40DA-9DF5-330280C9D0E8}" type="slidenum">
              <a:rPr lang="en-GB" smtClean="0"/>
              <a:pPr rtl="0"/>
              <a:t>2</a:t>
            </a:fld>
            <a:endParaRPr lang="en-GB" dirty="0"/>
          </a:p>
        </p:txBody>
      </p:sp>
    </p:spTree>
    <p:extLst>
      <p:ext uri="{BB962C8B-B14F-4D97-AF65-F5344CB8AC3E}">
        <p14:creationId xmlns:p14="http://schemas.microsoft.com/office/powerpoint/2010/main" val="19862181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Title 48">
            <a:extLst>
              <a:ext uri="{FF2B5EF4-FFF2-40B4-BE49-F238E27FC236}">
                <a16:creationId xmlns:a16="http://schemas.microsoft.com/office/drawing/2014/main" id="{4CE6B3A9-5A1B-4BBF-974C-F623330C4AF3}"/>
              </a:ext>
            </a:extLst>
          </p:cNvPr>
          <p:cNvSpPr>
            <a:spLocks noGrp="1"/>
          </p:cNvSpPr>
          <p:nvPr>
            <p:ph type="title"/>
          </p:nvPr>
        </p:nvSpPr>
        <p:spPr>
          <a:xfrm>
            <a:off x="448798" y="380872"/>
            <a:ext cx="11300290" cy="1026572"/>
          </a:xfrm>
        </p:spPr>
        <p:txBody>
          <a:bodyPr rtlCol="0"/>
          <a:lstStyle/>
          <a:p>
            <a:pPr rtl="0"/>
            <a:r>
              <a:rPr lang="en-GB" dirty="0"/>
              <a:t>Tip 1: Understanding Fragment Boundaries</a:t>
            </a:r>
          </a:p>
        </p:txBody>
      </p:sp>
      <p:sp>
        <p:nvSpPr>
          <p:cNvPr id="12" name="Text Placeholder 11">
            <a:extLst>
              <a:ext uri="{FF2B5EF4-FFF2-40B4-BE49-F238E27FC236}">
                <a16:creationId xmlns:a16="http://schemas.microsoft.com/office/drawing/2014/main" id="{B777AF30-F411-4E54-BED3-914D737328DC}"/>
              </a:ext>
            </a:extLst>
          </p:cNvPr>
          <p:cNvSpPr>
            <a:spLocks noGrp="1"/>
          </p:cNvSpPr>
          <p:nvPr>
            <p:ph type="body" sz="quarter" idx="11"/>
          </p:nvPr>
        </p:nvSpPr>
        <p:spPr>
          <a:xfrm>
            <a:off x="919687" y="2770554"/>
            <a:ext cx="4808013" cy="2674271"/>
          </a:xfrm>
        </p:spPr>
        <p:txBody>
          <a:bodyPr rtlCol="0">
            <a:normAutofit fontScale="92500" lnSpcReduction="20000"/>
          </a:bodyPr>
          <a:lstStyle/>
          <a:p>
            <a:pPr rtl="0"/>
            <a:r>
              <a:rPr lang="en-GB" dirty="0"/>
              <a:t>Each SMS message is made up of fragments, around 160 characters in length.</a:t>
            </a:r>
          </a:p>
          <a:p>
            <a:pPr rtl="0"/>
            <a:r>
              <a:rPr lang="en-GB" dirty="0"/>
              <a:t>Each time you go over a fragment boundary, you are charged for the fragment above.</a:t>
            </a:r>
          </a:p>
          <a:p>
            <a:r>
              <a:rPr lang="en-GB" dirty="0"/>
              <a:t>Each fragment costs around 1.85p, so you can have big savings by reducing your message to fit into 1 or 2 fragments.</a:t>
            </a:r>
          </a:p>
          <a:p>
            <a:pPr rtl="0"/>
            <a:r>
              <a:rPr lang="en-GB" dirty="0"/>
              <a:t>From 1</a:t>
            </a:r>
            <a:r>
              <a:rPr lang="en-GB" baseline="30000" dirty="0"/>
              <a:t>st</a:t>
            </a:r>
            <a:r>
              <a:rPr lang="en-GB" dirty="0"/>
              <a:t> June, fragments will cost 1.99p</a:t>
            </a:r>
            <a:r>
              <a:rPr lang="en-GB" sz="1800" dirty="0">
                <a:solidFill>
                  <a:schemeClr val="bg1"/>
                </a:solidFill>
              </a:rPr>
              <a:t>i</a:t>
            </a:r>
            <a:endParaRPr lang="en-GB" dirty="0"/>
          </a:p>
        </p:txBody>
      </p:sp>
      <p:sp>
        <p:nvSpPr>
          <p:cNvPr id="13" name="Text Placeholder 12">
            <a:extLst>
              <a:ext uri="{FF2B5EF4-FFF2-40B4-BE49-F238E27FC236}">
                <a16:creationId xmlns:a16="http://schemas.microsoft.com/office/drawing/2014/main" id="{3DA0F29B-B8C5-493C-90DA-0CF7A66FA788}"/>
              </a:ext>
            </a:extLst>
          </p:cNvPr>
          <p:cNvSpPr>
            <a:spLocks noGrp="1"/>
          </p:cNvSpPr>
          <p:nvPr>
            <p:ph type="body" sz="quarter" idx="12"/>
          </p:nvPr>
        </p:nvSpPr>
        <p:spPr>
          <a:xfrm>
            <a:off x="6270112" y="2175889"/>
            <a:ext cx="4632053" cy="502920"/>
          </a:xfrm>
        </p:spPr>
        <p:txBody>
          <a:bodyPr rtlCol="0"/>
          <a:lstStyle/>
          <a:p>
            <a:pPr rtl="0"/>
            <a:r>
              <a:rPr lang="en-GB" dirty="0"/>
              <a:t>Boundaries</a:t>
            </a:r>
          </a:p>
        </p:txBody>
      </p:sp>
      <p:sp>
        <p:nvSpPr>
          <p:cNvPr id="3" name="Footer Placeholder 2">
            <a:extLst>
              <a:ext uri="{FF2B5EF4-FFF2-40B4-BE49-F238E27FC236}">
                <a16:creationId xmlns:a16="http://schemas.microsoft.com/office/drawing/2014/main" id="{08248DB1-8C95-4C74-ADFB-869FDAACADEE}"/>
              </a:ext>
            </a:extLst>
          </p:cNvPr>
          <p:cNvSpPr>
            <a:spLocks noGrp="1"/>
          </p:cNvSpPr>
          <p:nvPr>
            <p:ph type="ftr" sz="quarter" idx="3"/>
          </p:nvPr>
        </p:nvSpPr>
        <p:spPr>
          <a:xfrm>
            <a:off x="4370832" y="6153912"/>
            <a:ext cx="5397056" cy="502920"/>
          </a:xfrm>
        </p:spPr>
        <p:txBody>
          <a:bodyPr rtlCol="0"/>
          <a:lstStyle/>
          <a:p>
            <a:pPr rtl="0"/>
            <a:r>
              <a:rPr lang="en-GB" dirty="0"/>
              <a:t>Mastering SMS Communication: Being SMS Smart</a:t>
            </a:r>
          </a:p>
        </p:txBody>
      </p:sp>
      <p:sp>
        <p:nvSpPr>
          <p:cNvPr id="4" name="Slide Number Placeholder 3">
            <a:extLst>
              <a:ext uri="{FF2B5EF4-FFF2-40B4-BE49-F238E27FC236}">
                <a16:creationId xmlns:a16="http://schemas.microsoft.com/office/drawing/2014/main" id="{70715F87-78A2-4A8C-B23D-976766A3F9B5}"/>
              </a:ext>
            </a:extLst>
          </p:cNvPr>
          <p:cNvSpPr>
            <a:spLocks noGrp="1"/>
          </p:cNvSpPr>
          <p:nvPr>
            <p:ph type="sldNum" sz="quarter" idx="4"/>
          </p:nvPr>
        </p:nvSpPr>
        <p:spPr>
          <a:xfrm>
            <a:off x="11241025" y="6153912"/>
            <a:ext cx="502920" cy="502920"/>
          </a:xfrm>
        </p:spPr>
        <p:txBody>
          <a:bodyPr rtlCol="0"/>
          <a:lstStyle/>
          <a:p>
            <a:pPr rtl="0"/>
            <a:fld id="{0D309695-DEC3-40DA-9DF5-330280C9D0E8}" type="slidenum">
              <a:rPr lang="en-GB" smtClean="0"/>
              <a:pPr rtl="0"/>
              <a:t>3</a:t>
            </a:fld>
            <a:endParaRPr lang="en-GB"/>
          </a:p>
        </p:txBody>
      </p:sp>
      <p:pic>
        <p:nvPicPr>
          <p:cNvPr id="6" name="Picture 5" descr="A picture containing text, screenshot, font, electric blue&#10;&#10;Description automatically generated">
            <a:extLst>
              <a:ext uri="{FF2B5EF4-FFF2-40B4-BE49-F238E27FC236}">
                <a16:creationId xmlns:a16="http://schemas.microsoft.com/office/drawing/2014/main" id="{47C2C226-1A4C-F325-BD4B-785580E02D9A}"/>
              </a:ext>
            </a:extLst>
          </p:cNvPr>
          <p:cNvPicPr>
            <a:picLocks noChangeAspect="1"/>
          </p:cNvPicPr>
          <p:nvPr/>
        </p:nvPicPr>
        <p:blipFill>
          <a:blip r:embed="rId3"/>
          <a:stretch>
            <a:fillRect/>
          </a:stretch>
        </p:blipFill>
        <p:spPr>
          <a:xfrm>
            <a:off x="6270112" y="2770554"/>
            <a:ext cx="3962953" cy="2553056"/>
          </a:xfrm>
          <a:prstGeom prst="rect">
            <a:avLst/>
          </a:prstGeom>
        </p:spPr>
      </p:pic>
    </p:spTree>
    <p:extLst>
      <p:ext uri="{BB962C8B-B14F-4D97-AF65-F5344CB8AC3E}">
        <p14:creationId xmlns:p14="http://schemas.microsoft.com/office/powerpoint/2010/main" val="25739038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62597D-A909-6792-B385-E98F0B7FAF6D}"/>
              </a:ext>
            </a:extLst>
          </p:cNvPr>
          <p:cNvSpPr>
            <a:spLocks noGrp="1"/>
          </p:cNvSpPr>
          <p:nvPr>
            <p:ph type="title"/>
          </p:nvPr>
        </p:nvSpPr>
        <p:spPr>
          <a:xfrm>
            <a:off x="442912" y="300783"/>
            <a:ext cx="11300290" cy="1026572"/>
          </a:xfrm>
        </p:spPr>
        <p:txBody>
          <a:bodyPr/>
          <a:lstStyle/>
          <a:p>
            <a:r>
              <a:rPr lang="en-GB" dirty="0"/>
              <a:t>What our data shows</a:t>
            </a:r>
          </a:p>
        </p:txBody>
      </p:sp>
      <p:sp>
        <p:nvSpPr>
          <p:cNvPr id="3" name="Text Placeholder 2">
            <a:extLst>
              <a:ext uri="{FF2B5EF4-FFF2-40B4-BE49-F238E27FC236}">
                <a16:creationId xmlns:a16="http://schemas.microsoft.com/office/drawing/2014/main" id="{ABD0DDB3-7AF4-694F-466D-89C57DA79C48}"/>
              </a:ext>
            </a:extLst>
          </p:cNvPr>
          <p:cNvSpPr>
            <a:spLocks noGrp="1"/>
          </p:cNvSpPr>
          <p:nvPr>
            <p:ph type="body" sz="quarter" idx="10"/>
          </p:nvPr>
        </p:nvSpPr>
        <p:spPr>
          <a:xfrm>
            <a:off x="406280" y="1732947"/>
            <a:ext cx="5689719" cy="869888"/>
          </a:xfrm>
        </p:spPr>
        <p:txBody>
          <a:bodyPr>
            <a:normAutofit fontScale="92500" lnSpcReduction="10000"/>
          </a:bodyPr>
          <a:lstStyle/>
          <a:p>
            <a:r>
              <a:rPr lang="en-GB" dirty="0"/>
              <a:t>Frimley ICB Average Fragments per SMS v Most/Least Cost Effective Practices</a:t>
            </a:r>
          </a:p>
        </p:txBody>
      </p:sp>
      <p:sp>
        <p:nvSpPr>
          <p:cNvPr id="6" name="Text Placeholder 5">
            <a:extLst>
              <a:ext uri="{FF2B5EF4-FFF2-40B4-BE49-F238E27FC236}">
                <a16:creationId xmlns:a16="http://schemas.microsoft.com/office/drawing/2014/main" id="{9F5A2BD6-BDAD-F825-157F-D2A29375CBDC}"/>
              </a:ext>
            </a:extLst>
          </p:cNvPr>
          <p:cNvSpPr>
            <a:spLocks noGrp="1"/>
          </p:cNvSpPr>
          <p:nvPr>
            <p:ph type="body" sz="quarter" idx="13"/>
          </p:nvPr>
        </p:nvSpPr>
        <p:spPr>
          <a:xfrm>
            <a:off x="7109783" y="1924595"/>
            <a:ext cx="4893263" cy="4732238"/>
          </a:xfrm>
          <a:solidFill>
            <a:schemeClr val="tx1">
              <a:lumMod val="75000"/>
            </a:schemeClr>
          </a:solidFill>
        </p:spPr>
        <p:txBody>
          <a:bodyPr>
            <a:normAutofit fontScale="85000" lnSpcReduction="10000"/>
          </a:bodyPr>
          <a:lstStyle/>
          <a:p>
            <a:endParaRPr lang="en-GB" dirty="0">
              <a:solidFill>
                <a:schemeClr val="bg1"/>
              </a:solidFill>
            </a:endParaRPr>
          </a:p>
          <a:p>
            <a:r>
              <a:rPr lang="en-GB" dirty="0">
                <a:solidFill>
                  <a:schemeClr val="bg1"/>
                </a:solidFill>
              </a:rPr>
              <a:t>The </a:t>
            </a:r>
            <a:r>
              <a:rPr lang="en-GB" b="1" dirty="0">
                <a:solidFill>
                  <a:schemeClr val="accent5">
                    <a:lumMod val="75000"/>
                  </a:schemeClr>
                </a:solidFill>
              </a:rPr>
              <a:t>orange line </a:t>
            </a:r>
            <a:r>
              <a:rPr lang="en-GB" dirty="0">
                <a:solidFill>
                  <a:schemeClr val="bg1"/>
                </a:solidFill>
              </a:rPr>
              <a:t>represents the Frimley ICB average fragments used per SMS.</a:t>
            </a:r>
          </a:p>
          <a:p>
            <a:r>
              <a:rPr lang="en-GB" dirty="0">
                <a:solidFill>
                  <a:schemeClr val="bg1"/>
                </a:solidFill>
              </a:rPr>
              <a:t>The </a:t>
            </a:r>
            <a:r>
              <a:rPr lang="en-GB" dirty="0">
                <a:solidFill>
                  <a:schemeClr val="accent2">
                    <a:lumMod val="50000"/>
                  </a:schemeClr>
                </a:solidFill>
              </a:rPr>
              <a:t>blue vertical lines </a:t>
            </a:r>
            <a:r>
              <a:rPr lang="en-GB" dirty="0">
                <a:solidFill>
                  <a:schemeClr val="bg1"/>
                </a:solidFill>
              </a:rPr>
              <a:t>identify the lowest number of fragments and range to the highest number of fragments per SMS by practice</a:t>
            </a:r>
          </a:p>
          <a:p>
            <a:r>
              <a:rPr lang="en-GB" dirty="0">
                <a:solidFill>
                  <a:schemeClr val="bg1"/>
                </a:solidFill>
              </a:rPr>
              <a:t>We plan on sharing individual practice SMS fragment reports to promote transparency, cost management, benchmarking, targeted support, and collaboration within the organisation. Empowering practices to optimize SMS communication and ultimately enhance efficiency, effectiveness, and cost-effectiveness in patient interactions.</a:t>
            </a:r>
          </a:p>
          <a:p>
            <a:endParaRPr lang="en-GB" dirty="0">
              <a:solidFill>
                <a:schemeClr val="bg1"/>
              </a:solidFill>
            </a:endParaRPr>
          </a:p>
          <a:p>
            <a:pPr marL="1944" indent="0">
              <a:buNone/>
            </a:pPr>
            <a:r>
              <a:rPr lang="en-GB" sz="1600" i="1" dirty="0">
                <a:solidFill>
                  <a:schemeClr val="accent5">
                    <a:lumMod val="75000"/>
                  </a:schemeClr>
                </a:solidFill>
              </a:rPr>
              <a:t>Reminder: Each time you go over a fragment boundary, we are charged for the fragment above i.e. 305 characters = 2 fragments, 307 characters = 3 fragments</a:t>
            </a:r>
          </a:p>
          <a:p>
            <a:endParaRPr lang="en-GB" dirty="0">
              <a:solidFill>
                <a:schemeClr val="bg1"/>
              </a:solidFill>
            </a:endParaRPr>
          </a:p>
          <a:p>
            <a:endParaRPr lang="en-GB" dirty="0">
              <a:solidFill>
                <a:schemeClr val="bg1"/>
              </a:solidFill>
            </a:endParaRPr>
          </a:p>
          <a:p>
            <a:pPr marL="1944" indent="0">
              <a:buNone/>
            </a:pPr>
            <a:endParaRPr lang="en-GB" dirty="0">
              <a:solidFill>
                <a:schemeClr val="bg1"/>
              </a:solidFill>
            </a:endParaRPr>
          </a:p>
          <a:p>
            <a:pPr marL="1944" indent="0">
              <a:buNone/>
            </a:pPr>
            <a:endParaRPr lang="en-GB" dirty="0">
              <a:solidFill>
                <a:schemeClr val="bg1"/>
              </a:solidFill>
            </a:endParaRPr>
          </a:p>
        </p:txBody>
      </p:sp>
      <p:sp>
        <p:nvSpPr>
          <p:cNvPr id="9" name="Slide Number Placeholder 8">
            <a:extLst>
              <a:ext uri="{FF2B5EF4-FFF2-40B4-BE49-F238E27FC236}">
                <a16:creationId xmlns:a16="http://schemas.microsoft.com/office/drawing/2014/main" id="{B8738E50-14DE-A613-139E-FC6B5582A92F}"/>
              </a:ext>
            </a:extLst>
          </p:cNvPr>
          <p:cNvSpPr>
            <a:spLocks noGrp="1"/>
          </p:cNvSpPr>
          <p:nvPr>
            <p:ph type="sldNum" sz="quarter" idx="4"/>
          </p:nvPr>
        </p:nvSpPr>
        <p:spPr/>
        <p:txBody>
          <a:bodyPr/>
          <a:lstStyle/>
          <a:p>
            <a:pPr rtl="0"/>
            <a:fld id="{0D309695-DEC3-40DA-9DF5-330280C9D0E8}" type="slidenum">
              <a:rPr lang="en-GB" noProof="0" smtClean="0"/>
              <a:pPr rtl="0"/>
              <a:t>4</a:t>
            </a:fld>
            <a:endParaRPr lang="en-GB" noProof="0"/>
          </a:p>
        </p:txBody>
      </p:sp>
      <p:pic>
        <p:nvPicPr>
          <p:cNvPr id="11" name="Picture 10" descr="A picture containing line, plot, diagram, parallel&#10;&#10;Description automatically generated">
            <a:extLst>
              <a:ext uri="{FF2B5EF4-FFF2-40B4-BE49-F238E27FC236}">
                <a16:creationId xmlns:a16="http://schemas.microsoft.com/office/drawing/2014/main" id="{066A8D88-D2D8-177C-487F-4C69BA7AEDBC}"/>
              </a:ext>
            </a:extLst>
          </p:cNvPr>
          <p:cNvPicPr>
            <a:picLocks noChangeAspect="1"/>
          </p:cNvPicPr>
          <p:nvPr/>
        </p:nvPicPr>
        <p:blipFill>
          <a:blip r:embed="rId3"/>
          <a:stretch>
            <a:fillRect/>
          </a:stretch>
        </p:blipFill>
        <p:spPr>
          <a:xfrm>
            <a:off x="188954" y="2654578"/>
            <a:ext cx="6554115" cy="4058216"/>
          </a:xfrm>
          <a:prstGeom prst="rect">
            <a:avLst/>
          </a:prstGeom>
        </p:spPr>
      </p:pic>
    </p:spTree>
    <p:extLst>
      <p:ext uri="{BB962C8B-B14F-4D97-AF65-F5344CB8AC3E}">
        <p14:creationId xmlns:p14="http://schemas.microsoft.com/office/powerpoint/2010/main" val="42684891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Title 48">
            <a:extLst>
              <a:ext uri="{FF2B5EF4-FFF2-40B4-BE49-F238E27FC236}">
                <a16:creationId xmlns:a16="http://schemas.microsoft.com/office/drawing/2014/main" id="{4CE6B3A9-5A1B-4BBF-974C-F623330C4AF3}"/>
              </a:ext>
            </a:extLst>
          </p:cNvPr>
          <p:cNvSpPr>
            <a:spLocks noGrp="1"/>
          </p:cNvSpPr>
          <p:nvPr>
            <p:ph type="title"/>
          </p:nvPr>
        </p:nvSpPr>
        <p:spPr>
          <a:xfrm>
            <a:off x="448798" y="380872"/>
            <a:ext cx="11300290" cy="1026572"/>
          </a:xfrm>
        </p:spPr>
        <p:txBody>
          <a:bodyPr rtlCol="0"/>
          <a:lstStyle/>
          <a:p>
            <a:pPr rtl="0"/>
            <a:r>
              <a:rPr lang="en-GB" dirty="0"/>
              <a:t>Tip 2: Review SMS Templates</a:t>
            </a:r>
          </a:p>
        </p:txBody>
      </p:sp>
      <p:sp>
        <p:nvSpPr>
          <p:cNvPr id="12" name="Text Placeholder 11">
            <a:extLst>
              <a:ext uri="{FF2B5EF4-FFF2-40B4-BE49-F238E27FC236}">
                <a16:creationId xmlns:a16="http://schemas.microsoft.com/office/drawing/2014/main" id="{B777AF30-F411-4E54-BED3-914D737328DC}"/>
              </a:ext>
            </a:extLst>
          </p:cNvPr>
          <p:cNvSpPr>
            <a:spLocks noGrp="1"/>
          </p:cNvSpPr>
          <p:nvPr>
            <p:ph type="body" sz="quarter" idx="11"/>
          </p:nvPr>
        </p:nvSpPr>
        <p:spPr>
          <a:xfrm>
            <a:off x="448798" y="1951431"/>
            <a:ext cx="5211773" cy="4119033"/>
          </a:xfrm>
        </p:spPr>
        <p:txBody>
          <a:bodyPr rtlCol="0">
            <a:normAutofit/>
          </a:bodyPr>
          <a:lstStyle/>
          <a:p>
            <a:pPr rtl="0"/>
            <a:r>
              <a:rPr lang="en-GB" dirty="0"/>
              <a:t>Evaluate your SMS templates and ensure the message content is concise and to the point. </a:t>
            </a:r>
          </a:p>
          <a:p>
            <a:pPr rtl="0"/>
            <a:r>
              <a:rPr lang="en-GB" dirty="0"/>
              <a:t>Avoid using filler words or phrases that don’t add value to the message.</a:t>
            </a:r>
          </a:p>
          <a:p>
            <a:pPr rtl="0"/>
            <a:r>
              <a:rPr lang="en-GB" dirty="0"/>
              <a:t>Examples of filler words/phrases are:</a:t>
            </a:r>
          </a:p>
          <a:p>
            <a:pPr lvl="1"/>
            <a:r>
              <a:rPr lang="en-GB" dirty="0"/>
              <a:t>That</a:t>
            </a:r>
          </a:p>
          <a:p>
            <a:pPr lvl="1"/>
            <a:r>
              <a:rPr lang="en-GB" dirty="0"/>
              <a:t>So</a:t>
            </a:r>
          </a:p>
          <a:p>
            <a:pPr lvl="1"/>
            <a:r>
              <a:rPr lang="en-GB" dirty="0"/>
              <a:t>In order to</a:t>
            </a:r>
          </a:p>
          <a:p>
            <a:pPr lvl="1"/>
            <a:r>
              <a:rPr lang="en-GB" dirty="0"/>
              <a:t>With regard/reference to</a:t>
            </a:r>
          </a:p>
          <a:p>
            <a:pPr lvl="1"/>
            <a:r>
              <a:rPr lang="en-GB" dirty="0"/>
              <a:t>Just</a:t>
            </a:r>
          </a:p>
        </p:txBody>
      </p:sp>
      <p:sp>
        <p:nvSpPr>
          <p:cNvPr id="13" name="Text Placeholder 12">
            <a:extLst>
              <a:ext uri="{FF2B5EF4-FFF2-40B4-BE49-F238E27FC236}">
                <a16:creationId xmlns:a16="http://schemas.microsoft.com/office/drawing/2014/main" id="{3DA0F29B-B8C5-493C-90DA-0CF7A66FA788}"/>
              </a:ext>
            </a:extLst>
          </p:cNvPr>
          <p:cNvSpPr>
            <a:spLocks noGrp="1"/>
          </p:cNvSpPr>
          <p:nvPr>
            <p:ph type="body" sz="quarter" idx="12"/>
          </p:nvPr>
        </p:nvSpPr>
        <p:spPr>
          <a:xfrm>
            <a:off x="6270112" y="1799078"/>
            <a:ext cx="4632053" cy="502920"/>
          </a:xfrm>
        </p:spPr>
        <p:txBody>
          <a:bodyPr rtlCol="0"/>
          <a:lstStyle/>
          <a:p>
            <a:pPr rtl="0"/>
            <a:r>
              <a:rPr lang="en-GB" dirty="0"/>
              <a:t>Examples</a:t>
            </a:r>
          </a:p>
        </p:txBody>
      </p:sp>
      <p:sp>
        <p:nvSpPr>
          <p:cNvPr id="3" name="Footer Placeholder 2">
            <a:extLst>
              <a:ext uri="{FF2B5EF4-FFF2-40B4-BE49-F238E27FC236}">
                <a16:creationId xmlns:a16="http://schemas.microsoft.com/office/drawing/2014/main" id="{08248DB1-8C95-4C74-ADFB-869FDAACADEE}"/>
              </a:ext>
            </a:extLst>
          </p:cNvPr>
          <p:cNvSpPr>
            <a:spLocks noGrp="1"/>
          </p:cNvSpPr>
          <p:nvPr>
            <p:ph type="ftr" sz="quarter" idx="3"/>
          </p:nvPr>
        </p:nvSpPr>
        <p:spPr>
          <a:xfrm>
            <a:off x="4370832" y="6153912"/>
            <a:ext cx="5397056" cy="502920"/>
          </a:xfrm>
        </p:spPr>
        <p:txBody>
          <a:bodyPr rtlCol="0"/>
          <a:lstStyle/>
          <a:p>
            <a:pPr rtl="0"/>
            <a:r>
              <a:rPr lang="en-GB" dirty="0"/>
              <a:t>Mastering SMS Communication: Being SMS Smart</a:t>
            </a:r>
          </a:p>
        </p:txBody>
      </p:sp>
      <p:sp>
        <p:nvSpPr>
          <p:cNvPr id="4" name="Slide Number Placeholder 3">
            <a:extLst>
              <a:ext uri="{FF2B5EF4-FFF2-40B4-BE49-F238E27FC236}">
                <a16:creationId xmlns:a16="http://schemas.microsoft.com/office/drawing/2014/main" id="{70715F87-78A2-4A8C-B23D-976766A3F9B5}"/>
              </a:ext>
            </a:extLst>
          </p:cNvPr>
          <p:cNvSpPr>
            <a:spLocks noGrp="1"/>
          </p:cNvSpPr>
          <p:nvPr>
            <p:ph type="sldNum" sz="quarter" idx="4"/>
          </p:nvPr>
        </p:nvSpPr>
        <p:spPr>
          <a:xfrm>
            <a:off x="11241025" y="6153912"/>
            <a:ext cx="502920" cy="502920"/>
          </a:xfrm>
        </p:spPr>
        <p:txBody>
          <a:bodyPr rtlCol="0"/>
          <a:lstStyle/>
          <a:p>
            <a:pPr rtl="0"/>
            <a:fld id="{0D309695-DEC3-40DA-9DF5-330280C9D0E8}" type="slidenum">
              <a:rPr lang="en-GB" smtClean="0"/>
              <a:pPr rtl="0"/>
              <a:t>5</a:t>
            </a:fld>
            <a:endParaRPr lang="en-GB"/>
          </a:p>
        </p:txBody>
      </p:sp>
      <p:sp>
        <p:nvSpPr>
          <p:cNvPr id="9" name="Speech Bubble: Rectangle 8">
            <a:extLst>
              <a:ext uri="{FF2B5EF4-FFF2-40B4-BE49-F238E27FC236}">
                <a16:creationId xmlns:a16="http://schemas.microsoft.com/office/drawing/2014/main" id="{8F7200A7-8B8D-59FC-574A-D229827DC54C}"/>
              </a:ext>
            </a:extLst>
          </p:cNvPr>
          <p:cNvSpPr/>
          <p:nvPr/>
        </p:nvSpPr>
        <p:spPr>
          <a:xfrm>
            <a:off x="6331131" y="2736552"/>
            <a:ext cx="4909894" cy="1375032"/>
          </a:xfrm>
          <a:prstGeom prst="wedgeRectCallout">
            <a:avLst>
              <a:gd name="adj1" fmla="val 36989"/>
              <a:gd name="adj2" fmla="val -1059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200" dirty="0"/>
              <a:t>You have missed your appointment today, if you still need your appointment then please speak to reception to rearrange it. This is a text just to ask that in the future, if you are unable to attend your appointment then please cancel with Reception. We are currently experiencing high demand for appointments and if the appointment had been cancelled it could have been used by someone else.</a:t>
            </a:r>
          </a:p>
        </p:txBody>
      </p:sp>
      <p:sp>
        <p:nvSpPr>
          <p:cNvPr id="10" name="TextBox 9">
            <a:extLst>
              <a:ext uri="{FF2B5EF4-FFF2-40B4-BE49-F238E27FC236}">
                <a16:creationId xmlns:a16="http://schemas.microsoft.com/office/drawing/2014/main" id="{B9F7CFD4-05A3-2871-C522-F2F2368B0DAF}"/>
              </a:ext>
            </a:extLst>
          </p:cNvPr>
          <p:cNvSpPr txBox="1"/>
          <p:nvPr/>
        </p:nvSpPr>
        <p:spPr>
          <a:xfrm>
            <a:off x="6270111" y="2334609"/>
            <a:ext cx="3100311" cy="369332"/>
          </a:xfrm>
          <a:prstGeom prst="rect">
            <a:avLst/>
          </a:prstGeom>
          <a:noFill/>
        </p:spPr>
        <p:txBody>
          <a:bodyPr wrap="square" rtlCol="0">
            <a:spAutoFit/>
          </a:bodyPr>
          <a:lstStyle/>
          <a:p>
            <a:r>
              <a:rPr lang="en-GB" dirty="0"/>
              <a:t>Before </a:t>
            </a:r>
            <a:r>
              <a:rPr lang="en-GB" sz="1200" dirty="0">
                <a:solidFill>
                  <a:srgbClr val="FF0000"/>
                </a:solidFill>
              </a:rPr>
              <a:t>(441 characters/ 3 fragments</a:t>
            </a:r>
            <a:r>
              <a:rPr lang="en-GB" sz="1200" dirty="0"/>
              <a:t>)</a:t>
            </a:r>
            <a:endParaRPr lang="en-GB" dirty="0"/>
          </a:p>
        </p:txBody>
      </p:sp>
      <p:sp>
        <p:nvSpPr>
          <p:cNvPr id="15" name="TextBox 14">
            <a:extLst>
              <a:ext uri="{FF2B5EF4-FFF2-40B4-BE49-F238E27FC236}">
                <a16:creationId xmlns:a16="http://schemas.microsoft.com/office/drawing/2014/main" id="{07A5FE21-196B-1BFF-D0A5-C3382EA2D106}"/>
              </a:ext>
            </a:extLst>
          </p:cNvPr>
          <p:cNvSpPr txBox="1"/>
          <p:nvPr/>
        </p:nvSpPr>
        <p:spPr>
          <a:xfrm>
            <a:off x="6270111" y="4244260"/>
            <a:ext cx="4354346" cy="369332"/>
          </a:xfrm>
          <a:prstGeom prst="rect">
            <a:avLst/>
          </a:prstGeom>
          <a:noFill/>
        </p:spPr>
        <p:txBody>
          <a:bodyPr wrap="square" rtlCol="0">
            <a:spAutoFit/>
          </a:bodyPr>
          <a:lstStyle/>
          <a:p>
            <a:r>
              <a:rPr lang="en-GB" dirty="0"/>
              <a:t>After </a:t>
            </a:r>
            <a:r>
              <a:rPr lang="en-GB" sz="1200" dirty="0">
                <a:solidFill>
                  <a:srgbClr val="FF0000"/>
                </a:solidFill>
              </a:rPr>
              <a:t>(178 characters/ 2 fragments)</a:t>
            </a:r>
            <a:endParaRPr lang="en-GB" dirty="0">
              <a:solidFill>
                <a:srgbClr val="FF0000"/>
              </a:solidFill>
            </a:endParaRPr>
          </a:p>
        </p:txBody>
      </p:sp>
      <p:sp>
        <p:nvSpPr>
          <p:cNvPr id="16" name="Speech Bubble: Rectangle 15">
            <a:extLst>
              <a:ext uri="{FF2B5EF4-FFF2-40B4-BE49-F238E27FC236}">
                <a16:creationId xmlns:a16="http://schemas.microsoft.com/office/drawing/2014/main" id="{F1D76217-8C1D-1807-91D7-50D7CFF3836B}"/>
              </a:ext>
            </a:extLst>
          </p:cNvPr>
          <p:cNvSpPr/>
          <p:nvPr/>
        </p:nvSpPr>
        <p:spPr>
          <a:xfrm>
            <a:off x="6331131" y="4695433"/>
            <a:ext cx="4909894" cy="1375032"/>
          </a:xfrm>
          <a:prstGeom prst="wedgeRectCallout">
            <a:avLst>
              <a:gd name="adj1" fmla="val 41246"/>
              <a:gd name="adj2" fmla="val 9733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200" dirty="0"/>
              <a:t>Missed today's appointment? Contact reception to reschedule. In the future, cancel with reception if unable to attend. High demand for appointments, so cancellations help others.</a:t>
            </a:r>
          </a:p>
        </p:txBody>
      </p:sp>
    </p:spTree>
    <p:extLst>
      <p:ext uri="{BB962C8B-B14F-4D97-AF65-F5344CB8AC3E}">
        <p14:creationId xmlns:p14="http://schemas.microsoft.com/office/powerpoint/2010/main" val="21809054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555248-50CA-B988-9934-504F8EE69EDA}"/>
              </a:ext>
            </a:extLst>
          </p:cNvPr>
          <p:cNvSpPr>
            <a:spLocks noGrp="1"/>
          </p:cNvSpPr>
          <p:nvPr>
            <p:ph type="title"/>
          </p:nvPr>
        </p:nvSpPr>
        <p:spPr>
          <a:xfrm>
            <a:off x="448056" y="388799"/>
            <a:ext cx="5432044" cy="1178743"/>
          </a:xfrm>
        </p:spPr>
        <p:txBody>
          <a:bodyPr>
            <a:normAutofit fontScale="90000"/>
          </a:bodyPr>
          <a:lstStyle/>
          <a:p>
            <a:r>
              <a:rPr lang="en-GB" dirty="0"/>
              <a:t>Tip 3: Identify your cohort for batch SMS</a:t>
            </a:r>
          </a:p>
        </p:txBody>
      </p:sp>
      <p:sp>
        <p:nvSpPr>
          <p:cNvPr id="3" name="Content Placeholder 2">
            <a:extLst>
              <a:ext uri="{FF2B5EF4-FFF2-40B4-BE49-F238E27FC236}">
                <a16:creationId xmlns:a16="http://schemas.microsoft.com/office/drawing/2014/main" id="{61633749-7687-45C0-33AF-A59D60D155CB}"/>
              </a:ext>
            </a:extLst>
          </p:cNvPr>
          <p:cNvSpPr>
            <a:spLocks noGrp="1"/>
          </p:cNvSpPr>
          <p:nvPr>
            <p:ph idx="1"/>
          </p:nvPr>
        </p:nvSpPr>
        <p:spPr/>
        <p:txBody>
          <a:bodyPr/>
          <a:lstStyle/>
          <a:p>
            <a:r>
              <a:rPr lang="en-GB" dirty="0"/>
              <a:t>When sending a Batch Message, try to reduce the length of the message and ensure the messages are relevant to the cohort targeted.</a:t>
            </a:r>
          </a:p>
          <a:p>
            <a:r>
              <a:rPr lang="en-GB" dirty="0"/>
              <a:t>(Example: If the message is not relevant to a cohort, could they be excluded, i.e. children).</a:t>
            </a:r>
          </a:p>
          <a:p>
            <a:endParaRPr lang="en-GB" dirty="0"/>
          </a:p>
          <a:p>
            <a:endParaRPr lang="en-GB" dirty="0"/>
          </a:p>
        </p:txBody>
      </p:sp>
      <p:pic>
        <p:nvPicPr>
          <p:cNvPr id="9" name="Picture Placeholder 8" descr="Magnifier placed on a white background">
            <a:extLst>
              <a:ext uri="{FF2B5EF4-FFF2-40B4-BE49-F238E27FC236}">
                <a16:creationId xmlns:a16="http://schemas.microsoft.com/office/drawing/2014/main" id="{EE946EA0-425C-32C8-ADE3-182222D53AC2}"/>
              </a:ext>
            </a:extLst>
          </p:cNvPr>
          <p:cNvPicPr>
            <a:picLocks noGrp="1" noChangeAspect="1"/>
          </p:cNvPicPr>
          <p:nvPr>
            <p:ph type="pic" sz="quarter" idx="10"/>
          </p:nvPr>
        </p:nvPicPr>
        <p:blipFill>
          <a:blip r:embed="rId3"/>
          <a:srcRect l="17090" r="17090"/>
          <a:stretch>
            <a:fillRect/>
          </a:stretch>
        </p:blipFill>
        <p:spPr/>
      </p:pic>
      <p:sp>
        <p:nvSpPr>
          <p:cNvPr id="6" name="Footer Placeholder 5">
            <a:extLst>
              <a:ext uri="{FF2B5EF4-FFF2-40B4-BE49-F238E27FC236}">
                <a16:creationId xmlns:a16="http://schemas.microsoft.com/office/drawing/2014/main" id="{3D92C776-17D2-DA27-FC61-2DEB17320E7D}"/>
              </a:ext>
            </a:extLst>
          </p:cNvPr>
          <p:cNvSpPr>
            <a:spLocks noGrp="1"/>
          </p:cNvSpPr>
          <p:nvPr>
            <p:ph type="ftr" sz="quarter" idx="3"/>
          </p:nvPr>
        </p:nvSpPr>
        <p:spPr/>
        <p:txBody>
          <a:bodyPr/>
          <a:lstStyle/>
          <a:p>
            <a:pPr rtl="0"/>
            <a:r>
              <a:rPr lang="en-GB" dirty="0"/>
              <a:t>Mastering SMS Communication: Being SMS Smart</a:t>
            </a:r>
          </a:p>
        </p:txBody>
      </p:sp>
      <p:sp>
        <p:nvSpPr>
          <p:cNvPr id="7" name="Slide Number Placeholder 6">
            <a:extLst>
              <a:ext uri="{FF2B5EF4-FFF2-40B4-BE49-F238E27FC236}">
                <a16:creationId xmlns:a16="http://schemas.microsoft.com/office/drawing/2014/main" id="{65CF4090-BBCF-8433-FA59-A0B80419098B}"/>
              </a:ext>
            </a:extLst>
          </p:cNvPr>
          <p:cNvSpPr>
            <a:spLocks noGrp="1"/>
          </p:cNvSpPr>
          <p:nvPr>
            <p:ph type="sldNum" sz="quarter" idx="4"/>
          </p:nvPr>
        </p:nvSpPr>
        <p:spPr/>
        <p:txBody>
          <a:bodyPr/>
          <a:lstStyle/>
          <a:p>
            <a:pPr rtl="0"/>
            <a:fld id="{0D309695-DEC3-40DA-9DF5-330280C9D0E8}" type="slidenum">
              <a:rPr lang="en-GB" noProof="0" smtClean="0"/>
              <a:pPr rtl="0"/>
              <a:t>6</a:t>
            </a:fld>
            <a:endParaRPr lang="en-GB" noProof="0"/>
          </a:p>
        </p:txBody>
      </p:sp>
    </p:spTree>
    <p:extLst>
      <p:ext uri="{BB962C8B-B14F-4D97-AF65-F5344CB8AC3E}">
        <p14:creationId xmlns:p14="http://schemas.microsoft.com/office/powerpoint/2010/main" val="9836080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Title 48">
            <a:extLst>
              <a:ext uri="{FF2B5EF4-FFF2-40B4-BE49-F238E27FC236}">
                <a16:creationId xmlns:a16="http://schemas.microsoft.com/office/drawing/2014/main" id="{4CE6B3A9-5A1B-4BBF-974C-F623330C4AF3}"/>
              </a:ext>
            </a:extLst>
          </p:cNvPr>
          <p:cNvSpPr>
            <a:spLocks noGrp="1"/>
          </p:cNvSpPr>
          <p:nvPr>
            <p:ph type="title"/>
          </p:nvPr>
        </p:nvSpPr>
        <p:spPr>
          <a:xfrm>
            <a:off x="448798" y="380872"/>
            <a:ext cx="11300290" cy="1026572"/>
          </a:xfrm>
        </p:spPr>
        <p:txBody>
          <a:bodyPr rtlCol="0"/>
          <a:lstStyle/>
          <a:p>
            <a:pPr rtl="0"/>
            <a:r>
              <a:rPr lang="en-GB" dirty="0"/>
              <a:t>Tip 4: Shorten URLs</a:t>
            </a:r>
          </a:p>
        </p:txBody>
      </p:sp>
      <p:sp>
        <p:nvSpPr>
          <p:cNvPr id="12" name="Text Placeholder 11">
            <a:extLst>
              <a:ext uri="{FF2B5EF4-FFF2-40B4-BE49-F238E27FC236}">
                <a16:creationId xmlns:a16="http://schemas.microsoft.com/office/drawing/2014/main" id="{B777AF30-F411-4E54-BED3-914D737328DC}"/>
              </a:ext>
            </a:extLst>
          </p:cNvPr>
          <p:cNvSpPr>
            <a:spLocks noGrp="1"/>
          </p:cNvSpPr>
          <p:nvPr>
            <p:ph type="body" sz="quarter" idx="11"/>
          </p:nvPr>
        </p:nvSpPr>
        <p:spPr>
          <a:xfrm>
            <a:off x="6607606" y="2081153"/>
            <a:ext cx="4633419" cy="2547938"/>
          </a:xfrm>
        </p:spPr>
        <p:txBody>
          <a:bodyPr rtlCol="0">
            <a:normAutofit/>
          </a:bodyPr>
          <a:lstStyle/>
          <a:p>
            <a:pPr rtl="0"/>
            <a:r>
              <a:rPr lang="en-GB" dirty="0"/>
              <a:t>Shorten the links you send out to patients, including URLs in your practice templates. There are a number of online tools that can help with this, e.g. Bit.ly</a:t>
            </a:r>
          </a:p>
        </p:txBody>
      </p:sp>
      <p:sp>
        <p:nvSpPr>
          <p:cNvPr id="13" name="Text Placeholder 12">
            <a:extLst>
              <a:ext uri="{FF2B5EF4-FFF2-40B4-BE49-F238E27FC236}">
                <a16:creationId xmlns:a16="http://schemas.microsoft.com/office/drawing/2014/main" id="{3DA0F29B-B8C5-493C-90DA-0CF7A66FA788}"/>
              </a:ext>
            </a:extLst>
          </p:cNvPr>
          <p:cNvSpPr>
            <a:spLocks noGrp="1"/>
          </p:cNvSpPr>
          <p:nvPr>
            <p:ph type="body" sz="quarter" idx="12"/>
          </p:nvPr>
        </p:nvSpPr>
        <p:spPr>
          <a:xfrm>
            <a:off x="448798" y="1829693"/>
            <a:ext cx="4632053" cy="502920"/>
          </a:xfrm>
        </p:spPr>
        <p:txBody>
          <a:bodyPr rtlCol="0"/>
          <a:lstStyle/>
          <a:p>
            <a:pPr rtl="0"/>
            <a:r>
              <a:rPr lang="en-GB" dirty="0"/>
              <a:t>Examples</a:t>
            </a:r>
          </a:p>
        </p:txBody>
      </p:sp>
      <p:sp>
        <p:nvSpPr>
          <p:cNvPr id="3" name="Footer Placeholder 2">
            <a:extLst>
              <a:ext uri="{FF2B5EF4-FFF2-40B4-BE49-F238E27FC236}">
                <a16:creationId xmlns:a16="http://schemas.microsoft.com/office/drawing/2014/main" id="{08248DB1-8C95-4C74-ADFB-869FDAACADEE}"/>
              </a:ext>
            </a:extLst>
          </p:cNvPr>
          <p:cNvSpPr>
            <a:spLocks noGrp="1"/>
          </p:cNvSpPr>
          <p:nvPr>
            <p:ph type="ftr" sz="quarter" idx="3"/>
          </p:nvPr>
        </p:nvSpPr>
        <p:spPr>
          <a:xfrm>
            <a:off x="4370832" y="6153912"/>
            <a:ext cx="5397056" cy="502920"/>
          </a:xfrm>
        </p:spPr>
        <p:txBody>
          <a:bodyPr rtlCol="0"/>
          <a:lstStyle/>
          <a:p>
            <a:pPr rtl="0"/>
            <a:r>
              <a:rPr lang="en-GB" dirty="0"/>
              <a:t>Mastering SMS Communication: Being SMS Smart</a:t>
            </a:r>
          </a:p>
        </p:txBody>
      </p:sp>
      <p:sp>
        <p:nvSpPr>
          <p:cNvPr id="4" name="Slide Number Placeholder 3">
            <a:extLst>
              <a:ext uri="{FF2B5EF4-FFF2-40B4-BE49-F238E27FC236}">
                <a16:creationId xmlns:a16="http://schemas.microsoft.com/office/drawing/2014/main" id="{70715F87-78A2-4A8C-B23D-976766A3F9B5}"/>
              </a:ext>
            </a:extLst>
          </p:cNvPr>
          <p:cNvSpPr>
            <a:spLocks noGrp="1"/>
          </p:cNvSpPr>
          <p:nvPr>
            <p:ph type="sldNum" sz="quarter" idx="4"/>
          </p:nvPr>
        </p:nvSpPr>
        <p:spPr>
          <a:xfrm>
            <a:off x="11241025" y="6153912"/>
            <a:ext cx="502920" cy="502920"/>
          </a:xfrm>
        </p:spPr>
        <p:txBody>
          <a:bodyPr rtlCol="0"/>
          <a:lstStyle/>
          <a:p>
            <a:pPr rtl="0"/>
            <a:fld id="{0D309695-DEC3-40DA-9DF5-330280C9D0E8}" type="slidenum">
              <a:rPr lang="en-GB" smtClean="0"/>
              <a:pPr rtl="0"/>
              <a:t>7</a:t>
            </a:fld>
            <a:endParaRPr lang="en-GB"/>
          </a:p>
        </p:txBody>
      </p:sp>
      <p:sp>
        <p:nvSpPr>
          <p:cNvPr id="9" name="Speech Bubble: Rectangle 8">
            <a:extLst>
              <a:ext uri="{FF2B5EF4-FFF2-40B4-BE49-F238E27FC236}">
                <a16:creationId xmlns:a16="http://schemas.microsoft.com/office/drawing/2014/main" id="{8F7200A7-8B8D-59FC-574A-D229827DC54C}"/>
              </a:ext>
            </a:extLst>
          </p:cNvPr>
          <p:cNvSpPr/>
          <p:nvPr/>
        </p:nvSpPr>
        <p:spPr>
          <a:xfrm>
            <a:off x="479613" y="2776545"/>
            <a:ext cx="5241917" cy="1503137"/>
          </a:xfrm>
          <a:prstGeom prst="wedgeRectCallout">
            <a:avLst>
              <a:gd name="adj1" fmla="val 36989"/>
              <a:gd name="adj2" fmla="val -1059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200" dirty="0"/>
              <a:t>For more detailed information on animal and human bites, we recommend visiting the NHS website at </a:t>
            </a:r>
            <a:r>
              <a:rPr lang="en-GB" sz="1200" b="1" dirty="0">
                <a:hlinkClick r:id="rId3"/>
              </a:rPr>
              <a:t>https://www.nhs.uk/conditions/animal-and-human-bites/</a:t>
            </a:r>
            <a:r>
              <a:rPr lang="en-GB" sz="1200" b="1" dirty="0"/>
              <a:t> </a:t>
            </a:r>
            <a:r>
              <a:rPr lang="en-GB" sz="1200" dirty="0"/>
              <a:t>There, you can find comprehensive resources and guidelines to better understand the risks, prevention, and treatment of bites from animals and humans. It's important to stay informed and educated about these incidents to ensure proper care and avoid potential complications.</a:t>
            </a:r>
          </a:p>
        </p:txBody>
      </p:sp>
      <p:sp>
        <p:nvSpPr>
          <p:cNvPr id="10" name="TextBox 9">
            <a:extLst>
              <a:ext uri="{FF2B5EF4-FFF2-40B4-BE49-F238E27FC236}">
                <a16:creationId xmlns:a16="http://schemas.microsoft.com/office/drawing/2014/main" id="{B9F7CFD4-05A3-2871-C522-F2F2368B0DAF}"/>
              </a:ext>
            </a:extLst>
          </p:cNvPr>
          <p:cNvSpPr txBox="1"/>
          <p:nvPr/>
        </p:nvSpPr>
        <p:spPr>
          <a:xfrm>
            <a:off x="448798" y="2385530"/>
            <a:ext cx="3100311" cy="369332"/>
          </a:xfrm>
          <a:prstGeom prst="rect">
            <a:avLst/>
          </a:prstGeom>
          <a:noFill/>
        </p:spPr>
        <p:txBody>
          <a:bodyPr wrap="square" rtlCol="0">
            <a:spAutoFit/>
          </a:bodyPr>
          <a:lstStyle/>
          <a:p>
            <a:r>
              <a:rPr lang="en-GB" dirty="0"/>
              <a:t>Before </a:t>
            </a:r>
            <a:r>
              <a:rPr lang="en-GB" sz="1200" dirty="0">
                <a:solidFill>
                  <a:srgbClr val="FF0000"/>
                </a:solidFill>
              </a:rPr>
              <a:t>(426 characters/ 3 fragments)</a:t>
            </a:r>
            <a:endParaRPr lang="en-GB" dirty="0"/>
          </a:p>
        </p:txBody>
      </p:sp>
      <p:sp>
        <p:nvSpPr>
          <p:cNvPr id="15" name="TextBox 14">
            <a:extLst>
              <a:ext uri="{FF2B5EF4-FFF2-40B4-BE49-F238E27FC236}">
                <a16:creationId xmlns:a16="http://schemas.microsoft.com/office/drawing/2014/main" id="{07A5FE21-196B-1BFF-D0A5-C3382EA2D106}"/>
              </a:ext>
            </a:extLst>
          </p:cNvPr>
          <p:cNvSpPr txBox="1"/>
          <p:nvPr/>
        </p:nvSpPr>
        <p:spPr>
          <a:xfrm>
            <a:off x="448798" y="4334947"/>
            <a:ext cx="4354346" cy="369332"/>
          </a:xfrm>
          <a:prstGeom prst="rect">
            <a:avLst/>
          </a:prstGeom>
          <a:noFill/>
        </p:spPr>
        <p:txBody>
          <a:bodyPr wrap="square" rtlCol="0">
            <a:spAutoFit/>
          </a:bodyPr>
          <a:lstStyle/>
          <a:p>
            <a:r>
              <a:rPr lang="en-GB" dirty="0"/>
              <a:t>After </a:t>
            </a:r>
            <a:r>
              <a:rPr lang="en-GB" sz="1200" dirty="0">
                <a:solidFill>
                  <a:srgbClr val="FF0000"/>
                </a:solidFill>
              </a:rPr>
              <a:t>(137 characters/ 1 fragments)</a:t>
            </a:r>
            <a:endParaRPr lang="en-GB" dirty="0">
              <a:solidFill>
                <a:srgbClr val="FF0000"/>
              </a:solidFill>
            </a:endParaRPr>
          </a:p>
        </p:txBody>
      </p:sp>
      <p:sp>
        <p:nvSpPr>
          <p:cNvPr id="16" name="Speech Bubble: Rectangle 15">
            <a:extLst>
              <a:ext uri="{FF2B5EF4-FFF2-40B4-BE49-F238E27FC236}">
                <a16:creationId xmlns:a16="http://schemas.microsoft.com/office/drawing/2014/main" id="{F1D76217-8C1D-1807-91D7-50D7CFF3836B}"/>
              </a:ext>
            </a:extLst>
          </p:cNvPr>
          <p:cNvSpPr/>
          <p:nvPr/>
        </p:nvSpPr>
        <p:spPr>
          <a:xfrm>
            <a:off x="448798" y="4757196"/>
            <a:ext cx="4909894" cy="1375032"/>
          </a:xfrm>
          <a:prstGeom prst="wedgeRectCallout">
            <a:avLst>
              <a:gd name="adj1" fmla="val -43713"/>
              <a:gd name="adj2" fmla="val 9353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rtl="0"/>
            <a:r>
              <a:rPr lang="en-GB" sz="1200" dirty="0">
                <a:effectLst/>
              </a:rPr>
              <a:t>Visit NHS website for information on animal and human bites: </a:t>
            </a:r>
            <a:r>
              <a:rPr lang="en-GB" sz="1200" b="1" dirty="0">
                <a:effectLst/>
              </a:rPr>
              <a:t>bit.ly/3NZKiVi </a:t>
            </a:r>
            <a:r>
              <a:rPr lang="en-GB" sz="1200" dirty="0">
                <a:effectLst/>
              </a:rPr>
              <a:t>Stay informed to prevent and treat bites effectively. </a:t>
            </a:r>
            <a:endParaRPr lang="en-GB" sz="1200" dirty="0"/>
          </a:p>
        </p:txBody>
      </p:sp>
      <p:pic>
        <p:nvPicPr>
          <p:cNvPr id="5" name="Graphic 4" descr="Web design outline">
            <a:extLst>
              <a:ext uri="{FF2B5EF4-FFF2-40B4-BE49-F238E27FC236}">
                <a16:creationId xmlns:a16="http://schemas.microsoft.com/office/drawing/2014/main" id="{D498D734-3729-D7EE-4BAF-E3B5144D0C4A}"/>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989299" y="404343"/>
            <a:ext cx="914400" cy="914400"/>
          </a:xfrm>
          <a:prstGeom prst="rect">
            <a:avLst/>
          </a:prstGeom>
        </p:spPr>
      </p:pic>
    </p:spTree>
    <p:extLst>
      <p:ext uri="{BB962C8B-B14F-4D97-AF65-F5344CB8AC3E}">
        <p14:creationId xmlns:p14="http://schemas.microsoft.com/office/powerpoint/2010/main" val="8274167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Title 40">
            <a:extLst>
              <a:ext uri="{FF2B5EF4-FFF2-40B4-BE49-F238E27FC236}">
                <a16:creationId xmlns:a16="http://schemas.microsoft.com/office/drawing/2014/main" id="{46793BD1-7C04-483A-A469-DAA06C12E84E}"/>
              </a:ext>
            </a:extLst>
          </p:cNvPr>
          <p:cNvSpPr>
            <a:spLocks noGrp="1"/>
          </p:cNvSpPr>
          <p:nvPr>
            <p:ph type="title"/>
          </p:nvPr>
        </p:nvSpPr>
        <p:spPr>
          <a:xfrm>
            <a:off x="456170" y="368717"/>
            <a:ext cx="11300400" cy="1026572"/>
          </a:xfrm>
        </p:spPr>
        <p:txBody>
          <a:bodyPr rtlCol="0"/>
          <a:lstStyle/>
          <a:p>
            <a:pPr rtl="0"/>
            <a:r>
              <a:rPr lang="en-GB" dirty="0"/>
              <a:t>Tip 5: Other Quick Wins</a:t>
            </a:r>
          </a:p>
        </p:txBody>
      </p:sp>
      <p:sp>
        <p:nvSpPr>
          <p:cNvPr id="10" name="Text Placeholder 9">
            <a:extLst>
              <a:ext uri="{FF2B5EF4-FFF2-40B4-BE49-F238E27FC236}">
                <a16:creationId xmlns:a16="http://schemas.microsoft.com/office/drawing/2014/main" id="{11E5188D-9217-4D75-9FFB-DF2DD7C58F55}"/>
              </a:ext>
            </a:extLst>
          </p:cNvPr>
          <p:cNvSpPr>
            <a:spLocks noGrp="1"/>
          </p:cNvSpPr>
          <p:nvPr>
            <p:ph type="body" sz="quarter" idx="10"/>
          </p:nvPr>
        </p:nvSpPr>
        <p:spPr>
          <a:xfrm>
            <a:off x="451850" y="1941031"/>
            <a:ext cx="3456556" cy="869888"/>
          </a:xfrm>
        </p:spPr>
        <p:txBody>
          <a:bodyPr rtlCol="0"/>
          <a:lstStyle/>
          <a:p>
            <a:pPr rtl="0"/>
            <a:r>
              <a:rPr lang="en-GB" dirty="0"/>
              <a:t>Emails</a:t>
            </a:r>
          </a:p>
        </p:txBody>
      </p:sp>
      <p:sp>
        <p:nvSpPr>
          <p:cNvPr id="11" name="Text Placeholder 10">
            <a:extLst>
              <a:ext uri="{FF2B5EF4-FFF2-40B4-BE49-F238E27FC236}">
                <a16:creationId xmlns:a16="http://schemas.microsoft.com/office/drawing/2014/main" id="{93D5D9F3-5B01-40DC-A47C-4E7967EEC07E}"/>
              </a:ext>
            </a:extLst>
          </p:cNvPr>
          <p:cNvSpPr>
            <a:spLocks noGrp="1"/>
          </p:cNvSpPr>
          <p:nvPr>
            <p:ph type="body" sz="quarter" idx="11"/>
          </p:nvPr>
        </p:nvSpPr>
        <p:spPr>
          <a:xfrm>
            <a:off x="450000" y="2837528"/>
            <a:ext cx="3457576" cy="2986221"/>
          </a:xfrm>
        </p:spPr>
        <p:txBody>
          <a:bodyPr rtlCol="0">
            <a:normAutofit/>
          </a:bodyPr>
          <a:lstStyle/>
          <a:p>
            <a:pPr rtl="0"/>
            <a:r>
              <a:rPr lang="en-GB" dirty="0"/>
              <a:t>Sending via email is free and may be preferred for sending attachments or for less digital patients.</a:t>
            </a:r>
          </a:p>
        </p:txBody>
      </p:sp>
      <p:sp>
        <p:nvSpPr>
          <p:cNvPr id="13" name="Text Placeholder 12">
            <a:extLst>
              <a:ext uri="{FF2B5EF4-FFF2-40B4-BE49-F238E27FC236}">
                <a16:creationId xmlns:a16="http://schemas.microsoft.com/office/drawing/2014/main" id="{43B2082A-92EA-4E3D-87BA-213F4D066C58}"/>
              </a:ext>
            </a:extLst>
          </p:cNvPr>
          <p:cNvSpPr>
            <a:spLocks noGrp="1"/>
          </p:cNvSpPr>
          <p:nvPr>
            <p:ph type="body" sz="quarter" idx="15"/>
          </p:nvPr>
        </p:nvSpPr>
        <p:spPr>
          <a:xfrm>
            <a:off x="4364947" y="1941031"/>
            <a:ext cx="3456556" cy="869888"/>
          </a:xfrm>
        </p:spPr>
        <p:txBody>
          <a:bodyPr rtlCol="0"/>
          <a:lstStyle/>
          <a:p>
            <a:pPr rtl="0"/>
            <a:r>
              <a:rPr lang="en-GB" dirty="0"/>
              <a:t>Mobile Numbers</a:t>
            </a:r>
          </a:p>
        </p:txBody>
      </p:sp>
      <p:sp>
        <p:nvSpPr>
          <p:cNvPr id="14" name="Text Placeholder 13">
            <a:extLst>
              <a:ext uri="{FF2B5EF4-FFF2-40B4-BE49-F238E27FC236}">
                <a16:creationId xmlns:a16="http://schemas.microsoft.com/office/drawing/2014/main" id="{B8529CDE-81D2-4ABC-97FD-67F8D1BFF004}"/>
              </a:ext>
            </a:extLst>
          </p:cNvPr>
          <p:cNvSpPr>
            <a:spLocks noGrp="1"/>
          </p:cNvSpPr>
          <p:nvPr>
            <p:ph type="body" sz="quarter" idx="16"/>
          </p:nvPr>
        </p:nvSpPr>
        <p:spPr>
          <a:xfrm>
            <a:off x="4363097" y="2837528"/>
            <a:ext cx="3457576" cy="2986221"/>
          </a:xfrm>
        </p:spPr>
        <p:txBody>
          <a:bodyPr rtlCol="0">
            <a:normAutofit lnSpcReduction="10000"/>
          </a:bodyPr>
          <a:lstStyle/>
          <a:p>
            <a:pPr rtl="0"/>
            <a:r>
              <a:rPr lang="en-GB" dirty="0"/>
              <a:t>Ensure the patient’s mobile number is correct and up to date before sending a message, as undeliverable messages still incur a cost. If your message has already failed, check whether the number is still active/correct.</a:t>
            </a:r>
          </a:p>
          <a:p>
            <a:pPr rtl="0"/>
            <a:endParaRPr lang="en-GB" dirty="0"/>
          </a:p>
        </p:txBody>
      </p:sp>
      <p:sp>
        <p:nvSpPr>
          <p:cNvPr id="3" name="Footer Placeholder 2">
            <a:extLst>
              <a:ext uri="{FF2B5EF4-FFF2-40B4-BE49-F238E27FC236}">
                <a16:creationId xmlns:a16="http://schemas.microsoft.com/office/drawing/2014/main" id="{709E8406-FB5B-46F2-89A8-87E36CF5B648}"/>
              </a:ext>
            </a:extLst>
          </p:cNvPr>
          <p:cNvSpPr>
            <a:spLocks noGrp="1"/>
          </p:cNvSpPr>
          <p:nvPr>
            <p:ph type="ftr" sz="quarter" idx="3"/>
          </p:nvPr>
        </p:nvSpPr>
        <p:spPr>
          <a:xfrm>
            <a:off x="4370832" y="6153912"/>
            <a:ext cx="5397056" cy="502920"/>
          </a:xfrm>
        </p:spPr>
        <p:txBody>
          <a:bodyPr rtlCol="0"/>
          <a:lstStyle/>
          <a:p>
            <a:pPr rtl="0"/>
            <a:r>
              <a:rPr lang="en-GB" dirty="0"/>
              <a:t>Mastering SMS Communication: Being SMS Smart</a:t>
            </a:r>
          </a:p>
        </p:txBody>
      </p:sp>
      <p:sp>
        <p:nvSpPr>
          <p:cNvPr id="4" name="Slide Number Placeholder 3">
            <a:extLst>
              <a:ext uri="{FF2B5EF4-FFF2-40B4-BE49-F238E27FC236}">
                <a16:creationId xmlns:a16="http://schemas.microsoft.com/office/drawing/2014/main" id="{EDBC95EA-0D2B-4572-9928-F979861742C6}"/>
              </a:ext>
            </a:extLst>
          </p:cNvPr>
          <p:cNvSpPr>
            <a:spLocks noGrp="1"/>
          </p:cNvSpPr>
          <p:nvPr>
            <p:ph type="sldNum" sz="quarter" idx="4"/>
          </p:nvPr>
        </p:nvSpPr>
        <p:spPr>
          <a:xfrm>
            <a:off x="11241025" y="6153912"/>
            <a:ext cx="502920" cy="502920"/>
          </a:xfrm>
        </p:spPr>
        <p:txBody>
          <a:bodyPr rtlCol="0"/>
          <a:lstStyle/>
          <a:p>
            <a:pPr rtl="0"/>
            <a:fld id="{0D309695-DEC3-40DA-9DF5-330280C9D0E8}" type="slidenum">
              <a:rPr lang="en-GB" smtClean="0"/>
              <a:pPr rtl="0"/>
              <a:t>8</a:t>
            </a:fld>
            <a:endParaRPr lang="en-GB"/>
          </a:p>
        </p:txBody>
      </p:sp>
      <p:pic>
        <p:nvPicPr>
          <p:cNvPr id="12" name="Graphic 11" descr="A trophy cup">
            <a:extLst>
              <a:ext uri="{FF2B5EF4-FFF2-40B4-BE49-F238E27FC236}">
                <a16:creationId xmlns:a16="http://schemas.microsoft.com/office/drawing/2014/main" id="{A6D1451F-0A91-7A35-D40A-563B7BC0D38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820673" y="1395289"/>
            <a:ext cx="4572000" cy="4572000"/>
          </a:xfrm>
          <a:prstGeom prst="rect">
            <a:avLst/>
          </a:prstGeom>
        </p:spPr>
      </p:pic>
    </p:spTree>
    <p:extLst>
      <p:ext uri="{BB962C8B-B14F-4D97-AF65-F5344CB8AC3E}">
        <p14:creationId xmlns:p14="http://schemas.microsoft.com/office/powerpoint/2010/main" val="27904958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Title 40">
            <a:extLst>
              <a:ext uri="{FF2B5EF4-FFF2-40B4-BE49-F238E27FC236}">
                <a16:creationId xmlns:a16="http://schemas.microsoft.com/office/drawing/2014/main" id="{46793BD1-7C04-483A-A469-DAA06C12E84E}"/>
              </a:ext>
            </a:extLst>
          </p:cNvPr>
          <p:cNvSpPr>
            <a:spLocks noGrp="1"/>
          </p:cNvSpPr>
          <p:nvPr>
            <p:ph type="title"/>
          </p:nvPr>
        </p:nvSpPr>
        <p:spPr>
          <a:xfrm>
            <a:off x="456170" y="368717"/>
            <a:ext cx="11300400" cy="1026572"/>
          </a:xfrm>
        </p:spPr>
        <p:txBody>
          <a:bodyPr rtlCol="0"/>
          <a:lstStyle/>
          <a:p>
            <a:pPr rtl="0"/>
            <a:r>
              <a:rPr lang="en-GB" dirty="0"/>
              <a:t>Tip 6: Consider other routes</a:t>
            </a:r>
          </a:p>
        </p:txBody>
      </p:sp>
      <p:sp>
        <p:nvSpPr>
          <p:cNvPr id="11" name="Text Placeholder 10">
            <a:extLst>
              <a:ext uri="{FF2B5EF4-FFF2-40B4-BE49-F238E27FC236}">
                <a16:creationId xmlns:a16="http://schemas.microsoft.com/office/drawing/2014/main" id="{93D5D9F3-5B01-40DC-A47C-4E7967EEC07E}"/>
              </a:ext>
            </a:extLst>
          </p:cNvPr>
          <p:cNvSpPr>
            <a:spLocks noGrp="1"/>
          </p:cNvSpPr>
          <p:nvPr>
            <p:ph type="body" sz="quarter" idx="11"/>
          </p:nvPr>
        </p:nvSpPr>
        <p:spPr>
          <a:xfrm>
            <a:off x="456170" y="1941031"/>
            <a:ext cx="3457576" cy="2986221"/>
          </a:xfrm>
        </p:spPr>
        <p:txBody>
          <a:bodyPr rtlCol="0">
            <a:normAutofit/>
          </a:bodyPr>
          <a:lstStyle/>
          <a:p>
            <a:pPr rtl="0"/>
            <a:r>
              <a:rPr lang="en-GB" dirty="0"/>
              <a:t>When sending out mass updates to patients, e.g. on practice closure or updates, consider other ways of delivering this information such as on your practice website, phone message set-up, or social media. </a:t>
            </a:r>
          </a:p>
        </p:txBody>
      </p:sp>
      <p:sp>
        <p:nvSpPr>
          <p:cNvPr id="13" name="Text Placeholder 12">
            <a:extLst>
              <a:ext uri="{FF2B5EF4-FFF2-40B4-BE49-F238E27FC236}">
                <a16:creationId xmlns:a16="http://schemas.microsoft.com/office/drawing/2014/main" id="{43B2082A-92EA-4E3D-87BA-213F4D066C58}"/>
              </a:ext>
            </a:extLst>
          </p:cNvPr>
          <p:cNvSpPr>
            <a:spLocks noGrp="1"/>
          </p:cNvSpPr>
          <p:nvPr>
            <p:ph type="body" sz="quarter" idx="15"/>
          </p:nvPr>
        </p:nvSpPr>
        <p:spPr>
          <a:xfrm>
            <a:off x="4363097" y="2356698"/>
            <a:ext cx="3456556" cy="480830"/>
          </a:xfrm>
        </p:spPr>
        <p:txBody>
          <a:bodyPr rtlCol="0">
            <a:normAutofit/>
          </a:bodyPr>
          <a:lstStyle/>
          <a:p>
            <a:pPr rtl="0"/>
            <a:r>
              <a:rPr lang="en-GB" sz="1800" dirty="0"/>
              <a:t>Did you know?</a:t>
            </a:r>
          </a:p>
        </p:txBody>
      </p:sp>
      <p:sp>
        <p:nvSpPr>
          <p:cNvPr id="14" name="Text Placeholder 13">
            <a:extLst>
              <a:ext uri="{FF2B5EF4-FFF2-40B4-BE49-F238E27FC236}">
                <a16:creationId xmlns:a16="http://schemas.microsoft.com/office/drawing/2014/main" id="{B8529CDE-81D2-4ABC-97FD-67F8D1BFF004}"/>
              </a:ext>
            </a:extLst>
          </p:cNvPr>
          <p:cNvSpPr>
            <a:spLocks noGrp="1"/>
          </p:cNvSpPr>
          <p:nvPr>
            <p:ph type="body" sz="quarter" idx="16"/>
          </p:nvPr>
        </p:nvSpPr>
        <p:spPr>
          <a:xfrm>
            <a:off x="4363097" y="2837528"/>
            <a:ext cx="3796834" cy="2986221"/>
          </a:xfrm>
        </p:spPr>
        <p:txBody>
          <a:bodyPr rtlCol="0">
            <a:normAutofit fontScale="85000" lnSpcReduction="10000"/>
          </a:bodyPr>
          <a:lstStyle/>
          <a:p>
            <a:pPr marL="0" indent="0" rtl="0">
              <a:buNone/>
            </a:pPr>
            <a:r>
              <a:rPr lang="en-GB" dirty="0"/>
              <a:t>X-On customers receive a complimentary allocation of 5,000 text messages as part of their bundle. These messages can be effectively utilized for Patient </a:t>
            </a:r>
            <a:r>
              <a:rPr lang="en-GB" dirty="0" err="1"/>
              <a:t>Callback</a:t>
            </a:r>
            <a:r>
              <a:rPr lang="en-GB" dirty="0"/>
              <a:t> SMS notifications. This feature comes into play when a patient requests a </a:t>
            </a:r>
            <a:r>
              <a:rPr lang="en-GB" dirty="0" err="1"/>
              <a:t>callback</a:t>
            </a:r>
            <a:r>
              <a:rPr lang="en-GB" dirty="0"/>
              <a:t>, but unfortunately, the practice is unable to reach the patient as they don't answer the call. In such cases, a notification SMS can be sent to inform the patient about the attempted call.</a:t>
            </a:r>
          </a:p>
        </p:txBody>
      </p:sp>
      <p:sp>
        <p:nvSpPr>
          <p:cNvPr id="3" name="Footer Placeholder 2">
            <a:extLst>
              <a:ext uri="{FF2B5EF4-FFF2-40B4-BE49-F238E27FC236}">
                <a16:creationId xmlns:a16="http://schemas.microsoft.com/office/drawing/2014/main" id="{709E8406-FB5B-46F2-89A8-87E36CF5B648}"/>
              </a:ext>
            </a:extLst>
          </p:cNvPr>
          <p:cNvSpPr>
            <a:spLocks noGrp="1"/>
          </p:cNvSpPr>
          <p:nvPr>
            <p:ph type="ftr" sz="quarter" idx="3"/>
          </p:nvPr>
        </p:nvSpPr>
        <p:spPr>
          <a:xfrm>
            <a:off x="4370832" y="6153912"/>
            <a:ext cx="5397056" cy="502920"/>
          </a:xfrm>
        </p:spPr>
        <p:txBody>
          <a:bodyPr rtlCol="0"/>
          <a:lstStyle/>
          <a:p>
            <a:pPr rtl="0"/>
            <a:r>
              <a:rPr lang="en-GB" dirty="0"/>
              <a:t>Mastering SMS Communication: Being SMS Smart</a:t>
            </a:r>
          </a:p>
        </p:txBody>
      </p:sp>
      <p:sp>
        <p:nvSpPr>
          <p:cNvPr id="4" name="Slide Number Placeholder 3">
            <a:extLst>
              <a:ext uri="{FF2B5EF4-FFF2-40B4-BE49-F238E27FC236}">
                <a16:creationId xmlns:a16="http://schemas.microsoft.com/office/drawing/2014/main" id="{EDBC95EA-0D2B-4572-9928-F979861742C6}"/>
              </a:ext>
            </a:extLst>
          </p:cNvPr>
          <p:cNvSpPr>
            <a:spLocks noGrp="1"/>
          </p:cNvSpPr>
          <p:nvPr>
            <p:ph type="sldNum" sz="quarter" idx="4"/>
          </p:nvPr>
        </p:nvSpPr>
        <p:spPr>
          <a:xfrm>
            <a:off x="11241025" y="6153912"/>
            <a:ext cx="502920" cy="502920"/>
          </a:xfrm>
        </p:spPr>
        <p:txBody>
          <a:bodyPr rtlCol="0"/>
          <a:lstStyle/>
          <a:p>
            <a:pPr rtl="0"/>
            <a:fld id="{0D309695-DEC3-40DA-9DF5-330280C9D0E8}" type="slidenum">
              <a:rPr lang="en-GB" smtClean="0"/>
              <a:pPr rtl="0"/>
              <a:t>9</a:t>
            </a:fld>
            <a:endParaRPr lang="en-GB"/>
          </a:p>
        </p:txBody>
      </p:sp>
      <p:pic>
        <p:nvPicPr>
          <p:cNvPr id="5" name="Graphic 4" descr="Influencer with solid fill">
            <a:extLst>
              <a:ext uri="{FF2B5EF4-FFF2-40B4-BE49-F238E27FC236}">
                <a16:creationId xmlns:a16="http://schemas.microsoft.com/office/drawing/2014/main" id="{6E16DAEE-92C8-75AD-6D25-1821BE29C52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542720" y="2454117"/>
            <a:ext cx="1949765" cy="1949765"/>
          </a:xfrm>
          <a:prstGeom prst="rect">
            <a:avLst/>
          </a:prstGeom>
        </p:spPr>
      </p:pic>
    </p:spTree>
    <p:extLst>
      <p:ext uri="{BB962C8B-B14F-4D97-AF65-F5344CB8AC3E}">
        <p14:creationId xmlns:p14="http://schemas.microsoft.com/office/powerpoint/2010/main" val="4065947631"/>
      </p:ext>
    </p:extLst>
  </p:cSld>
  <p:clrMapOvr>
    <a:masterClrMapping/>
  </p:clrMapOvr>
</p:sld>
</file>

<file path=ppt/theme/theme1.xml><?xml version="1.0" encoding="utf-8"?>
<a:theme xmlns:a="http://schemas.openxmlformats.org/drawingml/2006/main" name="ThinLineVTI">
  <a:themeElements>
    <a:clrScheme name="ThinLines Color Scheme">
      <a:dk1>
        <a:sysClr val="windowText" lastClr="000000"/>
      </a:dk1>
      <a:lt1>
        <a:sysClr val="window" lastClr="FFFFFF"/>
      </a:lt1>
      <a:dk2>
        <a:srgbClr val="000000"/>
      </a:dk2>
      <a:lt2>
        <a:srgbClr val="FFFFFF"/>
      </a:lt2>
      <a:accent1>
        <a:srgbClr val="00BAC8"/>
      </a:accent1>
      <a:accent2>
        <a:srgbClr val="794DFF"/>
      </a:accent2>
      <a:accent3>
        <a:srgbClr val="00D17D"/>
      </a:accent3>
      <a:accent4>
        <a:srgbClr val="404040"/>
      </a:accent4>
      <a:accent5>
        <a:srgbClr val="FE5D21"/>
      </a:accent5>
      <a:accent6>
        <a:srgbClr val="B3B3B3"/>
      </a:accent6>
      <a:hlink>
        <a:srgbClr val="3E8FF1"/>
      </a:hlink>
      <a:folHlink>
        <a:srgbClr val="939393"/>
      </a:folHlink>
    </a:clrScheme>
    <a:fontScheme name="Custom 3">
      <a:majorFont>
        <a:latin typeface="Sagona Book"/>
        <a:ea typeface=""/>
        <a:cs typeface=""/>
      </a:majorFont>
      <a:minorFont>
        <a:latin typeface="Univer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_51757172_TF11909277_Win32.potx" id="{BF99B93B-1878-431C-9E6A-2B6420540B83}" vid="{694DC44C-C20E-463B-B246-45A305080AC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1174624CA836641BE22D1EB9A9E2204" ma:contentTypeVersion="18" ma:contentTypeDescription="Create a new document." ma:contentTypeScope="" ma:versionID="698d64da774956a0010c93b35297a268">
  <xsd:schema xmlns:xsd="http://www.w3.org/2001/XMLSchema" xmlns:xs="http://www.w3.org/2001/XMLSchema" xmlns:p="http://schemas.microsoft.com/office/2006/metadata/properties" xmlns:ns1="http://schemas.microsoft.com/sharepoint/v3" xmlns:ns2="f20c8ee1-5c4d-4fe6-a884-671ceaf52101" xmlns:ns3="daf8bb99-f63a-4e33-b200-ec62ac311639" targetNamespace="http://schemas.microsoft.com/office/2006/metadata/properties" ma:root="true" ma:fieldsID="88e17e63c5ac440390228fef5f9b68d8" ns1:_="" ns2:_="" ns3:_="">
    <xsd:import namespace="http://schemas.microsoft.com/sharepoint/v3"/>
    <xsd:import namespace="f20c8ee1-5c4d-4fe6-a884-671ceaf52101"/>
    <xsd:import namespace="daf8bb99-f63a-4e33-b200-ec62ac311639"/>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1:_ip_UnifiedCompliancePolicyProperties" minOccurs="0"/>
                <xsd:element ref="ns1:_ip_UnifiedCompliancePolicyUIAction" minOccurs="0"/>
                <xsd:element ref="ns2:MediaServiceDateTaken" minOccurs="0"/>
                <xsd:element ref="ns2:MediaLengthInSeconds" minOccurs="0"/>
                <xsd:element ref="ns2:MediaServiceAutoTags" minOccurs="0"/>
                <xsd:element ref="ns2:MediaServiceGenerationTime" minOccurs="0"/>
                <xsd:element ref="ns2:MediaServiceEventHashCode" minOccurs="0"/>
                <xsd:element ref="ns2:MediaServiceOCR" minOccurs="0"/>
                <xsd:element ref="ns2:lcf76f155ced4ddcb4097134ff3c332f" minOccurs="0"/>
                <xsd:element ref="ns3:TaxCatchAll"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4" nillable="true" ma:displayName="Unified Compliance Policy Properties" ma:hidden="true" ma:internalName="_ip_UnifiedCompliancePolicyProperties">
      <xsd:simpleType>
        <xsd:restriction base="dms:Note"/>
      </xsd:simpleType>
    </xsd:element>
    <xsd:element name="_ip_UnifiedCompliancePolicyUIAction" ma:index="15"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20c8ee1-5c4d-4fe6-a884-671ceaf5210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element name="MediaLengthInSeconds" ma:index="17" nillable="true" ma:displayName="Length (seconds)" ma:internalName="MediaLengthInSeconds" ma:readOnly="true">
      <xsd:simpleType>
        <xsd:restriction base="dms:Unknown"/>
      </xsd:simpleType>
    </xsd:element>
    <xsd:element name="MediaServiceAutoTags" ma:index="18" nillable="true" ma:displayName="Tags" ma:internalName="MediaServiceAutoTags" ma:readOnly="true">
      <xsd:simpleType>
        <xsd:restriction base="dms:Text"/>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element name="MediaServiceOCR" ma:index="21" nillable="true" ma:displayName="Extracted Text" ma:internalName="MediaServiceOCR" ma:readOnly="true">
      <xsd:simpleType>
        <xsd:restriction base="dms:Note">
          <xsd:maxLength value="255"/>
        </xsd:restriction>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2c8d5fda-b97d-42c6-97e2-f76465e161c0"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5"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af8bb99-f63a-4e33-b200-ec62ac311639"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24" nillable="true" ma:displayName="Taxonomy Catch All Column" ma:hidden="true" ma:list="{5f94ee6c-bb40-4a63-8dc8-948bcd0e11c9}" ma:internalName="TaxCatchAll" ma:showField="CatchAllData" ma:web="daf8bb99-f63a-4e33-b200-ec62ac31163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lcf76f155ced4ddcb4097134ff3c332f xmlns="f20c8ee1-5c4d-4fe6-a884-671ceaf52101">
      <Terms xmlns="http://schemas.microsoft.com/office/infopath/2007/PartnerControls"/>
    </lcf76f155ced4ddcb4097134ff3c332f>
    <TaxCatchAll xmlns="daf8bb99-f63a-4e33-b200-ec62ac311639" xsi:nil="true"/>
    <MediaServiceKeyPoints xmlns="f20c8ee1-5c4d-4fe6-a884-671ceaf52101" xsi:nil="true"/>
  </documentManagement>
</p:properties>
</file>

<file path=customXml/itemProps1.xml><?xml version="1.0" encoding="utf-8"?>
<ds:datastoreItem xmlns:ds="http://schemas.openxmlformats.org/officeDocument/2006/customXml" ds:itemID="{8A32D8A9-F870-420C-A828-5C09AE358F2B}"/>
</file>

<file path=customXml/itemProps2.xml><?xml version="1.0" encoding="utf-8"?>
<ds:datastoreItem xmlns:ds="http://schemas.openxmlformats.org/officeDocument/2006/customXml" ds:itemID="{DAB27884-F043-4BF1-A4FB-D6C1216AE526}">
  <ds:schemaRefs>
    <ds:schemaRef ds:uri="http://schemas.microsoft.com/sharepoint/v3/contenttype/forms"/>
  </ds:schemaRefs>
</ds:datastoreItem>
</file>

<file path=customXml/itemProps3.xml><?xml version="1.0" encoding="utf-8"?>
<ds:datastoreItem xmlns:ds="http://schemas.openxmlformats.org/officeDocument/2006/customXml" ds:itemID="{F81971ED-0722-4CF3-9522-6E6843A2D88D}">
  <ds:schemaRefs>
    <ds:schemaRef ds:uri="http://www.w3.org/XML/1998/namespace"/>
    <ds:schemaRef ds:uri="http://purl.org/dc/dcmitype/"/>
    <ds:schemaRef ds:uri="http://purl.org/dc/terms/"/>
    <ds:schemaRef ds:uri="http://schemas.microsoft.com/office/2006/metadata/properties"/>
    <ds:schemaRef ds:uri="http://schemas.microsoft.com/office/infopath/2007/PartnerControls"/>
    <ds:schemaRef ds:uri="http://purl.org/dc/elements/1.1/"/>
    <ds:schemaRef ds:uri="230e9df3-be65-4c73-a93b-d1236ebd677e"/>
    <ds:schemaRef ds:uri="http://schemas.microsoft.com/office/2006/documentManagement/types"/>
    <ds:schemaRef ds:uri="16c05727-aa75-4e4a-9b5f-8a80a1165891"/>
    <ds:schemaRef ds:uri="http://schemas.openxmlformats.org/package/2006/metadata/core-properties"/>
    <ds:schemaRef ds:uri="71af3243-3dd4-4a8d-8c0d-dd76da1f02a5"/>
    <ds:schemaRef ds:uri="http://schemas.microsoft.com/sharepoint/v3"/>
    <ds:schemaRef ds:uri="f20c8ee1-5c4d-4fe6-a884-671ceaf52101"/>
    <ds:schemaRef ds:uri="daf8bb99-f63a-4e33-b200-ec62ac311639"/>
  </ds:schemaRefs>
</ds:datastoreItem>
</file>

<file path=docMetadata/LabelInfo.xml><?xml version="1.0" encoding="utf-8"?>
<clbl:labelList xmlns:clbl="http://schemas.microsoft.com/office/2020/mipLabelMetadata">
  <clbl:label id="{f42aa342-8706-4288-bd11-ebb85995028c}" enabled="1" method="Standard" siteId="{72f988bf-86f1-41af-91ab-2d7cd011db47}" removed="0"/>
</clbl:labelList>
</file>

<file path=docProps/app.xml><?xml version="1.0" encoding="utf-8"?>
<Properties xmlns="http://schemas.openxmlformats.org/officeDocument/2006/extended-properties" xmlns:vt="http://schemas.openxmlformats.org/officeDocument/2006/docPropsVTypes">
  <Template>Thin line design</Template>
  <TotalTime>183</TotalTime>
  <Words>1970</Words>
  <Application>Microsoft Office PowerPoint</Application>
  <PresentationFormat>Widescreen</PresentationFormat>
  <Paragraphs>123</Paragraphs>
  <Slides>12</Slides>
  <Notes>12</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ThinLineVTI</vt:lpstr>
      <vt:lpstr>Mastering SMS Communication: Being SMS Smart</vt:lpstr>
      <vt:lpstr>The Context</vt:lpstr>
      <vt:lpstr>Tip 1: Understanding Fragment Boundaries</vt:lpstr>
      <vt:lpstr>What our data shows</vt:lpstr>
      <vt:lpstr>Tip 2: Review SMS Templates</vt:lpstr>
      <vt:lpstr>Tip 3: Identify your cohort for batch SMS</vt:lpstr>
      <vt:lpstr>Tip 4: Shorten URLs</vt:lpstr>
      <vt:lpstr>Tip 5: Other Quick Wins</vt:lpstr>
      <vt:lpstr>Tip 6: Consider other routes</vt:lpstr>
      <vt:lpstr>Tip 7: NHS App Notifications</vt:lpstr>
      <vt:lpstr>What conversations are we having with Accurx?</vt:lpstr>
      <vt:lpstr>Summary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Mastering SMS Communications: Being SMS Smart</dc:title>
  <dc:creator>GREEN, Abigail (NHS FRIMLEY ICB - D4U1Y)</dc:creator>
  <cp:lastModifiedBy>GREEN, Abigail (NHS FRIMLEY ICB - D4U1Y)</cp:lastModifiedBy>
  <cp:revision>7</cp:revision>
  <cp:lastPrinted>2023-06-06T09:02:49Z</cp:lastPrinted>
  <dcterms:created xsi:type="dcterms:W3CDTF">2023-05-16T09:59:06Z</dcterms:created>
  <dcterms:modified xsi:type="dcterms:W3CDTF">2023-06-07T08:22:46Z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0x01010031174624CA836641BE22D1EB9A9E2204</vt:lpwstr>
  </property>
  <property fmtid="{D5CDD505-2E9C-101B-9397-08002B2CF9AE}" pid="3" name="MediaServiceImageTags">
    <vt:lpwstr/>
  </property>
</Properties>
</file>