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65" r:id="rId5"/>
    <p:sldId id="267" r:id="rId6"/>
    <p:sldId id="324" r:id="rId7"/>
    <p:sldId id="314" r:id="rId8"/>
    <p:sldId id="321" r:id="rId9"/>
    <p:sldId id="322" r:id="rId10"/>
    <p:sldId id="323" r:id="rId11"/>
    <p:sldId id="318" r:id="rId12"/>
    <p:sldId id="319" r:id="rId1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6485D9"/>
    <a:srgbClr val="E15120"/>
    <a:srgbClr val="FFE7E7"/>
    <a:srgbClr val="FFD5D5"/>
    <a:srgbClr val="E1A629"/>
    <a:srgbClr val="800A8D"/>
    <a:srgbClr val="4B63FD"/>
    <a:srgbClr val="3B7D33"/>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B10DB6-66D6-4FD0-B07E-0A20A633D51B}" v="279" dt="2023-07-11T12:37:04.3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87" autoAdjust="0"/>
    <p:restoredTop sz="93640" autoAdjust="0"/>
  </p:normalViewPr>
  <p:slideViewPr>
    <p:cSldViewPr snapToGrid="0">
      <p:cViewPr varScale="1">
        <p:scale>
          <a:sx n="74" d="100"/>
          <a:sy n="74" d="100"/>
        </p:scale>
        <p:origin x="2334" y="8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PARKS, Cheyenne (NHS FRIMLEY ICB - D4U1Y)" userId="88440cbb-edb8-4a59-a0da-a523a85a5c43" providerId="ADAL" clId="{74B10DB6-66D6-4FD0-B07E-0A20A633D51B}"/>
    <pc:docChg chg="undo custSel addSld delSld modSld">
      <pc:chgData name="SPARKS, Cheyenne (NHS FRIMLEY ICB - D4U1Y)" userId="88440cbb-edb8-4a59-a0da-a523a85a5c43" providerId="ADAL" clId="{74B10DB6-66D6-4FD0-B07E-0A20A633D51B}" dt="2023-07-11T12:40:09.543" v="7048" actId="1035"/>
      <pc:docMkLst>
        <pc:docMk/>
      </pc:docMkLst>
      <pc:sldChg chg="modSp mod">
        <pc:chgData name="SPARKS, Cheyenne (NHS FRIMLEY ICB - D4U1Y)" userId="88440cbb-edb8-4a59-a0da-a523a85a5c43" providerId="ADAL" clId="{74B10DB6-66D6-4FD0-B07E-0A20A633D51B}" dt="2023-07-10T12:02:43.151" v="4" actId="6549"/>
        <pc:sldMkLst>
          <pc:docMk/>
          <pc:sldMk cId="815819649" sldId="265"/>
        </pc:sldMkLst>
        <pc:spChg chg="mod">
          <ac:chgData name="SPARKS, Cheyenne (NHS FRIMLEY ICB - D4U1Y)" userId="88440cbb-edb8-4a59-a0da-a523a85a5c43" providerId="ADAL" clId="{74B10DB6-66D6-4FD0-B07E-0A20A633D51B}" dt="2023-07-10T12:02:43.151" v="4" actId="6549"/>
          <ac:spMkLst>
            <pc:docMk/>
            <pc:sldMk cId="815819649" sldId="265"/>
            <ac:spMk id="2" creationId="{3AD76D7C-7140-42FE-8A11-7E8B874FE58F}"/>
          </ac:spMkLst>
        </pc:spChg>
      </pc:sldChg>
      <pc:sldChg chg="addSp delSp modSp mod">
        <pc:chgData name="SPARKS, Cheyenne (NHS FRIMLEY ICB - D4U1Y)" userId="88440cbb-edb8-4a59-a0da-a523a85a5c43" providerId="ADAL" clId="{74B10DB6-66D6-4FD0-B07E-0A20A633D51B}" dt="2023-07-11T08:17:39.057" v="3045" actId="20577"/>
        <pc:sldMkLst>
          <pc:docMk/>
          <pc:sldMk cId="3087862348" sldId="267"/>
        </pc:sldMkLst>
        <pc:spChg chg="del">
          <ac:chgData name="SPARKS, Cheyenne (NHS FRIMLEY ICB - D4U1Y)" userId="88440cbb-edb8-4a59-a0da-a523a85a5c43" providerId="ADAL" clId="{74B10DB6-66D6-4FD0-B07E-0A20A633D51B}" dt="2023-07-10T12:06:26.266" v="322" actId="478"/>
          <ac:spMkLst>
            <pc:docMk/>
            <pc:sldMk cId="3087862348" sldId="267"/>
            <ac:spMk id="2" creationId="{9A7C0BE8-772F-3CB7-A2C0-3B6EEC68E893}"/>
          </ac:spMkLst>
        </pc:spChg>
        <pc:spChg chg="del">
          <ac:chgData name="SPARKS, Cheyenne (NHS FRIMLEY ICB - D4U1Y)" userId="88440cbb-edb8-4a59-a0da-a523a85a5c43" providerId="ADAL" clId="{74B10DB6-66D6-4FD0-B07E-0A20A633D51B}" dt="2023-07-10T12:06:27.158" v="323" actId="478"/>
          <ac:spMkLst>
            <pc:docMk/>
            <pc:sldMk cId="3087862348" sldId="267"/>
            <ac:spMk id="3" creationId="{C8FAD576-9A96-AEEF-7084-62193909C3EF}"/>
          </ac:spMkLst>
        </pc:spChg>
        <pc:spChg chg="mod">
          <ac:chgData name="SPARKS, Cheyenne (NHS FRIMLEY ICB - D4U1Y)" userId="88440cbb-edb8-4a59-a0da-a523a85a5c43" providerId="ADAL" clId="{74B10DB6-66D6-4FD0-B07E-0A20A633D51B}" dt="2023-07-11T08:13:05.517" v="3024" actId="165"/>
          <ac:spMkLst>
            <pc:docMk/>
            <pc:sldMk cId="3087862348" sldId="267"/>
            <ac:spMk id="6" creationId="{17CC753C-784D-8CCB-EE98-968B572AD06F}"/>
          </ac:spMkLst>
        </pc:spChg>
        <pc:spChg chg="mod">
          <ac:chgData name="SPARKS, Cheyenne (NHS FRIMLEY ICB - D4U1Y)" userId="88440cbb-edb8-4a59-a0da-a523a85a5c43" providerId="ADAL" clId="{74B10DB6-66D6-4FD0-B07E-0A20A633D51B}" dt="2023-07-11T08:13:05.517" v="3024" actId="165"/>
          <ac:spMkLst>
            <pc:docMk/>
            <pc:sldMk cId="3087862348" sldId="267"/>
            <ac:spMk id="7" creationId="{F0717C82-617F-F9EA-2A02-1E1C9526A809}"/>
          </ac:spMkLst>
        </pc:spChg>
        <pc:spChg chg="mod">
          <ac:chgData name="SPARKS, Cheyenne (NHS FRIMLEY ICB - D4U1Y)" userId="88440cbb-edb8-4a59-a0da-a523a85a5c43" providerId="ADAL" clId="{74B10DB6-66D6-4FD0-B07E-0A20A633D51B}" dt="2023-07-11T08:13:05.517" v="3024" actId="165"/>
          <ac:spMkLst>
            <pc:docMk/>
            <pc:sldMk cId="3087862348" sldId="267"/>
            <ac:spMk id="8" creationId="{ED46A805-72F7-8F24-7AC8-0323F0B368E9}"/>
          </ac:spMkLst>
        </pc:spChg>
        <pc:spChg chg="mod">
          <ac:chgData name="SPARKS, Cheyenne (NHS FRIMLEY ICB - D4U1Y)" userId="88440cbb-edb8-4a59-a0da-a523a85a5c43" providerId="ADAL" clId="{74B10DB6-66D6-4FD0-B07E-0A20A633D51B}" dt="2023-07-11T08:13:05.517" v="3024" actId="165"/>
          <ac:spMkLst>
            <pc:docMk/>
            <pc:sldMk cId="3087862348" sldId="267"/>
            <ac:spMk id="9" creationId="{4FD72360-C57D-E368-65F3-B25C5C8C109B}"/>
          </ac:spMkLst>
        </pc:spChg>
        <pc:spChg chg="mod">
          <ac:chgData name="SPARKS, Cheyenne (NHS FRIMLEY ICB - D4U1Y)" userId="88440cbb-edb8-4a59-a0da-a523a85a5c43" providerId="ADAL" clId="{74B10DB6-66D6-4FD0-B07E-0A20A633D51B}" dt="2023-07-11T08:13:05.517" v="3024" actId="165"/>
          <ac:spMkLst>
            <pc:docMk/>
            <pc:sldMk cId="3087862348" sldId="267"/>
            <ac:spMk id="10" creationId="{94108F8D-CB44-7EDE-2AF1-502E82D62952}"/>
          </ac:spMkLst>
        </pc:spChg>
        <pc:spChg chg="mod topLvl">
          <ac:chgData name="SPARKS, Cheyenne (NHS FRIMLEY ICB - D4U1Y)" userId="88440cbb-edb8-4a59-a0da-a523a85a5c43" providerId="ADAL" clId="{74B10DB6-66D6-4FD0-B07E-0A20A633D51B}" dt="2023-07-11T08:17:39.057" v="3045" actId="20577"/>
          <ac:spMkLst>
            <pc:docMk/>
            <pc:sldMk cId="3087862348" sldId="267"/>
            <ac:spMk id="19" creationId="{C1721892-07DA-283D-B1C6-AC51728C6DB7}"/>
          </ac:spMkLst>
        </pc:spChg>
        <pc:grpChg chg="add del mod">
          <ac:chgData name="SPARKS, Cheyenne (NHS FRIMLEY ICB - D4U1Y)" userId="88440cbb-edb8-4a59-a0da-a523a85a5c43" providerId="ADAL" clId="{74B10DB6-66D6-4FD0-B07E-0A20A633D51B}" dt="2023-07-11T08:13:05.517" v="3024" actId="165"/>
          <ac:grpSpMkLst>
            <pc:docMk/>
            <pc:sldMk cId="3087862348" sldId="267"/>
            <ac:grpSpMk id="13" creationId="{16F008CB-7F7E-D18D-6BEF-11B904244C94}"/>
          </ac:grpSpMkLst>
        </pc:grpChg>
        <pc:grpChg chg="mod topLvl">
          <ac:chgData name="SPARKS, Cheyenne (NHS FRIMLEY ICB - D4U1Y)" userId="88440cbb-edb8-4a59-a0da-a523a85a5c43" providerId="ADAL" clId="{74B10DB6-66D6-4FD0-B07E-0A20A633D51B}" dt="2023-07-11T08:13:19.263" v="3028" actId="14100"/>
          <ac:grpSpMkLst>
            <pc:docMk/>
            <pc:sldMk cId="3087862348" sldId="267"/>
            <ac:grpSpMk id="20" creationId="{5A021DB5-DD2D-A2C0-2D09-082629F88655}"/>
          </ac:grpSpMkLst>
        </pc:grpChg>
        <pc:picChg chg="del">
          <ac:chgData name="SPARKS, Cheyenne (NHS FRIMLEY ICB - D4U1Y)" userId="88440cbb-edb8-4a59-a0da-a523a85a5c43" providerId="ADAL" clId="{74B10DB6-66D6-4FD0-B07E-0A20A633D51B}" dt="2023-07-10T12:06:25.438" v="321" actId="478"/>
          <ac:picMkLst>
            <pc:docMk/>
            <pc:sldMk cId="3087862348" sldId="267"/>
            <ac:picMk id="1026" creationId="{EBA7C9A3-4A88-87F8-F323-834826C8CB90}"/>
          </ac:picMkLst>
        </pc:picChg>
      </pc:sldChg>
      <pc:sldChg chg="addSp delSp modSp mod">
        <pc:chgData name="SPARKS, Cheyenne (NHS FRIMLEY ICB - D4U1Y)" userId="88440cbb-edb8-4a59-a0da-a523a85a5c43" providerId="ADAL" clId="{74B10DB6-66D6-4FD0-B07E-0A20A633D51B}" dt="2023-07-10T16:10:48.470" v="3009" actId="14100"/>
        <pc:sldMkLst>
          <pc:docMk/>
          <pc:sldMk cId="983078896" sldId="314"/>
        </pc:sldMkLst>
        <pc:spChg chg="add del">
          <ac:chgData name="SPARKS, Cheyenne (NHS FRIMLEY ICB - D4U1Y)" userId="88440cbb-edb8-4a59-a0da-a523a85a5c43" providerId="ADAL" clId="{74B10DB6-66D6-4FD0-B07E-0A20A633D51B}" dt="2023-07-10T16:00:36.481" v="2328" actId="478"/>
          <ac:spMkLst>
            <pc:docMk/>
            <pc:sldMk cId="983078896" sldId="314"/>
            <ac:spMk id="2" creationId="{FC3C289C-133C-119E-B0ED-CB296EDBFB83}"/>
          </ac:spMkLst>
        </pc:spChg>
        <pc:spChg chg="add del mod">
          <ac:chgData name="SPARKS, Cheyenne (NHS FRIMLEY ICB - D4U1Y)" userId="88440cbb-edb8-4a59-a0da-a523a85a5c43" providerId="ADAL" clId="{74B10DB6-66D6-4FD0-B07E-0A20A633D51B}" dt="2023-07-10T16:00:36.481" v="2328" actId="478"/>
          <ac:spMkLst>
            <pc:docMk/>
            <pc:sldMk cId="983078896" sldId="314"/>
            <ac:spMk id="4" creationId="{D72FA5B8-7DDF-E0F4-6F82-9E5DC0209612}"/>
          </ac:spMkLst>
        </pc:spChg>
        <pc:spChg chg="add del mod">
          <ac:chgData name="SPARKS, Cheyenne (NHS FRIMLEY ICB - D4U1Y)" userId="88440cbb-edb8-4a59-a0da-a523a85a5c43" providerId="ADAL" clId="{74B10DB6-66D6-4FD0-B07E-0A20A633D51B}" dt="2023-07-10T16:03:05.990" v="2598" actId="1036"/>
          <ac:spMkLst>
            <pc:docMk/>
            <pc:sldMk cId="983078896" sldId="314"/>
            <ac:spMk id="5" creationId="{72D7124E-928A-FCEA-77AD-8A7B5E7E9B68}"/>
          </ac:spMkLst>
        </pc:spChg>
        <pc:spChg chg="add del mod">
          <ac:chgData name="SPARKS, Cheyenne (NHS FRIMLEY ICB - D4U1Y)" userId="88440cbb-edb8-4a59-a0da-a523a85a5c43" providerId="ADAL" clId="{74B10DB6-66D6-4FD0-B07E-0A20A633D51B}" dt="2023-07-10T16:00:36.481" v="2328" actId="478"/>
          <ac:spMkLst>
            <pc:docMk/>
            <pc:sldMk cId="983078896" sldId="314"/>
            <ac:spMk id="8" creationId="{EBCFA36D-376F-AC19-C146-BE77CE2EA212}"/>
          </ac:spMkLst>
        </pc:spChg>
        <pc:spChg chg="add del mod">
          <ac:chgData name="SPARKS, Cheyenne (NHS FRIMLEY ICB - D4U1Y)" userId="88440cbb-edb8-4a59-a0da-a523a85a5c43" providerId="ADAL" clId="{74B10DB6-66D6-4FD0-B07E-0A20A633D51B}" dt="2023-07-10T16:00:36.481" v="2328" actId="478"/>
          <ac:spMkLst>
            <pc:docMk/>
            <pc:sldMk cId="983078896" sldId="314"/>
            <ac:spMk id="10" creationId="{6A8EB9F0-CFF4-F0BD-4E60-57B34739B3DF}"/>
          </ac:spMkLst>
        </pc:spChg>
        <pc:spChg chg="del">
          <ac:chgData name="SPARKS, Cheyenne (NHS FRIMLEY ICB - D4U1Y)" userId="88440cbb-edb8-4a59-a0da-a523a85a5c43" providerId="ADAL" clId="{74B10DB6-66D6-4FD0-B07E-0A20A633D51B}" dt="2023-07-10T13:44:20.843" v="847" actId="478"/>
          <ac:spMkLst>
            <pc:docMk/>
            <pc:sldMk cId="983078896" sldId="314"/>
            <ac:spMk id="11" creationId="{C9ECB1AB-FF68-012A-D81E-5B75FDAC29C5}"/>
          </ac:spMkLst>
        </pc:spChg>
        <pc:spChg chg="add del mod">
          <ac:chgData name="SPARKS, Cheyenne (NHS FRIMLEY ICB - D4U1Y)" userId="88440cbb-edb8-4a59-a0da-a523a85a5c43" providerId="ADAL" clId="{74B10DB6-66D6-4FD0-B07E-0A20A633D51B}" dt="2023-07-10T16:02:53.189" v="2559" actId="1036"/>
          <ac:spMkLst>
            <pc:docMk/>
            <pc:sldMk cId="983078896" sldId="314"/>
            <ac:spMk id="16" creationId="{782E3F28-801F-721E-A22E-3E4D1A12D392}"/>
          </ac:spMkLst>
        </pc:spChg>
        <pc:spChg chg="add del mod">
          <ac:chgData name="SPARKS, Cheyenne (NHS FRIMLEY ICB - D4U1Y)" userId="88440cbb-edb8-4a59-a0da-a523a85a5c43" providerId="ADAL" clId="{74B10DB6-66D6-4FD0-B07E-0A20A633D51B}" dt="2023-07-10T16:04:35.486" v="2766" actId="1076"/>
          <ac:spMkLst>
            <pc:docMk/>
            <pc:sldMk cId="983078896" sldId="314"/>
            <ac:spMk id="18" creationId="{A54A1723-0DDF-EE89-F22D-4FE0117759C7}"/>
          </ac:spMkLst>
        </pc:spChg>
        <pc:spChg chg="add del mod">
          <ac:chgData name="SPARKS, Cheyenne (NHS FRIMLEY ICB - D4U1Y)" userId="88440cbb-edb8-4a59-a0da-a523a85a5c43" providerId="ADAL" clId="{74B10DB6-66D6-4FD0-B07E-0A20A633D51B}" dt="2023-07-10T16:10:48.470" v="3009" actId="14100"/>
          <ac:spMkLst>
            <pc:docMk/>
            <pc:sldMk cId="983078896" sldId="314"/>
            <ac:spMk id="19" creationId="{27838D41-6962-DE80-7F95-CAE9341F2BE1}"/>
          </ac:spMkLst>
        </pc:spChg>
        <pc:spChg chg="add del mod">
          <ac:chgData name="SPARKS, Cheyenne (NHS FRIMLEY ICB - D4U1Y)" userId="88440cbb-edb8-4a59-a0da-a523a85a5c43" providerId="ADAL" clId="{74B10DB6-66D6-4FD0-B07E-0A20A633D51B}" dt="2023-07-10T16:03:26.232" v="2611" actId="1035"/>
          <ac:spMkLst>
            <pc:docMk/>
            <pc:sldMk cId="983078896" sldId="314"/>
            <ac:spMk id="20" creationId="{2525EB28-E985-93DB-7F02-C53F455D457F}"/>
          </ac:spMkLst>
        </pc:spChg>
        <pc:spChg chg="add del mod">
          <ac:chgData name="SPARKS, Cheyenne (NHS FRIMLEY ICB - D4U1Y)" userId="88440cbb-edb8-4a59-a0da-a523a85a5c43" providerId="ADAL" clId="{74B10DB6-66D6-4FD0-B07E-0A20A633D51B}" dt="2023-07-10T16:04:31.055" v="2765" actId="1076"/>
          <ac:spMkLst>
            <pc:docMk/>
            <pc:sldMk cId="983078896" sldId="314"/>
            <ac:spMk id="21" creationId="{0E6C1F49-A981-64DD-1C2C-19C2D5A115A9}"/>
          </ac:spMkLst>
        </pc:spChg>
        <pc:spChg chg="add del mod">
          <ac:chgData name="SPARKS, Cheyenne (NHS FRIMLEY ICB - D4U1Y)" userId="88440cbb-edb8-4a59-a0da-a523a85a5c43" providerId="ADAL" clId="{74B10DB6-66D6-4FD0-B07E-0A20A633D51B}" dt="2023-07-10T16:02:56.829" v="2572" actId="1036"/>
          <ac:spMkLst>
            <pc:docMk/>
            <pc:sldMk cId="983078896" sldId="314"/>
            <ac:spMk id="22" creationId="{FC547C43-AA1E-F722-EB36-F6E1C68124C5}"/>
          </ac:spMkLst>
        </pc:spChg>
        <pc:spChg chg="add del mod">
          <ac:chgData name="SPARKS, Cheyenne (NHS FRIMLEY ICB - D4U1Y)" userId="88440cbb-edb8-4a59-a0da-a523a85a5c43" providerId="ADAL" clId="{74B10DB6-66D6-4FD0-B07E-0A20A633D51B}" dt="2023-07-10T16:09:15.303" v="2951" actId="1036"/>
          <ac:spMkLst>
            <pc:docMk/>
            <pc:sldMk cId="983078896" sldId="314"/>
            <ac:spMk id="23" creationId="{DF06E879-F603-FCF4-8821-BF2F377E3CAF}"/>
          </ac:spMkLst>
        </pc:spChg>
        <pc:spChg chg="add del">
          <ac:chgData name="SPARKS, Cheyenne (NHS FRIMLEY ICB - D4U1Y)" userId="88440cbb-edb8-4a59-a0da-a523a85a5c43" providerId="ADAL" clId="{74B10DB6-66D6-4FD0-B07E-0A20A633D51B}" dt="2023-07-10T13:49:56.813" v="1215" actId="22"/>
          <ac:spMkLst>
            <pc:docMk/>
            <pc:sldMk cId="983078896" sldId="314"/>
            <ac:spMk id="24" creationId="{46C1E133-1C5A-2BAC-EFB2-939BFD2F6620}"/>
          </ac:spMkLst>
        </pc:spChg>
        <pc:spChg chg="add del mod">
          <ac:chgData name="SPARKS, Cheyenne (NHS FRIMLEY ICB - D4U1Y)" userId="88440cbb-edb8-4a59-a0da-a523a85a5c43" providerId="ADAL" clId="{74B10DB6-66D6-4FD0-B07E-0A20A633D51B}" dt="2023-07-10T16:00:36.481" v="2328" actId="478"/>
          <ac:spMkLst>
            <pc:docMk/>
            <pc:sldMk cId="983078896" sldId="314"/>
            <ac:spMk id="25" creationId="{17E9CDF8-D5E5-5D28-EB5D-DCC5DDA9B4BD}"/>
          </ac:spMkLst>
        </pc:spChg>
        <pc:spChg chg="add del mod">
          <ac:chgData name="SPARKS, Cheyenne (NHS FRIMLEY ICB - D4U1Y)" userId="88440cbb-edb8-4a59-a0da-a523a85a5c43" providerId="ADAL" clId="{74B10DB6-66D6-4FD0-B07E-0A20A633D51B}" dt="2023-07-10T16:00:36.481" v="2328" actId="478"/>
          <ac:spMkLst>
            <pc:docMk/>
            <pc:sldMk cId="983078896" sldId="314"/>
            <ac:spMk id="26" creationId="{1825BEC8-6E96-213D-8014-59EEE2424192}"/>
          </ac:spMkLst>
        </pc:spChg>
        <pc:spChg chg="add del mod">
          <ac:chgData name="SPARKS, Cheyenne (NHS FRIMLEY ICB - D4U1Y)" userId="88440cbb-edb8-4a59-a0da-a523a85a5c43" providerId="ADAL" clId="{74B10DB6-66D6-4FD0-B07E-0A20A633D51B}" dt="2023-07-10T16:03:04.630" v="2595" actId="1035"/>
          <ac:spMkLst>
            <pc:docMk/>
            <pc:sldMk cId="983078896" sldId="314"/>
            <ac:spMk id="27" creationId="{402E1E71-D102-76B0-D656-46CE24B4589E}"/>
          </ac:spMkLst>
        </pc:spChg>
        <pc:spChg chg="add del mod">
          <ac:chgData name="SPARKS, Cheyenne (NHS FRIMLEY ICB - D4U1Y)" userId="88440cbb-edb8-4a59-a0da-a523a85a5c43" providerId="ADAL" clId="{74B10DB6-66D6-4FD0-B07E-0A20A633D51B}" dt="2023-07-10T16:00:36.481" v="2328" actId="478"/>
          <ac:spMkLst>
            <pc:docMk/>
            <pc:sldMk cId="983078896" sldId="314"/>
            <ac:spMk id="28" creationId="{D47F0EC8-D470-BE63-2081-C0A4C59B6AA7}"/>
          </ac:spMkLst>
        </pc:spChg>
        <pc:spChg chg="add del mod">
          <ac:chgData name="SPARKS, Cheyenne (NHS FRIMLEY ICB - D4U1Y)" userId="88440cbb-edb8-4a59-a0da-a523a85a5c43" providerId="ADAL" clId="{74B10DB6-66D6-4FD0-B07E-0A20A633D51B}" dt="2023-07-10T16:04:58.166" v="2768" actId="14100"/>
          <ac:spMkLst>
            <pc:docMk/>
            <pc:sldMk cId="983078896" sldId="314"/>
            <ac:spMk id="29" creationId="{20B2490A-5462-2778-2196-573345F14D77}"/>
          </ac:spMkLst>
        </pc:spChg>
        <pc:spChg chg="add mod">
          <ac:chgData name="SPARKS, Cheyenne (NHS FRIMLEY ICB - D4U1Y)" userId="88440cbb-edb8-4a59-a0da-a523a85a5c43" providerId="ADAL" clId="{74B10DB6-66D6-4FD0-B07E-0A20A633D51B}" dt="2023-07-10T16:09:12.339" v="2942" actId="14100"/>
          <ac:spMkLst>
            <pc:docMk/>
            <pc:sldMk cId="983078896" sldId="314"/>
            <ac:spMk id="30" creationId="{ADA273C9-AEAD-711F-5F9D-25FAAADA4FE8}"/>
          </ac:spMkLst>
        </pc:spChg>
        <pc:spChg chg="add mod">
          <ac:chgData name="SPARKS, Cheyenne (NHS FRIMLEY ICB - D4U1Y)" userId="88440cbb-edb8-4a59-a0da-a523a85a5c43" providerId="ADAL" clId="{74B10DB6-66D6-4FD0-B07E-0A20A633D51B}" dt="2023-07-10T16:09:37.116" v="3007" actId="14100"/>
          <ac:spMkLst>
            <pc:docMk/>
            <pc:sldMk cId="983078896" sldId="314"/>
            <ac:spMk id="31" creationId="{4FF0BFE8-61A1-5993-33B3-F942BE280E5F}"/>
          </ac:spMkLst>
        </pc:spChg>
        <pc:grpChg chg="del">
          <ac:chgData name="SPARKS, Cheyenne (NHS FRIMLEY ICB - D4U1Y)" userId="88440cbb-edb8-4a59-a0da-a523a85a5c43" providerId="ADAL" clId="{74B10DB6-66D6-4FD0-B07E-0A20A633D51B}" dt="2023-07-10T13:44:19.948" v="846" actId="478"/>
          <ac:grpSpMkLst>
            <pc:docMk/>
            <pc:sldMk cId="983078896" sldId="314"/>
            <ac:grpSpMk id="15" creationId="{7F8B4B95-5A4E-0E43-AD25-CBC8D33E16FC}"/>
          </ac:grpSpMkLst>
        </pc:grpChg>
        <pc:picChg chg="add del">
          <ac:chgData name="SPARKS, Cheyenne (NHS FRIMLEY ICB - D4U1Y)" userId="88440cbb-edb8-4a59-a0da-a523a85a5c43" providerId="ADAL" clId="{74B10DB6-66D6-4FD0-B07E-0A20A633D51B}" dt="2023-07-10T16:00:36.481" v="2328" actId="478"/>
          <ac:picMkLst>
            <pc:docMk/>
            <pc:sldMk cId="983078896" sldId="314"/>
            <ac:picMk id="3" creationId="{7A3F1A7B-8BF8-55FD-DC35-781FDE595AF1}"/>
          </ac:picMkLst>
        </pc:picChg>
        <pc:picChg chg="del">
          <ac:chgData name="SPARKS, Cheyenne (NHS FRIMLEY ICB - D4U1Y)" userId="88440cbb-edb8-4a59-a0da-a523a85a5c43" providerId="ADAL" clId="{74B10DB6-66D6-4FD0-B07E-0A20A633D51B}" dt="2023-07-10T13:44:26.377" v="848" actId="478"/>
          <ac:picMkLst>
            <pc:docMk/>
            <pc:sldMk cId="983078896" sldId="314"/>
            <ac:picMk id="6" creationId="{A1DD550C-EBCC-B740-9FA4-36CF87EED3F1}"/>
          </ac:picMkLst>
        </pc:picChg>
        <pc:picChg chg="add del">
          <ac:chgData name="SPARKS, Cheyenne (NHS FRIMLEY ICB - D4U1Y)" userId="88440cbb-edb8-4a59-a0da-a523a85a5c43" providerId="ADAL" clId="{74B10DB6-66D6-4FD0-B07E-0A20A633D51B}" dt="2023-07-10T16:00:36.481" v="2328" actId="478"/>
          <ac:picMkLst>
            <pc:docMk/>
            <pc:sldMk cId="983078896" sldId="314"/>
            <ac:picMk id="1026" creationId="{27AA3E71-1F19-300C-F6C4-F7079C95B897}"/>
          </ac:picMkLst>
        </pc:picChg>
      </pc:sldChg>
      <pc:sldChg chg="del">
        <pc:chgData name="SPARKS, Cheyenne (NHS FRIMLEY ICB - D4U1Y)" userId="88440cbb-edb8-4a59-a0da-a523a85a5c43" providerId="ADAL" clId="{74B10DB6-66D6-4FD0-B07E-0A20A633D51B}" dt="2023-07-10T13:09:25.336" v="380" actId="47"/>
        <pc:sldMkLst>
          <pc:docMk/>
          <pc:sldMk cId="2797373469" sldId="316"/>
        </pc:sldMkLst>
      </pc:sldChg>
      <pc:sldChg chg="modSp del mod">
        <pc:chgData name="SPARKS, Cheyenne (NHS FRIMLEY ICB - D4U1Y)" userId="88440cbb-edb8-4a59-a0da-a523a85a5c43" providerId="ADAL" clId="{74B10DB6-66D6-4FD0-B07E-0A20A633D51B}" dt="2023-07-10T13:31:43.599" v="839" actId="47"/>
        <pc:sldMkLst>
          <pc:docMk/>
          <pc:sldMk cId="578535864" sldId="317"/>
        </pc:sldMkLst>
        <pc:spChg chg="mod ord">
          <ac:chgData name="SPARKS, Cheyenne (NHS FRIMLEY ICB - D4U1Y)" userId="88440cbb-edb8-4a59-a0da-a523a85a5c43" providerId="ADAL" clId="{74B10DB6-66D6-4FD0-B07E-0A20A633D51B}" dt="2023-07-10T13:12:14.653" v="536" actId="27107"/>
          <ac:spMkLst>
            <pc:docMk/>
            <pc:sldMk cId="578535864" sldId="317"/>
            <ac:spMk id="21" creationId="{8F4E4BDB-B774-733E-540E-B3303E7080C9}"/>
          </ac:spMkLst>
        </pc:spChg>
      </pc:sldChg>
      <pc:sldChg chg="modSp mod">
        <pc:chgData name="SPARKS, Cheyenne (NHS FRIMLEY ICB - D4U1Y)" userId="88440cbb-edb8-4a59-a0da-a523a85a5c43" providerId="ADAL" clId="{74B10DB6-66D6-4FD0-B07E-0A20A633D51B}" dt="2023-07-11T08:20:19.441" v="3057" actId="255"/>
        <pc:sldMkLst>
          <pc:docMk/>
          <pc:sldMk cId="3000665565" sldId="318"/>
        </pc:sldMkLst>
        <pc:spChg chg="mod">
          <ac:chgData name="SPARKS, Cheyenne (NHS FRIMLEY ICB - D4U1Y)" userId="88440cbb-edb8-4a59-a0da-a523a85a5c43" providerId="ADAL" clId="{74B10DB6-66D6-4FD0-B07E-0A20A633D51B}" dt="2023-07-11T08:20:19.441" v="3057" actId="255"/>
          <ac:spMkLst>
            <pc:docMk/>
            <pc:sldMk cId="3000665565" sldId="318"/>
            <ac:spMk id="2" creationId="{089806E3-A88A-1E6A-59F9-91686DC2FE07}"/>
          </ac:spMkLst>
        </pc:spChg>
        <pc:picChg chg="mod">
          <ac:chgData name="SPARKS, Cheyenne (NHS FRIMLEY ICB - D4U1Y)" userId="88440cbb-edb8-4a59-a0da-a523a85a5c43" providerId="ADAL" clId="{74B10DB6-66D6-4FD0-B07E-0A20A633D51B}" dt="2023-07-11T08:20:08.608" v="3054" actId="1036"/>
          <ac:picMkLst>
            <pc:docMk/>
            <pc:sldMk cId="3000665565" sldId="318"/>
            <ac:picMk id="3" creationId="{D97EB85E-A6FB-30AE-477C-05805BD2B2EB}"/>
          </ac:picMkLst>
        </pc:picChg>
      </pc:sldChg>
      <pc:sldChg chg="del">
        <pc:chgData name="SPARKS, Cheyenne (NHS FRIMLEY ICB - D4U1Y)" userId="88440cbb-edb8-4a59-a0da-a523a85a5c43" providerId="ADAL" clId="{74B10DB6-66D6-4FD0-B07E-0A20A633D51B}" dt="2023-07-11T08:18:51.262" v="3046" actId="47"/>
        <pc:sldMkLst>
          <pc:docMk/>
          <pc:sldMk cId="607988773" sldId="320"/>
        </pc:sldMkLst>
      </pc:sldChg>
      <pc:sldChg chg="addSp delSp modSp add mod">
        <pc:chgData name="SPARKS, Cheyenne (NHS FRIMLEY ICB - D4U1Y)" userId="88440cbb-edb8-4a59-a0da-a523a85a5c43" providerId="ADAL" clId="{74B10DB6-66D6-4FD0-B07E-0A20A633D51B}" dt="2023-07-11T11:46:46.717" v="5861" actId="1076"/>
        <pc:sldMkLst>
          <pc:docMk/>
          <pc:sldMk cId="2003329497" sldId="321"/>
        </pc:sldMkLst>
        <pc:spChg chg="mod">
          <ac:chgData name="SPARKS, Cheyenne (NHS FRIMLEY ICB - D4U1Y)" userId="88440cbb-edb8-4a59-a0da-a523a85a5c43" providerId="ADAL" clId="{74B10DB6-66D6-4FD0-B07E-0A20A633D51B}" dt="2023-07-10T13:09:36.505" v="397" actId="20577"/>
          <ac:spMkLst>
            <pc:docMk/>
            <pc:sldMk cId="2003329497" sldId="321"/>
            <ac:spMk id="2" creationId="{0A8B8380-94E3-072A-A233-E9BE79174908}"/>
          </ac:spMkLst>
        </pc:spChg>
        <pc:spChg chg="add mod">
          <ac:chgData name="SPARKS, Cheyenne (NHS FRIMLEY ICB - D4U1Y)" userId="88440cbb-edb8-4a59-a0da-a523a85a5c43" providerId="ADAL" clId="{74B10DB6-66D6-4FD0-B07E-0A20A633D51B}" dt="2023-07-11T09:24:26.853" v="4587" actId="164"/>
          <ac:spMkLst>
            <pc:docMk/>
            <pc:sldMk cId="2003329497" sldId="321"/>
            <ac:spMk id="3" creationId="{CE8ED49E-1C7C-E3FB-62CE-969E99DE355E}"/>
          </ac:spMkLst>
        </pc:spChg>
        <pc:spChg chg="add del mod">
          <ac:chgData name="SPARKS, Cheyenne (NHS FRIMLEY ICB - D4U1Y)" userId="88440cbb-edb8-4a59-a0da-a523a85a5c43" providerId="ADAL" clId="{74B10DB6-66D6-4FD0-B07E-0A20A633D51B}" dt="2023-07-10T13:27:07.019" v="787"/>
          <ac:spMkLst>
            <pc:docMk/>
            <pc:sldMk cId="2003329497" sldId="321"/>
            <ac:spMk id="4" creationId="{37CB93D0-C7FA-9652-7A31-14F62D855185}"/>
          </ac:spMkLst>
        </pc:spChg>
        <pc:spChg chg="del">
          <ac:chgData name="SPARKS, Cheyenne (NHS FRIMLEY ICB - D4U1Y)" userId="88440cbb-edb8-4a59-a0da-a523a85a5c43" providerId="ADAL" clId="{74B10DB6-66D6-4FD0-B07E-0A20A633D51B}" dt="2023-07-10T13:10:42.154" v="398" actId="478"/>
          <ac:spMkLst>
            <pc:docMk/>
            <pc:sldMk cId="2003329497" sldId="321"/>
            <ac:spMk id="5" creationId="{601D6D5F-7991-8D46-5E45-B623DA3EAA44}"/>
          </ac:spMkLst>
        </pc:spChg>
        <pc:spChg chg="add mod">
          <ac:chgData name="SPARKS, Cheyenne (NHS FRIMLEY ICB - D4U1Y)" userId="88440cbb-edb8-4a59-a0da-a523a85a5c43" providerId="ADAL" clId="{74B10DB6-66D6-4FD0-B07E-0A20A633D51B}" dt="2023-07-11T09:47:23.788" v="5811" actId="1076"/>
          <ac:spMkLst>
            <pc:docMk/>
            <pc:sldMk cId="2003329497" sldId="321"/>
            <ac:spMk id="10" creationId="{59B4E85D-2485-17A4-4916-A681BE038010}"/>
          </ac:spMkLst>
        </pc:spChg>
        <pc:spChg chg="add mod">
          <ac:chgData name="SPARKS, Cheyenne (NHS FRIMLEY ICB - D4U1Y)" userId="88440cbb-edb8-4a59-a0da-a523a85a5c43" providerId="ADAL" clId="{74B10DB6-66D6-4FD0-B07E-0A20A633D51B}" dt="2023-07-11T09:53:43.853" v="5832" actId="1076"/>
          <ac:spMkLst>
            <pc:docMk/>
            <pc:sldMk cId="2003329497" sldId="321"/>
            <ac:spMk id="12" creationId="{109868D5-2526-14C4-3B88-7A830181365D}"/>
          </ac:spMkLst>
        </pc:spChg>
        <pc:spChg chg="add mod">
          <ac:chgData name="SPARKS, Cheyenne (NHS FRIMLEY ICB - D4U1Y)" userId="88440cbb-edb8-4a59-a0da-a523a85a5c43" providerId="ADAL" clId="{74B10DB6-66D6-4FD0-B07E-0A20A633D51B}" dt="2023-07-11T11:46:46.717" v="5861" actId="1076"/>
          <ac:spMkLst>
            <pc:docMk/>
            <pc:sldMk cId="2003329497" sldId="321"/>
            <ac:spMk id="13" creationId="{113E1C4F-BCD4-E3E7-871E-D15952D015F7}"/>
          </ac:spMkLst>
        </pc:spChg>
        <pc:spChg chg="add mod">
          <ac:chgData name="SPARKS, Cheyenne (NHS FRIMLEY ICB - D4U1Y)" userId="88440cbb-edb8-4a59-a0da-a523a85a5c43" providerId="ADAL" clId="{74B10DB6-66D6-4FD0-B07E-0A20A633D51B}" dt="2023-07-11T10:04:59.054" v="5838" actId="1076"/>
          <ac:spMkLst>
            <pc:docMk/>
            <pc:sldMk cId="2003329497" sldId="321"/>
            <ac:spMk id="16" creationId="{08A0B570-6D38-B216-2ABC-7DE84A08DDA4}"/>
          </ac:spMkLst>
        </pc:spChg>
        <pc:spChg chg="mod">
          <ac:chgData name="SPARKS, Cheyenne (NHS FRIMLEY ICB - D4U1Y)" userId="88440cbb-edb8-4a59-a0da-a523a85a5c43" providerId="ADAL" clId="{74B10DB6-66D6-4FD0-B07E-0A20A633D51B}" dt="2023-07-11T09:24:36.979" v="4623" actId="1035"/>
          <ac:spMkLst>
            <pc:docMk/>
            <pc:sldMk cId="2003329497" sldId="321"/>
            <ac:spMk id="17" creationId="{42CA447D-D314-C3AA-7C2C-32AD7AA3C8F7}"/>
          </ac:spMkLst>
        </pc:spChg>
        <pc:spChg chg="add del">
          <ac:chgData name="SPARKS, Cheyenne (NHS FRIMLEY ICB - D4U1Y)" userId="88440cbb-edb8-4a59-a0da-a523a85a5c43" providerId="ADAL" clId="{74B10DB6-66D6-4FD0-B07E-0A20A633D51B}" dt="2023-07-10T13:11:31.066" v="533" actId="478"/>
          <ac:spMkLst>
            <pc:docMk/>
            <pc:sldMk cId="2003329497" sldId="321"/>
            <ac:spMk id="20" creationId="{A145B831-A934-80F8-0066-C4C3A509E2CC}"/>
          </ac:spMkLst>
        </pc:spChg>
        <pc:spChg chg="mod">
          <ac:chgData name="SPARKS, Cheyenne (NHS FRIMLEY ICB - D4U1Y)" userId="88440cbb-edb8-4a59-a0da-a523a85a5c43" providerId="ADAL" clId="{74B10DB6-66D6-4FD0-B07E-0A20A633D51B}" dt="2023-07-11T09:32:19.762" v="5053" actId="1035"/>
          <ac:spMkLst>
            <pc:docMk/>
            <pc:sldMk cId="2003329497" sldId="321"/>
            <ac:spMk id="21" creationId="{8F4E4BDB-B774-733E-540E-B3303E7080C9}"/>
          </ac:spMkLst>
        </pc:spChg>
        <pc:grpChg chg="add mod">
          <ac:chgData name="SPARKS, Cheyenne (NHS FRIMLEY ICB - D4U1Y)" userId="88440cbb-edb8-4a59-a0da-a523a85a5c43" providerId="ADAL" clId="{74B10DB6-66D6-4FD0-B07E-0A20A633D51B}" dt="2023-07-11T09:32:28.323" v="5076" actId="1036"/>
          <ac:grpSpMkLst>
            <pc:docMk/>
            <pc:sldMk cId="2003329497" sldId="321"/>
            <ac:grpSpMk id="9" creationId="{7D30FC95-16A2-D984-C1D3-285D0EDCF99C}"/>
          </ac:grpSpMkLst>
        </pc:grpChg>
        <pc:picChg chg="add del">
          <ac:chgData name="SPARKS, Cheyenne (NHS FRIMLEY ICB - D4U1Y)" userId="88440cbb-edb8-4a59-a0da-a523a85a5c43" providerId="ADAL" clId="{74B10DB6-66D6-4FD0-B07E-0A20A633D51B}" dt="2023-07-11T09:24:07.636" v="4582" actId="478"/>
          <ac:picMkLst>
            <pc:docMk/>
            <pc:sldMk cId="2003329497" sldId="321"/>
            <ac:picMk id="5" creationId="{747998F0-1420-3F32-7482-1C34D7FE334B}"/>
          </ac:picMkLst>
        </pc:picChg>
        <pc:picChg chg="add del mod">
          <ac:chgData name="SPARKS, Cheyenne (NHS FRIMLEY ICB - D4U1Y)" userId="88440cbb-edb8-4a59-a0da-a523a85a5c43" providerId="ADAL" clId="{74B10DB6-66D6-4FD0-B07E-0A20A633D51B}" dt="2023-07-10T13:42:12.380" v="845" actId="478"/>
          <ac:picMkLst>
            <pc:docMk/>
            <pc:sldMk cId="2003329497" sldId="321"/>
            <ac:picMk id="7" creationId="{CFFA552B-0997-9429-CCBF-B286D53F7C47}"/>
          </ac:picMkLst>
        </pc:picChg>
        <pc:picChg chg="add mod">
          <ac:chgData name="SPARKS, Cheyenne (NHS FRIMLEY ICB - D4U1Y)" userId="88440cbb-edb8-4a59-a0da-a523a85a5c43" providerId="ADAL" clId="{74B10DB6-66D6-4FD0-B07E-0A20A633D51B}" dt="2023-07-11T09:24:26.853" v="4587" actId="164"/>
          <ac:picMkLst>
            <pc:docMk/>
            <pc:sldMk cId="2003329497" sldId="321"/>
            <ac:picMk id="7" creationId="{ED527C35-40B6-3805-A16F-0CC13D017BCF}"/>
          </ac:picMkLst>
        </pc:picChg>
        <pc:picChg chg="add mod">
          <ac:chgData name="SPARKS, Cheyenne (NHS FRIMLEY ICB - D4U1Y)" userId="88440cbb-edb8-4a59-a0da-a523a85a5c43" providerId="ADAL" clId="{74B10DB6-66D6-4FD0-B07E-0A20A633D51B}" dt="2023-07-11T09:24:44.883" v="4635" actId="1038"/>
          <ac:picMkLst>
            <pc:docMk/>
            <pc:sldMk cId="2003329497" sldId="321"/>
            <ac:picMk id="8" creationId="{9A73BDA5-2190-E4AD-57F1-AE27B2EC1180}"/>
          </ac:picMkLst>
        </pc:picChg>
        <pc:picChg chg="del">
          <ac:chgData name="SPARKS, Cheyenne (NHS FRIMLEY ICB - D4U1Y)" userId="88440cbb-edb8-4a59-a0da-a523a85a5c43" providerId="ADAL" clId="{74B10DB6-66D6-4FD0-B07E-0A20A633D51B}" dt="2023-07-10T13:10:43.904" v="399" actId="478"/>
          <ac:picMkLst>
            <pc:docMk/>
            <pc:sldMk cId="2003329497" sldId="321"/>
            <ac:picMk id="15" creationId="{2B89DF25-3630-1FD9-C6A9-03457A4F0EC0}"/>
          </ac:picMkLst>
        </pc:picChg>
        <pc:picChg chg="add mod">
          <ac:chgData name="SPARKS, Cheyenne (NHS FRIMLEY ICB - D4U1Y)" userId="88440cbb-edb8-4a59-a0da-a523a85a5c43" providerId="ADAL" clId="{74B10DB6-66D6-4FD0-B07E-0A20A633D51B}" dt="2023-07-11T11:46:37.494" v="5860" actId="1076"/>
          <ac:picMkLst>
            <pc:docMk/>
            <pc:sldMk cId="2003329497" sldId="321"/>
            <ac:picMk id="15" creationId="{F4836EE5-AEBF-0D1B-E38B-E16789FBB5D4}"/>
          </ac:picMkLst>
        </pc:picChg>
        <pc:picChg chg="mod">
          <ac:chgData name="SPARKS, Cheyenne (NHS FRIMLEY ICB - D4U1Y)" userId="88440cbb-edb8-4a59-a0da-a523a85a5c43" providerId="ADAL" clId="{74B10DB6-66D6-4FD0-B07E-0A20A633D51B}" dt="2023-07-11T10:04:44.846" v="5834" actId="1076"/>
          <ac:picMkLst>
            <pc:docMk/>
            <pc:sldMk cId="2003329497" sldId="321"/>
            <ac:picMk id="19" creationId="{F1E57944-331D-C90B-A832-4A98BDE65C61}"/>
          </ac:picMkLst>
        </pc:picChg>
        <pc:picChg chg="add mod">
          <ac:chgData name="SPARKS, Cheyenne (NHS FRIMLEY ICB - D4U1Y)" userId="88440cbb-edb8-4a59-a0da-a523a85a5c43" providerId="ADAL" clId="{74B10DB6-66D6-4FD0-B07E-0A20A633D51B}" dt="2023-07-11T09:32:19.762" v="5053" actId="1035"/>
          <ac:picMkLst>
            <pc:docMk/>
            <pc:sldMk cId="2003329497" sldId="321"/>
            <ac:picMk id="1026" creationId="{B46E67EC-DC77-BD20-035E-0BB8C3C4622E}"/>
          </ac:picMkLst>
        </pc:picChg>
      </pc:sldChg>
      <pc:sldChg chg="addSp delSp modSp new mod setBg">
        <pc:chgData name="SPARKS, Cheyenne (NHS FRIMLEY ICB - D4U1Y)" userId="88440cbb-edb8-4a59-a0da-a523a85a5c43" providerId="ADAL" clId="{74B10DB6-66D6-4FD0-B07E-0A20A633D51B}" dt="2023-07-11T09:21:19.163" v="4553" actId="1076"/>
        <pc:sldMkLst>
          <pc:docMk/>
          <pc:sldMk cId="744478262" sldId="322"/>
        </pc:sldMkLst>
        <pc:spChg chg="add mod">
          <ac:chgData name="SPARKS, Cheyenne (NHS FRIMLEY ICB - D4U1Y)" userId="88440cbb-edb8-4a59-a0da-a523a85a5c43" providerId="ADAL" clId="{74B10DB6-66D6-4FD0-B07E-0A20A633D51B}" dt="2023-07-11T08:32:26.495" v="3474" actId="12788"/>
          <ac:spMkLst>
            <pc:docMk/>
            <pc:sldMk cId="744478262" sldId="322"/>
            <ac:spMk id="2" creationId="{1AE065AC-B166-E251-5A3B-2280BE78E763}"/>
          </ac:spMkLst>
        </pc:spChg>
        <pc:spChg chg="add mod">
          <ac:chgData name="SPARKS, Cheyenne (NHS FRIMLEY ICB - D4U1Y)" userId="88440cbb-edb8-4a59-a0da-a523a85a5c43" providerId="ADAL" clId="{74B10DB6-66D6-4FD0-B07E-0A20A633D51B}" dt="2023-07-11T09:08:56.852" v="4374" actId="207"/>
          <ac:spMkLst>
            <pc:docMk/>
            <pc:sldMk cId="744478262" sldId="322"/>
            <ac:spMk id="3" creationId="{CCEE131A-1F13-7B92-1CF0-6DBE3E3B9C5E}"/>
          </ac:spMkLst>
        </pc:spChg>
        <pc:spChg chg="add mod">
          <ac:chgData name="SPARKS, Cheyenne (NHS FRIMLEY ICB - D4U1Y)" userId="88440cbb-edb8-4a59-a0da-a523a85a5c43" providerId="ADAL" clId="{74B10DB6-66D6-4FD0-B07E-0A20A633D51B}" dt="2023-07-11T09:05:41.948" v="4177" actId="1038"/>
          <ac:spMkLst>
            <pc:docMk/>
            <pc:sldMk cId="744478262" sldId="322"/>
            <ac:spMk id="4" creationId="{A22E1EA5-4841-98B7-C406-9F506BB0F3D6}"/>
          </ac:spMkLst>
        </pc:spChg>
        <pc:spChg chg="add mod">
          <ac:chgData name="SPARKS, Cheyenne (NHS FRIMLEY ICB - D4U1Y)" userId="88440cbb-edb8-4a59-a0da-a523a85a5c43" providerId="ADAL" clId="{74B10DB6-66D6-4FD0-B07E-0A20A633D51B}" dt="2023-07-11T09:06:53.244" v="4305" actId="1036"/>
          <ac:spMkLst>
            <pc:docMk/>
            <pc:sldMk cId="744478262" sldId="322"/>
            <ac:spMk id="5" creationId="{3BC982DE-C56A-962E-D73F-E0D47BFE00A9}"/>
          </ac:spMkLst>
        </pc:spChg>
        <pc:spChg chg="add mod">
          <ac:chgData name="SPARKS, Cheyenne (NHS FRIMLEY ICB - D4U1Y)" userId="88440cbb-edb8-4a59-a0da-a523a85a5c43" providerId="ADAL" clId="{74B10DB6-66D6-4FD0-B07E-0A20A633D51B}" dt="2023-07-11T09:08:49.731" v="4373" actId="207"/>
          <ac:spMkLst>
            <pc:docMk/>
            <pc:sldMk cId="744478262" sldId="322"/>
            <ac:spMk id="6" creationId="{90EE49D3-69D0-C3C2-1D23-65B9F1CBA91B}"/>
          </ac:spMkLst>
        </pc:spChg>
        <pc:spChg chg="add mod">
          <ac:chgData name="SPARKS, Cheyenne (NHS FRIMLEY ICB - D4U1Y)" userId="88440cbb-edb8-4a59-a0da-a523a85a5c43" providerId="ADAL" clId="{74B10DB6-66D6-4FD0-B07E-0A20A633D51B}" dt="2023-07-11T09:20:13.892" v="4543" actId="1036"/>
          <ac:spMkLst>
            <pc:docMk/>
            <pc:sldMk cId="744478262" sldId="322"/>
            <ac:spMk id="7" creationId="{C099FC94-8F7E-0E8E-D13B-587281D21A9D}"/>
          </ac:spMkLst>
        </pc:spChg>
        <pc:spChg chg="add mod">
          <ac:chgData name="SPARKS, Cheyenne (NHS FRIMLEY ICB - D4U1Y)" userId="88440cbb-edb8-4a59-a0da-a523a85a5c43" providerId="ADAL" clId="{74B10DB6-66D6-4FD0-B07E-0A20A633D51B}" dt="2023-07-11T09:08:13.674" v="4372" actId="1038"/>
          <ac:spMkLst>
            <pc:docMk/>
            <pc:sldMk cId="744478262" sldId="322"/>
            <ac:spMk id="8" creationId="{FD91CDCD-FAE8-4606-0147-93CAA797AA11}"/>
          </ac:spMkLst>
        </pc:spChg>
        <pc:spChg chg="add del mod">
          <ac:chgData name="SPARKS, Cheyenne (NHS FRIMLEY ICB - D4U1Y)" userId="88440cbb-edb8-4a59-a0da-a523a85a5c43" providerId="ADAL" clId="{74B10DB6-66D6-4FD0-B07E-0A20A633D51B}" dt="2023-07-11T08:57:21.217" v="3935" actId="22"/>
          <ac:spMkLst>
            <pc:docMk/>
            <pc:sldMk cId="744478262" sldId="322"/>
            <ac:spMk id="10" creationId="{0B9D9B54-D048-D701-C149-D0501721C4E5}"/>
          </ac:spMkLst>
        </pc:spChg>
        <pc:spChg chg="add mod">
          <ac:chgData name="SPARKS, Cheyenne (NHS FRIMLEY ICB - D4U1Y)" userId="88440cbb-edb8-4a59-a0da-a523a85a5c43" providerId="ADAL" clId="{74B10DB6-66D6-4FD0-B07E-0A20A633D51B}" dt="2023-07-11T09:06:57.483" v="4317" actId="1035"/>
          <ac:spMkLst>
            <pc:docMk/>
            <pc:sldMk cId="744478262" sldId="322"/>
            <ac:spMk id="12" creationId="{BE06C319-628C-5D3A-EBC5-4B7A087DC7ED}"/>
          </ac:spMkLst>
        </pc:spChg>
        <pc:spChg chg="add mod">
          <ac:chgData name="SPARKS, Cheyenne (NHS FRIMLEY ICB - D4U1Y)" userId="88440cbb-edb8-4a59-a0da-a523a85a5c43" providerId="ADAL" clId="{74B10DB6-66D6-4FD0-B07E-0A20A633D51B}" dt="2023-07-11T09:15:27.879" v="4520" actId="1037"/>
          <ac:spMkLst>
            <pc:docMk/>
            <pc:sldMk cId="744478262" sldId="322"/>
            <ac:spMk id="13" creationId="{274833B3-20EB-4A9E-0F77-D8F14A3355BF}"/>
          </ac:spMkLst>
        </pc:spChg>
        <pc:picChg chg="add mod">
          <ac:chgData name="SPARKS, Cheyenne (NHS FRIMLEY ICB - D4U1Y)" userId="88440cbb-edb8-4a59-a0da-a523a85a5c43" providerId="ADAL" clId="{74B10DB6-66D6-4FD0-B07E-0A20A633D51B}" dt="2023-07-11T08:23:10.961" v="3069" actId="1036"/>
          <ac:picMkLst>
            <pc:docMk/>
            <pc:sldMk cId="744478262" sldId="322"/>
            <ac:picMk id="1026" creationId="{7F4BA5F8-69F7-6359-5DE7-12C7E067AF10}"/>
          </ac:picMkLst>
        </pc:picChg>
        <pc:picChg chg="add del mod">
          <ac:chgData name="SPARKS, Cheyenne (NHS FRIMLEY ICB - D4U1Y)" userId="88440cbb-edb8-4a59-a0da-a523a85a5c43" providerId="ADAL" clId="{74B10DB6-66D6-4FD0-B07E-0A20A633D51B}" dt="2023-07-11T09:19:23.990" v="4529" actId="478"/>
          <ac:picMkLst>
            <pc:docMk/>
            <pc:sldMk cId="744478262" sldId="322"/>
            <ac:picMk id="1028" creationId="{49D1E58A-7097-5E08-60B3-D412C4AD06D7}"/>
          </ac:picMkLst>
        </pc:picChg>
        <pc:picChg chg="add mod">
          <ac:chgData name="SPARKS, Cheyenne (NHS FRIMLEY ICB - D4U1Y)" userId="88440cbb-edb8-4a59-a0da-a523a85a5c43" providerId="ADAL" clId="{74B10DB6-66D6-4FD0-B07E-0A20A633D51B}" dt="2023-07-11T09:21:19.163" v="4553" actId="1076"/>
          <ac:picMkLst>
            <pc:docMk/>
            <pc:sldMk cId="744478262" sldId="322"/>
            <ac:picMk id="1030" creationId="{2E61DFA4-AC54-6505-535B-57A690F2B923}"/>
          </ac:picMkLst>
        </pc:picChg>
      </pc:sldChg>
      <pc:sldChg chg="addSp delSp modSp new mod">
        <pc:chgData name="SPARKS, Cheyenne (NHS FRIMLEY ICB - D4U1Y)" userId="88440cbb-edb8-4a59-a0da-a523a85a5c43" providerId="ADAL" clId="{74B10DB6-66D6-4FD0-B07E-0A20A633D51B}" dt="2023-07-11T11:58:31.186" v="6172" actId="20577"/>
        <pc:sldMkLst>
          <pc:docMk/>
          <pc:sldMk cId="1832129830" sldId="323"/>
        </pc:sldMkLst>
        <pc:spChg chg="add del mod">
          <ac:chgData name="SPARKS, Cheyenne (NHS FRIMLEY ICB - D4U1Y)" userId="88440cbb-edb8-4a59-a0da-a523a85a5c43" providerId="ADAL" clId="{74B10DB6-66D6-4FD0-B07E-0A20A633D51B}" dt="2023-07-11T11:48:24.771" v="5870" actId="478"/>
          <ac:spMkLst>
            <pc:docMk/>
            <pc:sldMk cId="1832129830" sldId="323"/>
            <ac:spMk id="2" creationId="{2835CF70-1C53-17FF-A229-C1B9C52190D2}"/>
          </ac:spMkLst>
        </pc:spChg>
        <pc:spChg chg="add mod">
          <ac:chgData name="SPARKS, Cheyenne (NHS FRIMLEY ICB - D4U1Y)" userId="88440cbb-edb8-4a59-a0da-a523a85a5c43" providerId="ADAL" clId="{74B10DB6-66D6-4FD0-B07E-0A20A633D51B}" dt="2023-07-11T11:50:09.568" v="5945" actId="1036"/>
          <ac:spMkLst>
            <pc:docMk/>
            <pc:sldMk cId="1832129830" sldId="323"/>
            <ac:spMk id="6" creationId="{F62283B8-CD3F-A384-9C66-873E996732A3}"/>
          </ac:spMkLst>
        </pc:spChg>
        <pc:spChg chg="add mod ord">
          <ac:chgData name="SPARKS, Cheyenne (NHS FRIMLEY ICB - D4U1Y)" userId="88440cbb-edb8-4a59-a0da-a523a85a5c43" providerId="ADAL" clId="{74B10DB6-66D6-4FD0-B07E-0A20A633D51B}" dt="2023-07-11T11:51:58.289" v="5990" actId="166"/>
          <ac:spMkLst>
            <pc:docMk/>
            <pc:sldMk cId="1832129830" sldId="323"/>
            <ac:spMk id="8" creationId="{D2D7C7B3-7682-ADC6-8CF6-527994204E50}"/>
          </ac:spMkLst>
        </pc:spChg>
        <pc:spChg chg="add del">
          <ac:chgData name="SPARKS, Cheyenne (NHS FRIMLEY ICB - D4U1Y)" userId="88440cbb-edb8-4a59-a0da-a523a85a5c43" providerId="ADAL" clId="{74B10DB6-66D6-4FD0-B07E-0A20A633D51B}" dt="2023-07-11T11:51:27.118" v="5975" actId="478"/>
          <ac:spMkLst>
            <pc:docMk/>
            <pc:sldMk cId="1832129830" sldId="323"/>
            <ac:spMk id="10" creationId="{4C973F6B-FE8C-E43F-47A8-7BE2914B1123}"/>
          </ac:spMkLst>
        </pc:spChg>
        <pc:spChg chg="add mod">
          <ac:chgData name="SPARKS, Cheyenne (NHS FRIMLEY ICB - D4U1Y)" userId="88440cbb-edb8-4a59-a0da-a523a85a5c43" providerId="ADAL" clId="{74B10DB6-66D6-4FD0-B07E-0A20A633D51B}" dt="2023-07-11T11:53:03.437" v="6005" actId="1076"/>
          <ac:spMkLst>
            <pc:docMk/>
            <pc:sldMk cId="1832129830" sldId="323"/>
            <ac:spMk id="14" creationId="{E78542AE-1753-73AB-FE7B-E273902D62E7}"/>
          </ac:spMkLst>
        </pc:spChg>
        <pc:spChg chg="add mod">
          <ac:chgData name="SPARKS, Cheyenne (NHS FRIMLEY ICB - D4U1Y)" userId="88440cbb-edb8-4a59-a0da-a523a85a5c43" providerId="ADAL" clId="{74B10DB6-66D6-4FD0-B07E-0A20A633D51B}" dt="2023-07-11T11:54:26.773" v="6080" actId="207"/>
          <ac:spMkLst>
            <pc:docMk/>
            <pc:sldMk cId="1832129830" sldId="323"/>
            <ac:spMk id="16" creationId="{D2E69EF9-5FAA-60CB-1D93-4F526CFB5AB4}"/>
          </ac:spMkLst>
        </pc:spChg>
        <pc:spChg chg="add mod">
          <ac:chgData name="SPARKS, Cheyenne (NHS FRIMLEY ICB - D4U1Y)" userId="88440cbb-edb8-4a59-a0da-a523a85a5c43" providerId="ADAL" clId="{74B10DB6-66D6-4FD0-B07E-0A20A633D51B}" dt="2023-07-11T11:58:31.186" v="6172" actId="20577"/>
          <ac:spMkLst>
            <pc:docMk/>
            <pc:sldMk cId="1832129830" sldId="323"/>
            <ac:spMk id="18" creationId="{5BE0525A-4EF1-717D-4DE5-EFD182E1AECB}"/>
          </ac:spMkLst>
        </pc:spChg>
        <pc:spChg chg="add del mod">
          <ac:chgData name="SPARKS, Cheyenne (NHS FRIMLEY ICB - D4U1Y)" userId="88440cbb-edb8-4a59-a0da-a523a85a5c43" providerId="ADAL" clId="{74B10DB6-66D6-4FD0-B07E-0A20A633D51B}" dt="2023-07-11T11:58:10.810" v="6166"/>
          <ac:spMkLst>
            <pc:docMk/>
            <pc:sldMk cId="1832129830" sldId="323"/>
            <ac:spMk id="20" creationId="{9AE72646-767D-A74D-2512-DBB929CCF998}"/>
          </ac:spMkLst>
        </pc:spChg>
        <pc:grpChg chg="add mod">
          <ac:chgData name="SPARKS, Cheyenne (NHS FRIMLEY ICB - D4U1Y)" userId="88440cbb-edb8-4a59-a0da-a523a85a5c43" providerId="ADAL" clId="{74B10DB6-66D6-4FD0-B07E-0A20A633D51B}" dt="2023-07-11T11:50:09.568" v="5945" actId="1036"/>
          <ac:grpSpMkLst>
            <pc:docMk/>
            <pc:sldMk cId="1832129830" sldId="323"/>
            <ac:grpSpMk id="5" creationId="{C0907206-9434-9BF7-86F1-5D44CCE9A44D}"/>
          </ac:grpSpMkLst>
        </pc:grpChg>
        <pc:grpChg chg="add mod">
          <ac:chgData name="SPARKS, Cheyenne (NHS FRIMLEY ICB - D4U1Y)" userId="88440cbb-edb8-4a59-a0da-a523a85a5c43" providerId="ADAL" clId="{74B10DB6-66D6-4FD0-B07E-0A20A633D51B}" dt="2023-07-11T11:50:09.568" v="5945" actId="1036"/>
          <ac:grpSpMkLst>
            <pc:docMk/>
            <pc:sldMk cId="1832129830" sldId="323"/>
            <ac:grpSpMk id="7" creationId="{A38C401E-8F23-7D73-7EDD-075A96415F12}"/>
          </ac:grpSpMkLst>
        </pc:grpChg>
        <pc:picChg chg="add mod ord">
          <ac:chgData name="SPARKS, Cheyenne (NHS FRIMLEY ICB - D4U1Y)" userId="88440cbb-edb8-4a59-a0da-a523a85a5c43" providerId="ADAL" clId="{74B10DB6-66D6-4FD0-B07E-0A20A633D51B}" dt="2023-07-11T11:50:25.104" v="5946" actId="14100"/>
          <ac:picMkLst>
            <pc:docMk/>
            <pc:sldMk cId="1832129830" sldId="323"/>
            <ac:picMk id="4" creationId="{CFDD4844-2712-3EBC-B6D4-C1B2BA232027}"/>
          </ac:picMkLst>
        </pc:picChg>
        <pc:picChg chg="add mod ord">
          <ac:chgData name="SPARKS, Cheyenne (NHS FRIMLEY ICB - D4U1Y)" userId="88440cbb-edb8-4a59-a0da-a523a85a5c43" providerId="ADAL" clId="{74B10DB6-66D6-4FD0-B07E-0A20A633D51B}" dt="2023-07-11T11:54:51.277" v="6081"/>
          <ac:picMkLst>
            <pc:docMk/>
            <pc:sldMk cId="1832129830" sldId="323"/>
            <ac:picMk id="12" creationId="{DE432992-84B2-39A8-9DB7-3E83B4E0B0D5}"/>
          </ac:picMkLst>
        </pc:picChg>
        <pc:picChg chg="add mod">
          <ac:chgData name="SPARKS, Cheyenne (NHS FRIMLEY ICB - D4U1Y)" userId="88440cbb-edb8-4a59-a0da-a523a85a5c43" providerId="ADAL" clId="{74B10DB6-66D6-4FD0-B07E-0A20A633D51B}" dt="2023-07-11T11:50:09.568" v="5945" actId="1036"/>
          <ac:picMkLst>
            <pc:docMk/>
            <pc:sldMk cId="1832129830" sldId="323"/>
            <ac:picMk id="2050" creationId="{20A7DBF8-A43E-133A-813E-8F68DB3FDAAC}"/>
          </ac:picMkLst>
        </pc:picChg>
      </pc:sldChg>
      <pc:sldChg chg="addSp modSp new mod setBg">
        <pc:chgData name="SPARKS, Cheyenne (NHS FRIMLEY ICB - D4U1Y)" userId="88440cbb-edb8-4a59-a0da-a523a85a5c43" providerId="ADAL" clId="{74B10DB6-66D6-4FD0-B07E-0A20A633D51B}" dt="2023-07-11T12:40:09.543" v="7048" actId="1035"/>
        <pc:sldMkLst>
          <pc:docMk/>
          <pc:sldMk cId="2328174107" sldId="324"/>
        </pc:sldMkLst>
        <pc:spChg chg="add mod">
          <ac:chgData name="SPARKS, Cheyenne (NHS FRIMLEY ICB - D4U1Y)" userId="88440cbb-edb8-4a59-a0da-a523a85a5c43" providerId="ADAL" clId="{74B10DB6-66D6-4FD0-B07E-0A20A633D51B}" dt="2023-07-11T12:20:43.789" v="7022" actId="1035"/>
          <ac:spMkLst>
            <pc:docMk/>
            <pc:sldMk cId="2328174107" sldId="324"/>
            <ac:spMk id="2" creationId="{C8C15FE4-FB91-9C5F-4B86-654B9FB77750}"/>
          </ac:spMkLst>
        </pc:spChg>
        <pc:spChg chg="add mod">
          <ac:chgData name="SPARKS, Cheyenne (NHS FRIMLEY ICB - D4U1Y)" userId="88440cbb-edb8-4a59-a0da-a523a85a5c43" providerId="ADAL" clId="{74B10DB6-66D6-4FD0-B07E-0A20A633D51B}" dt="2023-07-11T12:21:25.090" v="7030" actId="207"/>
          <ac:spMkLst>
            <pc:docMk/>
            <pc:sldMk cId="2328174107" sldId="324"/>
            <ac:spMk id="3" creationId="{AB57D3E3-A96C-44A2-15DD-F4A8F6EFA8C7}"/>
          </ac:spMkLst>
        </pc:spChg>
        <pc:spChg chg="add mod">
          <ac:chgData name="SPARKS, Cheyenne (NHS FRIMLEY ICB - D4U1Y)" userId="88440cbb-edb8-4a59-a0da-a523a85a5c43" providerId="ADAL" clId="{74B10DB6-66D6-4FD0-B07E-0A20A633D51B}" dt="2023-07-11T12:21:26.948" v="7031" actId="207"/>
          <ac:spMkLst>
            <pc:docMk/>
            <pc:sldMk cId="2328174107" sldId="324"/>
            <ac:spMk id="4" creationId="{33C479A1-E4C9-2598-D70E-2CD8EED46114}"/>
          </ac:spMkLst>
        </pc:spChg>
        <pc:spChg chg="add mod">
          <ac:chgData name="SPARKS, Cheyenne (NHS FRIMLEY ICB - D4U1Y)" userId="88440cbb-edb8-4a59-a0da-a523a85a5c43" providerId="ADAL" clId="{74B10DB6-66D6-4FD0-B07E-0A20A633D51B}" dt="2023-07-11T12:40:09.543" v="7048" actId="1035"/>
          <ac:spMkLst>
            <pc:docMk/>
            <pc:sldMk cId="2328174107" sldId="324"/>
            <ac:spMk id="5" creationId="{AF405652-8F18-8939-BB82-DE379530363C}"/>
          </ac:spMkLst>
        </pc:spChg>
        <pc:spChg chg="add mod">
          <ac:chgData name="SPARKS, Cheyenne (NHS FRIMLEY ICB - D4U1Y)" userId="88440cbb-edb8-4a59-a0da-a523a85a5c43" providerId="ADAL" clId="{74B10DB6-66D6-4FD0-B07E-0A20A633D51B}" dt="2023-07-11T12:21:28.868" v="7032" actId="207"/>
          <ac:spMkLst>
            <pc:docMk/>
            <pc:sldMk cId="2328174107" sldId="324"/>
            <ac:spMk id="6" creationId="{339BA891-BCDC-D366-D025-2355EE6961C2}"/>
          </ac:spMkLst>
        </pc:spChg>
        <pc:picChg chg="add mod">
          <ac:chgData name="SPARKS, Cheyenne (NHS FRIMLEY ICB - D4U1Y)" userId="88440cbb-edb8-4a59-a0da-a523a85a5c43" providerId="ADAL" clId="{74B10DB6-66D6-4FD0-B07E-0A20A633D51B}" dt="2023-07-11T12:20:28.659" v="7012"/>
          <ac:picMkLst>
            <pc:docMk/>
            <pc:sldMk cId="2328174107" sldId="324"/>
            <ac:picMk id="3074" creationId="{DC0AD9FC-FCDF-000C-D29A-AE72C5F67C41}"/>
          </ac:picMkLst>
        </pc:picChg>
      </pc:sldChg>
      <pc:sldChg chg="new del">
        <pc:chgData name="SPARKS, Cheyenne (NHS FRIMLEY ICB - D4U1Y)" userId="88440cbb-edb8-4a59-a0da-a523a85a5c43" providerId="ADAL" clId="{74B10DB6-66D6-4FD0-B07E-0A20A633D51B}" dt="2023-07-11T12:37:07.291" v="7035" actId="47"/>
        <pc:sldMkLst>
          <pc:docMk/>
          <pc:sldMk cId="142553002" sldId="325"/>
        </pc:sldMkLst>
      </pc:sldChg>
      <pc:sldChg chg="add del">
        <pc:chgData name="SPARKS, Cheyenne (NHS FRIMLEY ICB - D4U1Y)" userId="88440cbb-edb8-4a59-a0da-a523a85a5c43" providerId="ADAL" clId="{74B10DB6-66D6-4FD0-B07E-0A20A633D51B}" dt="2023-07-11T12:39:45.133" v="7036" actId="47"/>
        <pc:sldMkLst>
          <pc:docMk/>
          <pc:sldMk cId="1482111188" sldId="32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57BB42-7742-41BB-BA47-9A7B6DB270CD}" type="datetimeFigureOut">
              <a:rPr lang="en-GB" smtClean="0"/>
              <a:t>11/07/2023</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861AC0-CF16-455B-B0F5-41EFA8E69D50}" type="slidenum">
              <a:rPr lang="en-GB" smtClean="0"/>
              <a:t>‹#›</a:t>
            </a:fld>
            <a:endParaRPr lang="en-GB"/>
          </a:p>
        </p:txBody>
      </p:sp>
    </p:spTree>
    <p:extLst>
      <p:ext uri="{BB962C8B-B14F-4D97-AF65-F5344CB8AC3E}">
        <p14:creationId xmlns:p14="http://schemas.microsoft.com/office/powerpoint/2010/main" val="3553317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2FD5B9CF-5C10-43FC-B9FA-011603416620}"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34766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B9CF-5C10-43FC-B9FA-011603416620}"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3555555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B9CF-5C10-43FC-B9FA-011603416620}"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676866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B9CF-5C10-43FC-B9FA-011603416620}"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105339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5B9CF-5C10-43FC-B9FA-011603416620}" type="datetimeFigureOut">
              <a:rPr lang="en-GB" smtClean="0"/>
              <a:t>11/07/2023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4171949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FD5B9CF-5C10-43FC-B9FA-011603416620}" type="datetimeFigureOut">
              <a:rPr lang="en-GB" smtClean="0"/>
              <a:t>11/07/2023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3688376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FD5B9CF-5C10-43FC-B9FA-011603416620}" type="datetimeFigureOut">
              <a:rPr lang="en-GB" smtClean="0"/>
              <a:t>11/07/2023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3146173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D5B9CF-5C10-43FC-B9FA-011603416620}" type="datetimeFigureOut">
              <a:rPr lang="en-GB" smtClean="0"/>
              <a:t>11/07/2023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2615779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D5B9CF-5C10-43FC-B9FA-011603416620}" type="datetimeFigureOut">
              <a:rPr lang="en-GB" smtClean="0"/>
              <a:t>11/07/2023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347975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FD5B9CF-5C10-43FC-B9FA-011603416620}" type="datetimeFigureOut">
              <a:rPr lang="en-GB" smtClean="0"/>
              <a:t>11/07/2023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2319896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FD5B9CF-5C10-43FC-B9FA-011603416620}" type="datetimeFigureOut">
              <a:rPr lang="en-GB" smtClean="0"/>
              <a:t>11/07/2023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D49BBD-7379-4AD6-8C5E-B28E0CF91A55}" type="slidenum">
              <a:rPr lang="en-GB" smtClean="0"/>
              <a:t>‹#›</a:t>
            </a:fld>
            <a:endParaRPr lang="en-GB"/>
          </a:p>
        </p:txBody>
      </p:sp>
    </p:spTree>
    <p:extLst>
      <p:ext uri="{BB962C8B-B14F-4D97-AF65-F5344CB8AC3E}">
        <p14:creationId xmlns:p14="http://schemas.microsoft.com/office/powerpoint/2010/main" val="1832323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FD5B9CF-5C10-43FC-B9FA-011603416620}" type="datetimeFigureOut">
              <a:rPr lang="en-GB" smtClean="0"/>
              <a:t>11/07/2023</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F7D49BBD-7379-4AD6-8C5E-B28E0CF91A55}" type="slidenum">
              <a:rPr lang="en-GB" smtClean="0"/>
              <a:t>‹#›</a:t>
            </a:fld>
            <a:endParaRPr lang="en-GB"/>
          </a:p>
        </p:txBody>
      </p:sp>
    </p:spTree>
    <p:extLst>
      <p:ext uri="{BB962C8B-B14F-4D97-AF65-F5344CB8AC3E}">
        <p14:creationId xmlns:p14="http://schemas.microsoft.com/office/powerpoint/2010/main" val="3303103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hyperlink" Target="https://en.wikipedia.org/wiki/International_Drag_Day" TargetMode="External"/><Relationship Id="rId13" Type="http://schemas.openxmlformats.org/officeDocument/2006/relationships/hyperlink" Target="https://en.wikipedia.org/wiki/Muharram" TargetMode="External"/><Relationship Id="rId3" Type="http://schemas.openxmlformats.org/officeDocument/2006/relationships/image" Target="../media/image2.jpeg"/><Relationship Id="rId7" Type="http://schemas.openxmlformats.org/officeDocument/2006/relationships/hyperlink" Target="https://www.un.org/en/observances/world-youth-skills-day" TargetMode="External"/><Relationship Id="rId12" Type="http://schemas.openxmlformats.org/officeDocument/2006/relationships/hyperlink" Target="https://en.wikipedia.org/wiki/Islamic_New_Year"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en.wikipedia.org/wiki/Vladimir_the_Great" TargetMode="External"/><Relationship Id="rId11" Type="http://schemas.openxmlformats.org/officeDocument/2006/relationships/hyperlink" Target="https://southasianheritage.org.uk/2023-sahm-theme/" TargetMode="External"/><Relationship Id="rId5" Type="http://schemas.openxmlformats.org/officeDocument/2006/relationships/hyperlink" Target="https://en.wikipedia.org/wiki/International_Non-Binary_People%27s_Day" TargetMode="External"/><Relationship Id="rId10" Type="http://schemas.openxmlformats.org/officeDocument/2006/relationships/hyperlink" Target="https://en.wikipedia.org/wiki/Nelson_Mandela" TargetMode="External"/><Relationship Id="rId4" Type="http://schemas.openxmlformats.org/officeDocument/2006/relationships/hyperlink" Target="https://en.wikipedia.org/wiki/The_Twelfth" TargetMode="External"/><Relationship Id="rId9" Type="http://schemas.openxmlformats.org/officeDocument/2006/relationships/hyperlink" Target="https://en.wikipedia.org/wiki/World_Day_for_International_Justice" TargetMode="External"/><Relationship Id="rId1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teams.microsoft.com/registration/slTDN7CF9UeyIge0jXdO4w,WJNfMcXLl02n0m-B1VcXuA,ICFqgswY6k2mvGC9UBl04g,mOOsnGNgeUi_bqxXWyirDA,WjHVXoYvw0ChtD-M-H_LJQ,fEEH9eRIiEKHkhNhCgveWQ?mode=read&amp;tenantId=37c354b2-85b0-47f5-b222-07b48d774ee3"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womansday.com/life/a43964487/disability-pride-flag/" TargetMode="External"/><Relationship Id="rId1" Type="http://schemas.openxmlformats.org/officeDocument/2006/relationships/slideLayout" Target="../slideLayouts/slideLayout7.xml"/><Relationship Id="rId4" Type="http://schemas.openxmlformats.org/officeDocument/2006/relationships/hyperlink" Target="https://www.prevention.com/health/a41249466/what-people-with-invisible-disabilities-wish-you-knew/"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en.wikipedia.org/wiki/Public_Universal_Friend" TargetMode="External"/><Relationship Id="rId7"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hyperlink" Target="https://youtu.be/3vTQE7G648Q?t=166"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Muharram" TargetMode="External"/><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hyperlink" Target="https://blog.eastwest.org/what-is-al-hijra"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southasianheritage.org.uk/2023-sahm-theme/" TargetMode="External"/><Relationship Id="rId1" Type="http://schemas.openxmlformats.org/officeDocument/2006/relationships/slideLayout" Target="../slideLayouts/slideLayout7.xml"/><Relationship Id="rId6" Type="http://schemas.openxmlformats.org/officeDocument/2006/relationships/hyperlink" Target="mailto:Cheyenne.sparks2@nhs.net" TargetMode="Externa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frimleyhealthandcare.org.uk/mirrorboard" TargetMode="Externa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events.england.nhs.uk/events/south-east-nursing-global-majority-conference" TargetMode="External"/><Relationship Id="rId1" Type="http://schemas.openxmlformats.org/officeDocument/2006/relationships/slideLayout" Target="../slideLayouts/slideLayout7.xml"/><Relationship Id="rId4" Type="http://schemas.openxmlformats.org/officeDocument/2006/relationships/hyperlink" Target="mailto:england.southeastglobalmajoritynetwork@nhs.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Frimley Health and Care Logo">
            <a:extLst>
              <a:ext uri="{FF2B5EF4-FFF2-40B4-BE49-F238E27FC236}">
                <a16:creationId xmlns:a16="http://schemas.microsoft.com/office/drawing/2014/main" id="{70F5E9B6-14D6-DF98-0740-47A28D4C88F2}"/>
              </a:ext>
            </a:extLst>
          </p:cNvPr>
          <p:cNvPicPr>
            <a:picLocks noChangeAspect="1"/>
          </p:cNvPicPr>
          <p:nvPr/>
        </p:nvPicPr>
        <p:blipFill>
          <a:blip r:embed="rId2"/>
          <a:stretch>
            <a:fillRect/>
          </a:stretch>
        </p:blipFill>
        <p:spPr>
          <a:xfrm>
            <a:off x="240030" y="232673"/>
            <a:ext cx="1847279" cy="399103"/>
          </a:xfrm>
          <a:prstGeom prst="rect">
            <a:avLst/>
          </a:prstGeom>
        </p:spPr>
      </p:pic>
      <p:pic>
        <p:nvPicPr>
          <p:cNvPr id="9" name="Picture 8" descr="NHS Frimley Logo">
            <a:extLst>
              <a:ext uri="{FF2B5EF4-FFF2-40B4-BE49-F238E27FC236}">
                <a16:creationId xmlns:a16="http://schemas.microsoft.com/office/drawing/2014/main" id="{06594F5E-FC37-81F9-BE16-D2F7E9CC120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6115" y="232673"/>
            <a:ext cx="551855" cy="432197"/>
          </a:xfrm>
          <a:prstGeom prst="rect">
            <a:avLst/>
          </a:prstGeom>
          <a:noFill/>
          <a:ln>
            <a:noFill/>
          </a:ln>
        </p:spPr>
      </p:pic>
      <p:sp>
        <p:nvSpPr>
          <p:cNvPr id="4" name="Title 3">
            <a:extLst>
              <a:ext uri="{FF2B5EF4-FFF2-40B4-BE49-F238E27FC236}">
                <a16:creationId xmlns:a16="http://schemas.microsoft.com/office/drawing/2014/main" id="{A1D91857-12DF-6C4F-19BE-F5479FD00E96}"/>
              </a:ext>
            </a:extLst>
          </p:cNvPr>
          <p:cNvSpPr txBox="1">
            <a:spLocks noGrp="1"/>
          </p:cNvSpPr>
          <p:nvPr>
            <p:ph type="title" idx="4294967295"/>
          </p:nvPr>
        </p:nvSpPr>
        <p:spPr>
          <a:xfrm>
            <a:off x="-247937" y="1814430"/>
            <a:ext cx="7353873" cy="110799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6600" b="1" i="0" u="none" strike="noStrike" kern="1200" cap="none" spc="0" normalizeH="0" baseline="0" noProof="0" dirty="0">
                <a:ln>
                  <a:noFill/>
                </a:ln>
                <a:solidFill>
                  <a:srgbClr val="DA3E18"/>
                </a:solidFill>
                <a:effectLst/>
                <a:uLnTx/>
                <a:uFillTx/>
                <a:latin typeface="+mn-lt"/>
                <a:ea typeface="+mn-ea"/>
                <a:cs typeface="+mn-cs"/>
              </a:rPr>
              <a:t>Amplify EDI</a:t>
            </a:r>
          </a:p>
        </p:txBody>
      </p:sp>
      <p:sp>
        <p:nvSpPr>
          <p:cNvPr id="2" name="TextBox 1">
            <a:extLst>
              <a:ext uri="{FF2B5EF4-FFF2-40B4-BE49-F238E27FC236}">
                <a16:creationId xmlns:a16="http://schemas.microsoft.com/office/drawing/2014/main" id="{3AD76D7C-7140-42FE-8A11-7E8B874FE58F}"/>
              </a:ext>
            </a:extLst>
          </p:cNvPr>
          <p:cNvSpPr txBox="1"/>
          <p:nvPr/>
        </p:nvSpPr>
        <p:spPr>
          <a:xfrm>
            <a:off x="1047289" y="2922426"/>
            <a:ext cx="4763418" cy="605936"/>
          </a:xfrm>
          <a:prstGeom prst="rect">
            <a:avLst/>
          </a:prstGeom>
          <a:noFill/>
        </p:spPr>
        <p:txBody>
          <a:bodyPr wrap="square" lIns="51435" tIns="25718" rIns="51435" bIns="25718" rtlCol="0" anchor="t">
            <a:spAutoFit/>
          </a:bodyPr>
          <a:lstStyle/>
          <a:p>
            <a:pPr algn="ctr"/>
            <a:r>
              <a:rPr lang="en-GB" sz="3600" b="1" dirty="0">
                <a:solidFill>
                  <a:srgbClr val="DA3E18"/>
                </a:solidFill>
              </a:rPr>
              <a:t>13</a:t>
            </a:r>
            <a:r>
              <a:rPr lang="en-GB" sz="3600" b="1" baseline="30000" dirty="0">
                <a:solidFill>
                  <a:srgbClr val="DA3E18"/>
                </a:solidFill>
              </a:rPr>
              <a:t>th</a:t>
            </a:r>
            <a:r>
              <a:rPr lang="en-GB" sz="3600" b="1" dirty="0">
                <a:solidFill>
                  <a:srgbClr val="DA3E18"/>
                </a:solidFill>
              </a:rPr>
              <a:t> July 2023</a:t>
            </a:r>
          </a:p>
        </p:txBody>
      </p:sp>
      <p:pic>
        <p:nvPicPr>
          <p:cNvPr id="5" name="Picture 4" descr="Frimley Integrated Care System EDI update">
            <a:extLst>
              <a:ext uri="{FF2B5EF4-FFF2-40B4-BE49-F238E27FC236}">
                <a16:creationId xmlns:a16="http://schemas.microsoft.com/office/drawing/2014/main" id="{D91652EB-DD19-7A4D-E106-D44071C64340}"/>
              </a:ext>
            </a:extLst>
          </p:cNvPr>
          <p:cNvPicPr>
            <a:picLocks noChangeAspect="1"/>
          </p:cNvPicPr>
          <p:nvPr/>
        </p:nvPicPr>
        <p:blipFill rotWithShape="1">
          <a:blip r:embed="rId4"/>
          <a:srcRect l="12310" t="27656" r="14529" b="51389"/>
          <a:stretch/>
        </p:blipFill>
        <p:spPr>
          <a:xfrm>
            <a:off x="465717" y="5373862"/>
            <a:ext cx="5926563" cy="1026203"/>
          </a:xfrm>
          <a:prstGeom prst="rect">
            <a:avLst/>
          </a:prstGeom>
        </p:spPr>
      </p:pic>
      <p:pic>
        <p:nvPicPr>
          <p:cNvPr id="3" name="Picture 2" descr="Image: Multicoloured side profile of different people's heads">
            <a:extLst>
              <a:ext uri="{FF2B5EF4-FFF2-40B4-BE49-F238E27FC236}">
                <a16:creationId xmlns:a16="http://schemas.microsoft.com/office/drawing/2014/main" id="{17F65274-2035-5754-C2BF-18751ECFAB87}"/>
              </a:ext>
            </a:extLst>
          </p:cNvPr>
          <p:cNvPicPr>
            <a:picLocks noChangeAspect="1"/>
          </p:cNvPicPr>
          <p:nvPr/>
        </p:nvPicPr>
        <p:blipFill rotWithShape="1">
          <a:blip r:embed="rId4"/>
          <a:srcRect l="1" t="54196" r="112"/>
          <a:stretch/>
        </p:blipFill>
        <p:spPr>
          <a:xfrm>
            <a:off x="247249" y="7767621"/>
            <a:ext cx="6370721" cy="1766009"/>
          </a:xfrm>
          <a:prstGeom prst="rect">
            <a:avLst/>
          </a:prstGeom>
        </p:spPr>
      </p:pic>
      <p:pic>
        <p:nvPicPr>
          <p:cNvPr id="6" name="Picture 5" descr="Footer listing Frimley ICS places - Bracknell Forest, North East Hampshire and Farnham, Royal Borough of Windsor and Maidenhead, Slough, Surrey Heath.">
            <a:extLst>
              <a:ext uri="{FF2B5EF4-FFF2-40B4-BE49-F238E27FC236}">
                <a16:creationId xmlns:a16="http://schemas.microsoft.com/office/drawing/2014/main" id="{0AACAF7B-9B29-D16D-1697-CE65EA362515}"/>
              </a:ext>
            </a:extLst>
          </p:cNvPr>
          <p:cNvPicPr>
            <a:picLocks noChangeAspect="1"/>
          </p:cNvPicPr>
          <p:nvPr/>
        </p:nvPicPr>
        <p:blipFill>
          <a:blip r:embed="rId5"/>
          <a:stretch>
            <a:fillRect/>
          </a:stretch>
        </p:blipFill>
        <p:spPr>
          <a:xfrm>
            <a:off x="106237" y="9533630"/>
            <a:ext cx="6652743" cy="279394"/>
          </a:xfrm>
          <a:prstGeom prst="rect">
            <a:avLst/>
          </a:prstGeom>
        </p:spPr>
      </p:pic>
    </p:spTree>
    <p:extLst>
      <p:ext uri="{BB962C8B-B14F-4D97-AF65-F5344CB8AC3E}">
        <p14:creationId xmlns:p14="http://schemas.microsoft.com/office/powerpoint/2010/main" val="815819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imley Health and Care Logo">
            <a:extLst>
              <a:ext uri="{FF2B5EF4-FFF2-40B4-BE49-F238E27FC236}">
                <a16:creationId xmlns:a16="http://schemas.microsoft.com/office/drawing/2014/main" id="{43C63D32-AECB-90E7-8EF8-A9C2F0086A3D}"/>
              </a:ext>
            </a:extLst>
          </p:cNvPr>
          <p:cNvPicPr>
            <a:picLocks noChangeAspect="1"/>
          </p:cNvPicPr>
          <p:nvPr/>
        </p:nvPicPr>
        <p:blipFill>
          <a:blip r:embed="rId2"/>
          <a:stretch>
            <a:fillRect/>
          </a:stretch>
        </p:blipFill>
        <p:spPr>
          <a:xfrm>
            <a:off x="240030" y="232673"/>
            <a:ext cx="1847279" cy="399103"/>
          </a:xfrm>
          <a:prstGeom prst="rect">
            <a:avLst/>
          </a:prstGeom>
        </p:spPr>
      </p:pic>
      <p:pic>
        <p:nvPicPr>
          <p:cNvPr id="11" name="Picture 10" descr="NHS Frimley Logo">
            <a:extLst>
              <a:ext uri="{FF2B5EF4-FFF2-40B4-BE49-F238E27FC236}">
                <a16:creationId xmlns:a16="http://schemas.microsoft.com/office/drawing/2014/main" id="{AF76AF9C-187B-943D-8407-236006490CA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6115" y="232673"/>
            <a:ext cx="551855" cy="432197"/>
          </a:xfrm>
          <a:prstGeom prst="rect">
            <a:avLst/>
          </a:prstGeom>
          <a:noFill/>
          <a:ln>
            <a:noFill/>
          </a:ln>
        </p:spPr>
      </p:pic>
      <p:sp>
        <p:nvSpPr>
          <p:cNvPr id="5" name="Title 4">
            <a:extLst>
              <a:ext uri="{FF2B5EF4-FFF2-40B4-BE49-F238E27FC236}">
                <a16:creationId xmlns:a16="http://schemas.microsoft.com/office/drawing/2014/main" id="{0375F618-CC23-CC5B-FE5D-BE0E2A87E0DE}"/>
              </a:ext>
            </a:extLst>
          </p:cNvPr>
          <p:cNvSpPr txBox="1">
            <a:spLocks noGrp="1"/>
          </p:cNvSpPr>
          <p:nvPr>
            <p:ph type="title" idx="4294967295"/>
          </p:nvPr>
        </p:nvSpPr>
        <p:spPr>
          <a:xfrm>
            <a:off x="1489828" y="716804"/>
            <a:ext cx="3878341" cy="338567"/>
          </a:xfrm>
          <a:prstGeom prst="rect">
            <a:avLst/>
          </a:prstGeom>
          <a:noFill/>
          <a:ln>
            <a:noFill/>
            <a:prstDash/>
          </a:ln>
          <a:effectLst/>
        </p:spPr>
        <p:txBody>
          <a:bodyPr rot="0" spcFirstLastPara="0" vertOverflow="overflow" horzOverflow="overflow" vert="horz" wrap="square" lIns="51435" tIns="25718" rIns="51435" bIns="25718"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90000"/>
              </a:lnSpc>
              <a:spcBef>
                <a:spcPct val="0"/>
              </a:spcBef>
              <a:spcAft>
                <a:spcPts val="338"/>
              </a:spcAft>
              <a:buClrTx/>
              <a:buSzTx/>
              <a:buFontTx/>
              <a:buNone/>
              <a:tabLst/>
              <a:defRPr/>
            </a:pPr>
            <a:r>
              <a:rPr kumimoji="0" lang="en-US" sz="5000" b="1" i="0" u="none" strike="noStrike" kern="1200" cap="none" spc="0" normalizeH="0" baseline="0" noProof="0" dirty="0">
                <a:ln>
                  <a:noFill/>
                </a:ln>
                <a:solidFill>
                  <a:srgbClr val="0A67A1"/>
                </a:solidFill>
                <a:effectLst/>
                <a:uLnTx/>
                <a:uFillTx/>
                <a:latin typeface="+mn-lt"/>
                <a:ea typeface="+mj-ea"/>
                <a:cs typeface="+mj-cs"/>
              </a:rPr>
              <a:t>Coming up this week:</a:t>
            </a:r>
          </a:p>
        </p:txBody>
      </p:sp>
      <p:grpSp>
        <p:nvGrpSpPr>
          <p:cNvPr id="20" name="Group 19">
            <a:extLst>
              <a:ext uri="{FF2B5EF4-FFF2-40B4-BE49-F238E27FC236}">
                <a16:creationId xmlns:a16="http://schemas.microsoft.com/office/drawing/2014/main" id="{5A021DB5-DD2D-A2C0-2D09-082629F88655}"/>
              </a:ext>
              <a:ext uri="{C183D7F6-B498-43B3-948B-1728B52AA6E4}">
                <adec:decorative xmlns:adec="http://schemas.microsoft.com/office/drawing/2017/decorative" val="1"/>
              </a:ext>
            </a:extLst>
          </p:cNvPr>
          <p:cNvGrpSpPr/>
          <p:nvPr/>
        </p:nvGrpSpPr>
        <p:grpSpPr>
          <a:xfrm>
            <a:off x="102628" y="2433590"/>
            <a:ext cx="6652743" cy="5692979"/>
            <a:chOff x="106237" y="2192246"/>
            <a:chExt cx="6652743" cy="6231318"/>
          </a:xfrm>
        </p:grpSpPr>
        <p:sp>
          <p:nvSpPr>
            <p:cNvPr id="10" name="Rectangle 9">
              <a:extLst>
                <a:ext uri="{FF2B5EF4-FFF2-40B4-BE49-F238E27FC236}">
                  <a16:creationId xmlns:a16="http://schemas.microsoft.com/office/drawing/2014/main" id="{94108F8D-CB44-7EDE-2AF1-502E82D62952}"/>
                </a:ext>
              </a:extLst>
            </p:cNvPr>
            <p:cNvSpPr/>
            <p:nvPr/>
          </p:nvSpPr>
          <p:spPr>
            <a:xfrm>
              <a:off x="106237" y="2192246"/>
              <a:ext cx="1585249" cy="623131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6" name="Rectangle 5">
              <a:extLst>
                <a:ext uri="{FF2B5EF4-FFF2-40B4-BE49-F238E27FC236}">
                  <a16:creationId xmlns:a16="http://schemas.microsoft.com/office/drawing/2014/main" id="{17CC753C-784D-8CCB-EE98-968B572AD06F}"/>
                </a:ext>
              </a:extLst>
            </p:cNvPr>
            <p:cNvSpPr/>
            <p:nvPr/>
          </p:nvSpPr>
          <p:spPr>
            <a:xfrm>
              <a:off x="1373111" y="2192246"/>
              <a:ext cx="1585249" cy="6231318"/>
            </a:xfrm>
            <a:prstGeom prst="rect">
              <a:avLst/>
            </a:prstGeom>
            <a:solidFill>
              <a:srgbClr val="46287F"/>
            </a:solidFill>
            <a:ln>
              <a:solidFill>
                <a:srgbClr val="4628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8" name="Rectangle 7">
              <a:extLst>
                <a:ext uri="{FF2B5EF4-FFF2-40B4-BE49-F238E27FC236}">
                  <a16:creationId xmlns:a16="http://schemas.microsoft.com/office/drawing/2014/main" id="{ED46A805-72F7-8F24-7AC8-0323F0B368E9}"/>
                </a:ext>
              </a:extLst>
            </p:cNvPr>
            <p:cNvSpPr/>
            <p:nvPr/>
          </p:nvSpPr>
          <p:spPr>
            <a:xfrm>
              <a:off x="2639985" y="2192246"/>
              <a:ext cx="1585249" cy="6231318"/>
            </a:xfrm>
            <a:prstGeom prst="rect">
              <a:avLst/>
            </a:prstGeom>
            <a:solidFill>
              <a:srgbClr val="0294AA"/>
            </a:solidFill>
            <a:ln>
              <a:solidFill>
                <a:srgbClr val="0294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7" name="Rectangle 6">
              <a:extLst>
                <a:ext uri="{FF2B5EF4-FFF2-40B4-BE49-F238E27FC236}">
                  <a16:creationId xmlns:a16="http://schemas.microsoft.com/office/drawing/2014/main" id="{F0717C82-617F-F9EA-2A02-1E1C9526A809}"/>
                </a:ext>
              </a:extLst>
            </p:cNvPr>
            <p:cNvSpPr/>
            <p:nvPr/>
          </p:nvSpPr>
          <p:spPr>
            <a:xfrm>
              <a:off x="3906858" y="2192246"/>
              <a:ext cx="1585249" cy="6231318"/>
            </a:xfrm>
            <a:prstGeom prst="rect">
              <a:avLst/>
            </a:prstGeom>
            <a:solidFill>
              <a:srgbClr val="C00079"/>
            </a:solidFill>
            <a:ln>
              <a:solidFill>
                <a:srgbClr val="C000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9" name="Rectangle 8">
              <a:extLst>
                <a:ext uri="{FF2B5EF4-FFF2-40B4-BE49-F238E27FC236}">
                  <a16:creationId xmlns:a16="http://schemas.microsoft.com/office/drawing/2014/main" id="{4FD72360-C57D-E368-65F3-B25C5C8C109B}"/>
                </a:ext>
              </a:extLst>
            </p:cNvPr>
            <p:cNvSpPr/>
            <p:nvPr/>
          </p:nvSpPr>
          <p:spPr>
            <a:xfrm>
              <a:off x="5173731" y="2192246"/>
              <a:ext cx="1585249" cy="6231318"/>
            </a:xfrm>
            <a:prstGeom prst="rect">
              <a:avLst/>
            </a:prstGeom>
            <a:solidFill>
              <a:srgbClr val="87BC24"/>
            </a:solidFill>
            <a:ln>
              <a:solidFill>
                <a:srgbClr val="87BC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sp>
        <p:nvSpPr>
          <p:cNvPr id="19" name="Rectangle 18">
            <a:extLst>
              <a:ext uri="{FF2B5EF4-FFF2-40B4-BE49-F238E27FC236}">
                <a16:creationId xmlns:a16="http://schemas.microsoft.com/office/drawing/2014/main" id="{C1721892-07DA-283D-B1C6-AC51728C6DB7}"/>
              </a:ext>
            </a:extLst>
          </p:cNvPr>
          <p:cNvSpPr/>
          <p:nvPr/>
        </p:nvSpPr>
        <p:spPr>
          <a:xfrm>
            <a:off x="187386" y="2615198"/>
            <a:ext cx="6483223" cy="53297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225"/>
              </a:spcBef>
            </a:pPr>
            <a:r>
              <a:rPr lang="en-GB" sz="1600" dirty="0">
                <a:solidFill>
                  <a:schemeClr val="tx1"/>
                </a:solidFill>
              </a:rPr>
              <a:t>12</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4"/>
              </a:rPr>
              <a:t>Orangemen’s Day (Ireland)</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14</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5"/>
              </a:rPr>
              <a:t>International Non-Binary People’s Day</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15</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6"/>
              </a:rPr>
              <a:t>St Vladimir Day</a:t>
            </a:r>
            <a:r>
              <a:rPr lang="en-GB" sz="1600" dirty="0">
                <a:solidFill>
                  <a:schemeClr val="tx1"/>
                </a:solidFill>
              </a:rPr>
              <a:t>						</a:t>
            </a:r>
            <a:r>
              <a:rPr lang="en-GB" sz="1600" b="1" dirty="0">
                <a:solidFill>
                  <a:schemeClr val="tx1"/>
                </a:solidFill>
              </a:rPr>
              <a:t>Christian</a:t>
            </a:r>
          </a:p>
          <a:p>
            <a:pPr>
              <a:spcBef>
                <a:spcPts val="225"/>
              </a:spcBef>
            </a:pPr>
            <a:endParaRPr lang="en-GB" sz="1600" b="1" dirty="0">
              <a:solidFill>
                <a:schemeClr val="tx1"/>
              </a:solidFill>
            </a:endParaRPr>
          </a:p>
          <a:p>
            <a:pPr>
              <a:spcBef>
                <a:spcPts val="225"/>
              </a:spcBef>
            </a:pPr>
            <a:r>
              <a:rPr lang="en-GB" sz="1600" b="1" dirty="0">
                <a:solidFill>
                  <a:schemeClr val="tx1"/>
                </a:solidFill>
              </a:rPr>
              <a:t>		</a:t>
            </a:r>
            <a:r>
              <a:rPr lang="en-GB" sz="1600" dirty="0">
                <a:solidFill>
                  <a:schemeClr val="tx1"/>
                </a:solidFill>
                <a:hlinkClick r:id="rId7"/>
              </a:rPr>
              <a:t>World Youth Skills Day</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16</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8"/>
              </a:rPr>
              <a:t>International Drag Day</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17</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9"/>
              </a:rPr>
              <a:t>World Day for International Justice</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18</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10"/>
              </a:rPr>
              <a:t>Nelson Mandela’s Birthday</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		</a:t>
            </a:r>
            <a:r>
              <a:rPr lang="en-GB" sz="1600" dirty="0">
                <a:solidFill>
                  <a:schemeClr val="tx1"/>
                </a:solidFill>
                <a:hlinkClick r:id="rId11"/>
              </a:rPr>
              <a:t>South Asian Heritage Month</a:t>
            </a:r>
            <a:endParaRPr lang="en-GB" sz="1600" dirty="0">
              <a:solidFill>
                <a:schemeClr val="tx1"/>
              </a:solidFill>
            </a:endParaRPr>
          </a:p>
          <a:p>
            <a:pPr>
              <a:spcBef>
                <a:spcPts val="225"/>
              </a:spcBef>
            </a:pPr>
            <a:endParaRPr lang="en-GB" sz="1600" dirty="0">
              <a:solidFill>
                <a:schemeClr val="tx1"/>
              </a:solidFill>
            </a:endParaRPr>
          </a:p>
          <a:p>
            <a:pPr>
              <a:spcBef>
                <a:spcPts val="225"/>
              </a:spcBef>
            </a:pPr>
            <a:r>
              <a:rPr lang="en-GB" sz="1600" dirty="0">
                <a:solidFill>
                  <a:schemeClr val="tx1"/>
                </a:solidFill>
              </a:rPr>
              <a:t>19</a:t>
            </a:r>
            <a:r>
              <a:rPr lang="en-GB" sz="1600" baseline="30000" dirty="0">
                <a:solidFill>
                  <a:schemeClr val="tx1"/>
                </a:solidFill>
              </a:rPr>
              <a:t>th</a:t>
            </a:r>
            <a:r>
              <a:rPr lang="en-GB" sz="1600" dirty="0">
                <a:solidFill>
                  <a:schemeClr val="tx1"/>
                </a:solidFill>
              </a:rPr>
              <a:t> 		</a:t>
            </a:r>
            <a:r>
              <a:rPr lang="en-GB" sz="1600" dirty="0">
                <a:solidFill>
                  <a:schemeClr val="tx1"/>
                </a:solidFill>
                <a:hlinkClick r:id="rId12"/>
              </a:rPr>
              <a:t>Al-Hijra</a:t>
            </a:r>
            <a:r>
              <a:rPr lang="en-GB" sz="1600" dirty="0">
                <a:solidFill>
                  <a:schemeClr val="tx1"/>
                </a:solidFill>
              </a:rPr>
              <a:t> 							</a:t>
            </a:r>
            <a:r>
              <a:rPr lang="en-GB" sz="1600" b="1" dirty="0">
                <a:solidFill>
                  <a:schemeClr val="tx1"/>
                </a:solidFill>
              </a:rPr>
              <a:t>Islam</a:t>
            </a:r>
          </a:p>
          <a:p>
            <a:pPr>
              <a:spcBef>
                <a:spcPts val="225"/>
              </a:spcBef>
            </a:pPr>
            <a:endParaRPr lang="en-GB" sz="1600" b="1" dirty="0">
              <a:solidFill>
                <a:schemeClr val="tx1"/>
              </a:solidFill>
            </a:endParaRPr>
          </a:p>
          <a:p>
            <a:pPr>
              <a:spcBef>
                <a:spcPts val="225"/>
              </a:spcBef>
            </a:pPr>
            <a:r>
              <a:rPr lang="en-GB" sz="1600" b="1" dirty="0">
                <a:solidFill>
                  <a:schemeClr val="tx1"/>
                </a:solidFill>
              </a:rPr>
              <a:t>		</a:t>
            </a:r>
            <a:r>
              <a:rPr lang="en-GB" sz="1600" dirty="0">
                <a:solidFill>
                  <a:schemeClr val="tx1"/>
                </a:solidFill>
                <a:hlinkClick r:id="rId13"/>
              </a:rPr>
              <a:t>Muharram</a:t>
            </a:r>
            <a:r>
              <a:rPr lang="en-GB" sz="1600" dirty="0">
                <a:solidFill>
                  <a:schemeClr val="tx1"/>
                </a:solidFill>
              </a:rPr>
              <a:t>							</a:t>
            </a:r>
            <a:r>
              <a:rPr lang="en-GB" sz="1600" b="1" dirty="0">
                <a:solidFill>
                  <a:schemeClr val="tx1"/>
                </a:solidFill>
              </a:rPr>
              <a:t>Islam</a:t>
            </a:r>
          </a:p>
        </p:txBody>
      </p:sp>
      <p:pic>
        <p:nvPicPr>
          <p:cNvPr id="12" name="Picture 11" descr="Footer listing Frimley ICS places - Bracknell Forest, North East Hampshire and Farnham, Royal Borough of Windsor and Maidenhead, Slough, Surrey Heath.">
            <a:extLst>
              <a:ext uri="{FF2B5EF4-FFF2-40B4-BE49-F238E27FC236}">
                <a16:creationId xmlns:a16="http://schemas.microsoft.com/office/drawing/2014/main" id="{F0D77996-8335-2AB5-599D-DE7C084C6DC2}"/>
              </a:ext>
            </a:extLst>
          </p:cNvPr>
          <p:cNvPicPr>
            <a:picLocks noChangeAspect="1"/>
          </p:cNvPicPr>
          <p:nvPr/>
        </p:nvPicPr>
        <p:blipFill>
          <a:blip r:embed="rId14"/>
          <a:stretch>
            <a:fillRect/>
          </a:stretch>
        </p:blipFill>
        <p:spPr>
          <a:xfrm>
            <a:off x="106237" y="9533630"/>
            <a:ext cx="6652743" cy="279394"/>
          </a:xfrm>
          <a:prstGeom prst="rect">
            <a:avLst/>
          </a:prstGeom>
        </p:spPr>
      </p:pic>
    </p:spTree>
    <p:extLst>
      <p:ext uri="{BB962C8B-B14F-4D97-AF65-F5344CB8AC3E}">
        <p14:creationId xmlns:p14="http://schemas.microsoft.com/office/powerpoint/2010/main" val="3087862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E7E7"/>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C15FE4-FB91-9C5F-4B86-654B9FB77750}"/>
              </a:ext>
            </a:extLst>
          </p:cNvPr>
          <p:cNvSpPr txBox="1"/>
          <p:nvPr/>
        </p:nvSpPr>
        <p:spPr>
          <a:xfrm>
            <a:off x="489397" y="283334"/>
            <a:ext cx="6027313" cy="1569660"/>
          </a:xfrm>
          <a:prstGeom prst="rect">
            <a:avLst/>
          </a:prstGeom>
          <a:noFill/>
        </p:spPr>
        <p:txBody>
          <a:bodyPr wrap="square" rtlCol="0">
            <a:spAutoFit/>
          </a:bodyPr>
          <a:lstStyle/>
          <a:p>
            <a:pPr algn="ctr"/>
            <a:r>
              <a:rPr lang="en-GB" sz="3200" b="1" dirty="0">
                <a:solidFill>
                  <a:srgbClr val="7030A0"/>
                </a:solidFill>
              </a:rPr>
              <a:t>Frimley Sisterhood</a:t>
            </a:r>
          </a:p>
          <a:p>
            <a:pPr algn="ctr"/>
            <a:r>
              <a:rPr lang="en-GB" sz="3200" b="1" dirty="0">
                <a:solidFill>
                  <a:srgbClr val="7030A0"/>
                </a:solidFill>
              </a:rPr>
              <a:t>Women’s Network</a:t>
            </a:r>
          </a:p>
          <a:p>
            <a:pPr algn="ctr"/>
            <a:r>
              <a:rPr lang="en-GB" sz="3200" b="1" dirty="0">
                <a:solidFill>
                  <a:srgbClr val="7030A0"/>
                </a:solidFill>
              </a:rPr>
              <a:t>In-person meeting!</a:t>
            </a:r>
          </a:p>
        </p:txBody>
      </p:sp>
      <p:sp>
        <p:nvSpPr>
          <p:cNvPr id="3" name="TextBox 2">
            <a:extLst>
              <a:ext uri="{FF2B5EF4-FFF2-40B4-BE49-F238E27FC236}">
                <a16:creationId xmlns:a16="http://schemas.microsoft.com/office/drawing/2014/main" id="{AB57D3E3-A96C-44A2-15DD-F4A8F6EFA8C7}"/>
              </a:ext>
            </a:extLst>
          </p:cNvPr>
          <p:cNvSpPr txBox="1"/>
          <p:nvPr/>
        </p:nvSpPr>
        <p:spPr>
          <a:xfrm rot="20848440">
            <a:off x="429357" y="2107611"/>
            <a:ext cx="1745902" cy="923330"/>
          </a:xfrm>
          <a:custGeom>
            <a:avLst/>
            <a:gdLst>
              <a:gd name="connsiteX0" fmla="*/ 0 w 1745902"/>
              <a:gd name="connsiteY0" fmla="*/ 0 h 923330"/>
              <a:gd name="connsiteX1" fmla="*/ 616885 w 1745902"/>
              <a:gd name="connsiteY1" fmla="*/ 0 h 923330"/>
              <a:gd name="connsiteX2" fmla="*/ 1216312 w 1745902"/>
              <a:gd name="connsiteY2" fmla="*/ 0 h 923330"/>
              <a:gd name="connsiteX3" fmla="*/ 1745902 w 1745902"/>
              <a:gd name="connsiteY3" fmla="*/ 0 h 923330"/>
              <a:gd name="connsiteX4" fmla="*/ 1745902 w 1745902"/>
              <a:gd name="connsiteY4" fmla="*/ 461665 h 923330"/>
              <a:gd name="connsiteX5" fmla="*/ 1745902 w 1745902"/>
              <a:gd name="connsiteY5" fmla="*/ 923330 h 923330"/>
              <a:gd name="connsiteX6" fmla="*/ 1181394 w 1745902"/>
              <a:gd name="connsiteY6" fmla="*/ 923330 h 923330"/>
              <a:gd name="connsiteX7" fmla="*/ 616885 w 1745902"/>
              <a:gd name="connsiteY7" fmla="*/ 923330 h 923330"/>
              <a:gd name="connsiteX8" fmla="*/ 0 w 1745902"/>
              <a:gd name="connsiteY8" fmla="*/ 923330 h 923330"/>
              <a:gd name="connsiteX9" fmla="*/ 0 w 1745902"/>
              <a:gd name="connsiteY9" fmla="*/ 480132 h 923330"/>
              <a:gd name="connsiteX10" fmla="*/ 0 w 1745902"/>
              <a:gd name="connsiteY10" fmla="*/ 0 h 92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5902" h="923330" extrusionOk="0">
                <a:moveTo>
                  <a:pt x="0" y="0"/>
                </a:moveTo>
                <a:cubicBezTo>
                  <a:pt x="251421" y="-65974"/>
                  <a:pt x="350295" y="43312"/>
                  <a:pt x="616885" y="0"/>
                </a:cubicBezTo>
                <a:cubicBezTo>
                  <a:pt x="883475" y="-43312"/>
                  <a:pt x="1083846" y="65218"/>
                  <a:pt x="1216312" y="0"/>
                </a:cubicBezTo>
                <a:cubicBezTo>
                  <a:pt x="1348778" y="-65218"/>
                  <a:pt x="1606276" y="19590"/>
                  <a:pt x="1745902" y="0"/>
                </a:cubicBezTo>
                <a:cubicBezTo>
                  <a:pt x="1755380" y="214836"/>
                  <a:pt x="1706723" y="320212"/>
                  <a:pt x="1745902" y="461665"/>
                </a:cubicBezTo>
                <a:cubicBezTo>
                  <a:pt x="1785081" y="603118"/>
                  <a:pt x="1715058" y="784844"/>
                  <a:pt x="1745902" y="923330"/>
                </a:cubicBezTo>
                <a:cubicBezTo>
                  <a:pt x="1504362" y="926258"/>
                  <a:pt x="1396126" y="881382"/>
                  <a:pt x="1181394" y="923330"/>
                </a:cubicBezTo>
                <a:cubicBezTo>
                  <a:pt x="966662" y="965278"/>
                  <a:pt x="791262" y="886152"/>
                  <a:pt x="616885" y="923330"/>
                </a:cubicBezTo>
                <a:cubicBezTo>
                  <a:pt x="442508" y="960508"/>
                  <a:pt x="235507" y="903420"/>
                  <a:pt x="0" y="923330"/>
                </a:cubicBezTo>
                <a:cubicBezTo>
                  <a:pt x="-36806" y="788197"/>
                  <a:pt x="2984" y="579068"/>
                  <a:pt x="0" y="480132"/>
                </a:cubicBezTo>
                <a:cubicBezTo>
                  <a:pt x="-2984" y="381196"/>
                  <a:pt x="54750" y="137661"/>
                  <a:pt x="0" y="0"/>
                </a:cubicBezTo>
                <a:close/>
              </a:path>
            </a:pathLst>
          </a:custGeom>
          <a:solidFill>
            <a:schemeClr val="bg1"/>
          </a:solidFill>
          <a:ln>
            <a:solidFill>
              <a:srgbClr val="6485D9"/>
            </a:solidFill>
            <a:extLst>
              <a:ext uri="{C807C97D-BFC1-408E-A445-0C87EB9F89A2}">
                <ask:lineSketchStyleProps xmlns:ask="http://schemas.microsoft.com/office/drawing/2018/sketchyshapes" sd="4078003762">
                  <a:prstGeom prst="rect">
                    <a:avLst/>
                  </a:prstGeom>
                  <ask:type>
                    <ask:lineSketchScribble/>
                  </ask:type>
                </ask:lineSketchStyleProps>
              </a:ext>
            </a:extLst>
          </a:ln>
        </p:spPr>
        <p:txBody>
          <a:bodyPr wrap="square" rtlCol="0">
            <a:spAutoFit/>
          </a:bodyPr>
          <a:lstStyle/>
          <a:p>
            <a:pPr algn="ctr"/>
            <a:r>
              <a:rPr lang="en-GB" b="1" dirty="0">
                <a:solidFill>
                  <a:srgbClr val="6485D9"/>
                </a:solidFill>
              </a:rPr>
              <a:t>When?</a:t>
            </a:r>
          </a:p>
          <a:p>
            <a:pPr algn="ctr"/>
            <a:r>
              <a:rPr lang="en-GB" b="1" dirty="0">
                <a:solidFill>
                  <a:srgbClr val="6485D9"/>
                </a:solidFill>
              </a:rPr>
              <a:t>9</a:t>
            </a:r>
            <a:r>
              <a:rPr lang="en-GB" b="1" baseline="30000" dirty="0">
                <a:solidFill>
                  <a:srgbClr val="6485D9"/>
                </a:solidFill>
              </a:rPr>
              <a:t>th</a:t>
            </a:r>
            <a:r>
              <a:rPr lang="en-GB" b="1" dirty="0">
                <a:solidFill>
                  <a:srgbClr val="6485D9"/>
                </a:solidFill>
              </a:rPr>
              <a:t> August 2023</a:t>
            </a:r>
          </a:p>
          <a:p>
            <a:pPr algn="ctr"/>
            <a:r>
              <a:rPr lang="en-GB" b="1" dirty="0">
                <a:solidFill>
                  <a:srgbClr val="6485D9"/>
                </a:solidFill>
              </a:rPr>
              <a:t>0930 to 1130</a:t>
            </a:r>
          </a:p>
        </p:txBody>
      </p:sp>
      <p:sp>
        <p:nvSpPr>
          <p:cNvPr id="4" name="TextBox 3">
            <a:extLst>
              <a:ext uri="{FF2B5EF4-FFF2-40B4-BE49-F238E27FC236}">
                <a16:creationId xmlns:a16="http://schemas.microsoft.com/office/drawing/2014/main" id="{33C479A1-E4C9-2598-D70E-2CD8EED46114}"/>
              </a:ext>
            </a:extLst>
          </p:cNvPr>
          <p:cNvSpPr txBox="1"/>
          <p:nvPr/>
        </p:nvSpPr>
        <p:spPr>
          <a:xfrm rot="764253">
            <a:off x="4683701" y="2104839"/>
            <a:ext cx="1745902" cy="923330"/>
          </a:xfrm>
          <a:custGeom>
            <a:avLst/>
            <a:gdLst>
              <a:gd name="connsiteX0" fmla="*/ 0 w 1745902"/>
              <a:gd name="connsiteY0" fmla="*/ 0 h 923330"/>
              <a:gd name="connsiteX1" fmla="*/ 616885 w 1745902"/>
              <a:gd name="connsiteY1" fmla="*/ 0 h 923330"/>
              <a:gd name="connsiteX2" fmla="*/ 1216312 w 1745902"/>
              <a:gd name="connsiteY2" fmla="*/ 0 h 923330"/>
              <a:gd name="connsiteX3" fmla="*/ 1745902 w 1745902"/>
              <a:gd name="connsiteY3" fmla="*/ 0 h 923330"/>
              <a:gd name="connsiteX4" fmla="*/ 1745902 w 1745902"/>
              <a:gd name="connsiteY4" fmla="*/ 461665 h 923330"/>
              <a:gd name="connsiteX5" fmla="*/ 1745902 w 1745902"/>
              <a:gd name="connsiteY5" fmla="*/ 923330 h 923330"/>
              <a:gd name="connsiteX6" fmla="*/ 1181394 w 1745902"/>
              <a:gd name="connsiteY6" fmla="*/ 923330 h 923330"/>
              <a:gd name="connsiteX7" fmla="*/ 616885 w 1745902"/>
              <a:gd name="connsiteY7" fmla="*/ 923330 h 923330"/>
              <a:gd name="connsiteX8" fmla="*/ 0 w 1745902"/>
              <a:gd name="connsiteY8" fmla="*/ 923330 h 923330"/>
              <a:gd name="connsiteX9" fmla="*/ 0 w 1745902"/>
              <a:gd name="connsiteY9" fmla="*/ 480132 h 923330"/>
              <a:gd name="connsiteX10" fmla="*/ 0 w 1745902"/>
              <a:gd name="connsiteY10" fmla="*/ 0 h 92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5902" h="923330" extrusionOk="0">
                <a:moveTo>
                  <a:pt x="0" y="0"/>
                </a:moveTo>
                <a:cubicBezTo>
                  <a:pt x="251421" y="-65974"/>
                  <a:pt x="350295" y="43312"/>
                  <a:pt x="616885" y="0"/>
                </a:cubicBezTo>
                <a:cubicBezTo>
                  <a:pt x="883475" y="-43312"/>
                  <a:pt x="1083846" y="65218"/>
                  <a:pt x="1216312" y="0"/>
                </a:cubicBezTo>
                <a:cubicBezTo>
                  <a:pt x="1348778" y="-65218"/>
                  <a:pt x="1606276" y="19590"/>
                  <a:pt x="1745902" y="0"/>
                </a:cubicBezTo>
                <a:cubicBezTo>
                  <a:pt x="1755380" y="214836"/>
                  <a:pt x="1706723" y="320212"/>
                  <a:pt x="1745902" y="461665"/>
                </a:cubicBezTo>
                <a:cubicBezTo>
                  <a:pt x="1785081" y="603118"/>
                  <a:pt x="1715058" y="784844"/>
                  <a:pt x="1745902" y="923330"/>
                </a:cubicBezTo>
                <a:cubicBezTo>
                  <a:pt x="1504362" y="926258"/>
                  <a:pt x="1396126" y="881382"/>
                  <a:pt x="1181394" y="923330"/>
                </a:cubicBezTo>
                <a:cubicBezTo>
                  <a:pt x="966662" y="965278"/>
                  <a:pt x="791262" y="886152"/>
                  <a:pt x="616885" y="923330"/>
                </a:cubicBezTo>
                <a:cubicBezTo>
                  <a:pt x="442508" y="960508"/>
                  <a:pt x="235507" y="903420"/>
                  <a:pt x="0" y="923330"/>
                </a:cubicBezTo>
                <a:cubicBezTo>
                  <a:pt x="-36806" y="788197"/>
                  <a:pt x="2984" y="579068"/>
                  <a:pt x="0" y="480132"/>
                </a:cubicBezTo>
                <a:cubicBezTo>
                  <a:pt x="-2984" y="381196"/>
                  <a:pt x="54750" y="137661"/>
                  <a:pt x="0" y="0"/>
                </a:cubicBezTo>
                <a:close/>
              </a:path>
            </a:pathLst>
          </a:custGeom>
          <a:solidFill>
            <a:schemeClr val="bg1"/>
          </a:solidFill>
          <a:ln>
            <a:solidFill>
              <a:srgbClr val="6485D9"/>
            </a:solidFill>
            <a:extLst>
              <a:ext uri="{C807C97D-BFC1-408E-A445-0C87EB9F89A2}">
                <ask:lineSketchStyleProps xmlns:ask="http://schemas.microsoft.com/office/drawing/2018/sketchyshapes" sd="4078003762">
                  <a:prstGeom prst="rect">
                    <a:avLst/>
                  </a:prstGeom>
                  <ask:type>
                    <ask:lineSketchScribble/>
                  </ask:type>
                </ask:lineSketchStyleProps>
              </a:ext>
            </a:extLst>
          </a:ln>
        </p:spPr>
        <p:txBody>
          <a:bodyPr wrap="square" rtlCol="0">
            <a:spAutoFit/>
          </a:bodyPr>
          <a:lstStyle/>
          <a:p>
            <a:pPr algn="ctr"/>
            <a:r>
              <a:rPr lang="en-GB" b="1" dirty="0">
                <a:solidFill>
                  <a:srgbClr val="6485D9"/>
                </a:solidFill>
              </a:rPr>
              <a:t>Where?</a:t>
            </a:r>
          </a:p>
          <a:p>
            <a:pPr algn="ctr"/>
            <a:r>
              <a:rPr lang="en-GB" b="1" dirty="0">
                <a:solidFill>
                  <a:srgbClr val="6485D9"/>
                </a:solidFill>
              </a:rPr>
              <a:t>Forest Café</a:t>
            </a:r>
          </a:p>
          <a:p>
            <a:pPr algn="ctr"/>
            <a:r>
              <a:rPr lang="en-GB" b="1" dirty="0">
                <a:solidFill>
                  <a:srgbClr val="6485D9"/>
                </a:solidFill>
              </a:rPr>
              <a:t>Bracknell</a:t>
            </a:r>
          </a:p>
        </p:txBody>
      </p:sp>
      <p:sp>
        <p:nvSpPr>
          <p:cNvPr id="5" name="TextBox 4">
            <a:extLst>
              <a:ext uri="{FF2B5EF4-FFF2-40B4-BE49-F238E27FC236}">
                <a16:creationId xmlns:a16="http://schemas.microsoft.com/office/drawing/2014/main" id="{AF405652-8F18-8939-BB82-DE379530363C}"/>
              </a:ext>
            </a:extLst>
          </p:cNvPr>
          <p:cNvSpPr txBox="1"/>
          <p:nvPr/>
        </p:nvSpPr>
        <p:spPr>
          <a:xfrm>
            <a:off x="383012" y="7390327"/>
            <a:ext cx="6027313" cy="2246769"/>
          </a:xfrm>
          <a:prstGeom prst="rect">
            <a:avLst/>
          </a:prstGeom>
          <a:solidFill>
            <a:srgbClr val="EAEAEA"/>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rtlCol="0">
            <a:spAutoFit/>
          </a:bodyPr>
          <a:lstStyle/>
          <a:p>
            <a:pPr algn="ctr"/>
            <a:endParaRPr lang="en-GB" sz="2400" b="1" dirty="0">
              <a:solidFill>
                <a:srgbClr val="7030A0"/>
              </a:solidFill>
            </a:endParaRPr>
          </a:p>
          <a:p>
            <a:pPr algn="ctr"/>
            <a:r>
              <a:rPr lang="en-GB" sz="2400" b="1" dirty="0">
                <a:solidFill>
                  <a:srgbClr val="7030A0"/>
                </a:solidFill>
              </a:rPr>
              <a:t>This meeting is for anybody who works in the Frimley ICS –</a:t>
            </a:r>
          </a:p>
          <a:p>
            <a:pPr algn="ctr"/>
            <a:r>
              <a:rPr lang="en-GB" sz="1400" b="1" dirty="0">
                <a:solidFill>
                  <a:srgbClr val="7030A0"/>
                </a:solidFill>
              </a:rPr>
              <a:t> </a:t>
            </a:r>
            <a:endParaRPr lang="en-GB" sz="2400" b="1" dirty="0">
              <a:solidFill>
                <a:srgbClr val="7030A0"/>
              </a:solidFill>
            </a:endParaRPr>
          </a:p>
          <a:p>
            <a:pPr algn="ctr"/>
            <a:r>
              <a:rPr lang="en-GB" b="1" dirty="0">
                <a:solidFill>
                  <a:srgbClr val="7030A0"/>
                </a:solidFill>
              </a:rPr>
              <a:t>You can be a woman, an ally to women, a temporary member of staff, a volunteer, or any other person involved in health and social care. We welcome everybody the same!</a:t>
            </a:r>
          </a:p>
        </p:txBody>
      </p:sp>
      <p:pic>
        <p:nvPicPr>
          <p:cNvPr id="3074" name="Picture 2" descr="Free vector group of strong women vector">
            <a:hlinkClick r:id="rId2"/>
            <a:extLst>
              <a:ext uri="{FF2B5EF4-FFF2-40B4-BE49-F238E27FC236}">
                <a16:creationId xmlns:a16="http://schemas.microsoft.com/office/drawing/2014/main" id="{DC0AD9FC-FCDF-000C-D29A-AE72C5F67C41}"/>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7675" y="3359828"/>
            <a:ext cx="5962650" cy="59626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hlinkClick r:id="rId2"/>
            <a:extLst>
              <a:ext uri="{FF2B5EF4-FFF2-40B4-BE49-F238E27FC236}">
                <a16:creationId xmlns:a16="http://schemas.microsoft.com/office/drawing/2014/main" id="{339BA891-BCDC-D366-D025-2355EE6961C2}"/>
              </a:ext>
            </a:extLst>
          </p:cNvPr>
          <p:cNvSpPr txBox="1"/>
          <p:nvPr/>
        </p:nvSpPr>
        <p:spPr>
          <a:xfrm>
            <a:off x="1036749" y="3335923"/>
            <a:ext cx="4784502" cy="1477328"/>
          </a:xfrm>
          <a:custGeom>
            <a:avLst/>
            <a:gdLst>
              <a:gd name="connsiteX0" fmla="*/ 0 w 4784502"/>
              <a:gd name="connsiteY0" fmla="*/ 0 h 1477328"/>
              <a:gd name="connsiteX1" fmla="*/ 779190 w 4784502"/>
              <a:gd name="connsiteY1" fmla="*/ 0 h 1477328"/>
              <a:gd name="connsiteX2" fmla="*/ 1510536 w 4784502"/>
              <a:gd name="connsiteY2" fmla="*/ 0 h 1477328"/>
              <a:gd name="connsiteX3" fmla="*/ 2289726 w 4784502"/>
              <a:gd name="connsiteY3" fmla="*/ 0 h 1477328"/>
              <a:gd name="connsiteX4" fmla="*/ 2973226 w 4784502"/>
              <a:gd name="connsiteY4" fmla="*/ 0 h 1477328"/>
              <a:gd name="connsiteX5" fmla="*/ 3608882 w 4784502"/>
              <a:gd name="connsiteY5" fmla="*/ 0 h 1477328"/>
              <a:gd name="connsiteX6" fmla="*/ 4784502 w 4784502"/>
              <a:gd name="connsiteY6" fmla="*/ 0 h 1477328"/>
              <a:gd name="connsiteX7" fmla="*/ 4784502 w 4784502"/>
              <a:gd name="connsiteY7" fmla="*/ 462896 h 1477328"/>
              <a:gd name="connsiteX8" fmla="*/ 4784502 w 4784502"/>
              <a:gd name="connsiteY8" fmla="*/ 911019 h 1477328"/>
              <a:gd name="connsiteX9" fmla="*/ 4784502 w 4784502"/>
              <a:gd name="connsiteY9" fmla="*/ 1477328 h 1477328"/>
              <a:gd name="connsiteX10" fmla="*/ 4101002 w 4784502"/>
              <a:gd name="connsiteY10" fmla="*/ 1477328 h 1477328"/>
              <a:gd name="connsiteX11" fmla="*/ 3369656 w 4784502"/>
              <a:gd name="connsiteY11" fmla="*/ 1477328 h 1477328"/>
              <a:gd name="connsiteX12" fmla="*/ 2781846 w 4784502"/>
              <a:gd name="connsiteY12" fmla="*/ 1477328 h 1477328"/>
              <a:gd name="connsiteX13" fmla="*/ 2098346 w 4784502"/>
              <a:gd name="connsiteY13" fmla="*/ 1477328 h 1477328"/>
              <a:gd name="connsiteX14" fmla="*/ 1558381 w 4784502"/>
              <a:gd name="connsiteY14" fmla="*/ 1477328 h 1477328"/>
              <a:gd name="connsiteX15" fmla="*/ 922725 w 4784502"/>
              <a:gd name="connsiteY15" fmla="*/ 1477328 h 1477328"/>
              <a:gd name="connsiteX16" fmla="*/ 0 w 4784502"/>
              <a:gd name="connsiteY16" fmla="*/ 1477328 h 1477328"/>
              <a:gd name="connsiteX17" fmla="*/ 0 w 4784502"/>
              <a:gd name="connsiteY17" fmla="*/ 1014432 h 1477328"/>
              <a:gd name="connsiteX18" fmla="*/ 0 w 4784502"/>
              <a:gd name="connsiteY18" fmla="*/ 566309 h 1477328"/>
              <a:gd name="connsiteX19" fmla="*/ 0 w 4784502"/>
              <a:gd name="connsiteY19" fmla="*/ 0 h 1477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84502" h="1477328" extrusionOk="0">
                <a:moveTo>
                  <a:pt x="0" y="0"/>
                </a:moveTo>
                <a:cubicBezTo>
                  <a:pt x="293007" y="-30957"/>
                  <a:pt x="622534" y="2796"/>
                  <a:pt x="779190" y="0"/>
                </a:cubicBezTo>
                <a:cubicBezTo>
                  <a:pt x="935846" y="-2796"/>
                  <a:pt x="1161814" y="25352"/>
                  <a:pt x="1510536" y="0"/>
                </a:cubicBezTo>
                <a:cubicBezTo>
                  <a:pt x="1859258" y="-25352"/>
                  <a:pt x="2125038" y="-34068"/>
                  <a:pt x="2289726" y="0"/>
                </a:cubicBezTo>
                <a:cubicBezTo>
                  <a:pt x="2454414" y="34068"/>
                  <a:pt x="2803463" y="-20656"/>
                  <a:pt x="2973226" y="0"/>
                </a:cubicBezTo>
                <a:cubicBezTo>
                  <a:pt x="3142989" y="20656"/>
                  <a:pt x="3355343" y="-30664"/>
                  <a:pt x="3608882" y="0"/>
                </a:cubicBezTo>
                <a:cubicBezTo>
                  <a:pt x="3862421" y="30664"/>
                  <a:pt x="4504188" y="44999"/>
                  <a:pt x="4784502" y="0"/>
                </a:cubicBezTo>
                <a:cubicBezTo>
                  <a:pt x="4766617" y="179656"/>
                  <a:pt x="4807179" y="299477"/>
                  <a:pt x="4784502" y="462896"/>
                </a:cubicBezTo>
                <a:cubicBezTo>
                  <a:pt x="4761825" y="626315"/>
                  <a:pt x="4779791" y="697103"/>
                  <a:pt x="4784502" y="911019"/>
                </a:cubicBezTo>
                <a:cubicBezTo>
                  <a:pt x="4789213" y="1124935"/>
                  <a:pt x="4785827" y="1247049"/>
                  <a:pt x="4784502" y="1477328"/>
                </a:cubicBezTo>
                <a:cubicBezTo>
                  <a:pt x="4644311" y="1474748"/>
                  <a:pt x="4321100" y="1472357"/>
                  <a:pt x="4101002" y="1477328"/>
                </a:cubicBezTo>
                <a:cubicBezTo>
                  <a:pt x="3880904" y="1482299"/>
                  <a:pt x="3535178" y="1511157"/>
                  <a:pt x="3369656" y="1477328"/>
                </a:cubicBezTo>
                <a:cubicBezTo>
                  <a:pt x="3204134" y="1443499"/>
                  <a:pt x="3010240" y="1489517"/>
                  <a:pt x="2781846" y="1477328"/>
                </a:cubicBezTo>
                <a:cubicBezTo>
                  <a:pt x="2553452" y="1465140"/>
                  <a:pt x="2407085" y="1489405"/>
                  <a:pt x="2098346" y="1477328"/>
                </a:cubicBezTo>
                <a:cubicBezTo>
                  <a:pt x="1789607" y="1465251"/>
                  <a:pt x="1724883" y="1472641"/>
                  <a:pt x="1558381" y="1477328"/>
                </a:cubicBezTo>
                <a:cubicBezTo>
                  <a:pt x="1391880" y="1482015"/>
                  <a:pt x="1177412" y="1451726"/>
                  <a:pt x="922725" y="1477328"/>
                </a:cubicBezTo>
                <a:cubicBezTo>
                  <a:pt x="668038" y="1502930"/>
                  <a:pt x="268254" y="1485499"/>
                  <a:pt x="0" y="1477328"/>
                </a:cubicBezTo>
                <a:cubicBezTo>
                  <a:pt x="-7880" y="1359169"/>
                  <a:pt x="-15873" y="1148708"/>
                  <a:pt x="0" y="1014432"/>
                </a:cubicBezTo>
                <a:cubicBezTo>
                  <a:pt x="15873" y="880156"/>
                  <a:pt x="-13962" y="762014"/>
                  <a:pt x="0" y="566309"/>
                </a:cubicBezTo>
                <a:cubicBezTo>
                  <a:pt x="13962" y="370604"/>
                  <a:pt x="3781" y="145196"/>
                  <a:pt x="0" y="0"/>
                </a:cubicBezTo>
                <a:close/>
              </a:path>
            </a:pathLst>
          </a:custGeom>
          <a:solidFill>
            <a:schemeClr val="bg1"/>
          </a:solidFill>
          <a:ln>
            <a:solidFill>
              <a:srgbClr val="6485D9"/>
            </a:solidFill>
            <a:extLst>
              <a:ext uri="{C807C97D-BFC1-408E-A445-0C87EB9F89A2}">
                <ask:lineSketchStyleProps xmlns:ask="http://schemas.microsoft.com/office/drawing/2018/sketchyshapes" sd="4078003762">
                  <a:prstGeom prst="rect">
                    <a:avLst/>
                  </a:prstGeom>
                  <ask:type>
                    <ask:lineSketchFreehand/>
                  </ask:type>
                </ask:lineSketchStyleProps>
              </a:ext>
            </a:extLst>
          </a:ln>
        </p:spPr>
        <p:txBody>
          <a:bodyPr wrap="square" rtlCol="0">
            <a:spAutoFit/>
          </a:bodyPr>
          <a:lstStyle/>
          <a:p>
            <a:pPr algn="ctr"/>
            <a:r>
              <a:rPr lang="en-GB" b="1" dirty="0">
                <a:solidFill>
                  <a:srgbClr val="6485D9"/>
                </a:solidFill>
              </a:rPr>
              <a:t>How to register?</a:t>
            </a:r>
          </a:p>
          <a:p>
            <a:pPr algn="ctr"/>
            <a:r>
              <a:rPr lang="en-GB" dirty="0">
                <a:solidFill>
                  <a:srgbClr val="6485D9"/>
                </a:solidFill>
              </a:rPr>
              <a:t>If you’d like to attend, even for part of the time, you’re more than welcome! </a:t>
            </a:r>
          </a:p>
          <a:p>
            <a:pPr algn="ctr"/>
            <a:r>
              <a:rPr lang="en-GB" dirty="0">
                <a:solidFill>
                  <a:srgbClr val="6485D9"/>
                </a:solidFill>
              </a:rPr>
              <a:t>Click here to register your interest and put an event reminder in your Teams diary </a:t>
            </a:r>
            <a:r>
              <a:rPr lang="en-GB" dirty="0">
                <a:solidFill>
                  <a:srgbClr val="6485D9"/>
                </a:solidFill>
                <a:sym typeface="Wingdings" panose="05000000000000000000" pitchFamily="2" charset="2"/>
              </a:rPr>
              <a:t></a:t>
            </a:r>
            <a:endParaRPr lang="en-GB" dirty="0">
              <a:solidFill>
                <a:srgbClr val="6485D9"/>
              </a:solidFill>
            </a:endParaRPr>
          </a:p>
        </p:txBody>
      </p:sp>
    </p:spTree>
    <p:extLst>
      <p:ext uri="{BB962C8B-B14F-4D97-AF65-F5344CB8AC3E}">
        <p14:creationId xmlns:p14="http://schemas.microsoft.com/office/powerpoint/2010/main" val="2328174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op left corner: The Disability Pride Flag">
            <a:hlinkClick r:id="rId2"/>
            <a:extLst>
              <a:ext uri="{FF2B5EF4-FFF2-40B4-BE49-F238E27FC236}">
                <a16:creationId xmlns:a16="http://schemas.microsoft.com/office/drawing/2014/main" id="{27AA3E71-1F19-300C-F6C4-F7079C95B8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106" y="254148"/>
            <a:ext cx="1287885" cy="96591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C3C289C-133C-119E-B0ED-CB296EDBFB83}"/>
              </a:ext>
            </a:extLst>
          </p:cNvPr>
          <p:cNvSpPr txBox="1"/>
          <p:nvPr/>
        </p:nvSpPr>
        <p:spPr>
          <a:xfrm>
            <a:off x="148106" y="532600"/>
            <a:ext cx="6561788" cy="1661993"/>
          </a:xfrm>
          <a:prstGeom prst="rect">
            <a:avLst/>
          </a:prstGeom>
          <a:noFill/>
        </p:spPr>
        <p:txBody>
          <a:bodyPr wrap="square" rtlCol="0">
            <a:spAutoFit/>
          </a:bodyPr>
          <a:lstStyle/>
          <a:p>
            <a:pPr algn="ctr"/>
            <a:r>
              <a:rPr lang="en-GB" sz="5400" b="1" dirty="0"/>
              <a:t>July is </a:t>
            </a:r>
          </a:p>
          <a:p>
            <a:pPr algn="ctr"/>
            <a:r>
              <a:rPr lang="en-GB" sz="4800" b="1" dirty="0"/>
              <a:t>Disability Pride Month!</a:t>
            </a:r>
          </a:p>
        </p:txBody>
      </p:sp>
      <p:pic>
        <p:nvPicPr>
          <p:cNvPr id="3" name="Picture 2" descr="Top right corner: The Disability Pride flag">
            <a:extLst>
              <a:ext uri="{FF2B5EF4-FFF2-40B4-BE49-F238E27FC236}">
                <a16:creationId xmlns:a16="http://schemas.microsoft.com/office/drawing/2014/main" id="{7A3F1A7B-8BF8-55FD-DC35-781FDE595A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2009" y="254148"/>
            <a:ext cx="1287885" cy="9659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72FA5B8-7DDF-E0F4-6F82-9E5DC0209612}"/>
              </a:ext>
            </a:extLst>
          </p:cNvPr>
          <p:cNvSpPr txBox="1"/>
          <p:nvPr/>
        </p:nvSpPr>
        <p:spPr>
          <a:xfrm>
            <a:off x="148106" y="2213212"/>
            <a:ext cx="1670073" cy="1754326"/>
          </a:xfrm>
          <a:prstGeom prst="rect">
            <a:avLst/>
          </a:prstGeom>
          <a:noFill/>
          <a:ln w="38100">
            <a:solidFill>
              <a:srgbClr val="39B27E"/>
            </a:solidFill>
          </a:ln>
        </p:spPr>
        <p:txBody>
          <a:bodyPr wrap="square" rtlCol="0">
            <a:spAutoFit/>
          </a:bodyPr>
          <a:lstStyle/>
          <a:p>
            <a:pPr algn="ctr"/>
            <a:r>
              <a:rPr lang="en-GB" dirty="0"/>
              <a:t>This week we are considering </a:t>
            </a:r>
            <a:r>
              <a:rPr lang="en-GB" b="1" dirty="0"/>
              <a:t>hidden disabilities</a:t>
            </a:r>
            <a:r>
              <a:rPr lang="en-GB" dirty="0"/>
              <a:t>. They can include:</a:t>
            </a:r>
          </a:p>
        </p:txBody>
      </p:sp>
      <p:sp>
        <p:nvSpPr>
          <p:cNvPr id="5" name="TextBox 4">
            <a:hlinkClick r:id="rId4"/>
            <a:extLst>
              <a:ext uri="{FF2B5EF4-FFF2-40B4-BE49-F238E27FC236}">
                <a16:creationId xmlns:a16="http://schemas.microsoft.com/office/drawing/2014/main" id="{72D7124E-928A-FCEA-77AD-8A7B5E7E9B68}"/>
              </a:ext>
            </a:extLst>
          </p:cNvPr>
          <p:cNvSpPr txBox="1"/>
          <p:nvPr/>
        </p:nvSpPr>
        <p:spPr>
          <a:xfrm>
            <a:off x="1343616" y="4841111"/>
            <a:ext cx="3779621" cy="523220"/>
          </a:xfrm>
          <a:prstGeom prst="rect">
            <a:avLst/>
          </a:prstGeom>
          <a:solidFill>
            <a:schemeClr val="bg1"/>
          </a:solidFill>
          <a:ln w="38100">
            <a:solidFill>
              <a:srgbClr val="7AC1E0"/>
            </a:solidFill>
          </a:ln>
        </p:spPr>
        <p:txBody>
          <a:bodyPr wrap="square" rtlCol="0">
            <a:spAutoFit/>
          </a:bodyPr>
          <a:lstStyle/>
          <a:p>
            <a:pPr algn="ctr"/>
            <a:r>
              <a:rPr lang="en-GB" sz="1400" dirty="0"/>
              <a:t>The comments below are part of the “We are not invisible” project – click here to find out more</a:t>
            </a:r>
          </a:p>
        </p:txBody>
      </p:sp>
      <p:sp>
        <p:nvSpPr>
          <p:cNvPr id="10" name="TextBox 9">
            <a:extLst>
              <a:ext uri="{FF2B5EF4-FFF2-40B4-BE49-F238E27FC236}">
                <a16:creationId xmlns:a16="http://schemas.microsoft.com/office/drawing/2014/main" id="{6A8EB9F0-CFF4-F0BD-4E60-57B34739B3DF}"/>
              </a:ext>
            </a:extLst>
          </p:cNvPr>
          <p:cNvSpPr txBox="1"/>
          <p:nvPr/>
        </p:nvSpPr>
        <p:spPr>
          <a:xfrm>
            <a:off x="1957590" y="2213212"/>
            <a:ext cx="4752304" cy="523220"/>
          </a:xfrm>
          <a:prstGeom prst="rect">
            <a:avLst/>
          </a:prstGeom>
          <a:solidFill>
            <a:schemeClr val="bg1"/>
          </a:solidFill>
          <a:ln w="38100">
            <a:solidFill>
              <a:srgbClr val="39B27E"/>
            </a:solidFill>
          </a:ln>
        </p:spPr>
        <p:txBody>
          <a:bodyPr wrap="square" rtlCol="0">
            <a:spAutoFit/>
          </a:bodyPr>
          <a:lstStyle/>
          <a:p>
            <a:pPr algn="ctr"/>
            <a:r>
              <a:rPr lang="en-GB" sz="1400" dirty="0"/>
              <a:t>Sensory impairment not identifiable by aids such as a cane, hearing aids or glasses</a:t>
            </a:r>
          </a:p>
        </p:txBody>
      </p:sp>
      <p:sp>
        <p:nvSpPr>
          <p:cNvPr id="16" name="TextBox 15">
            <a:hlinkClick r:id="rId4"/>
            <a:extLst>
              <a:ext uri="{FF2B5EF4-FFF2-40B4-BE49-F238E27FC236}">
                <a16:creationId xmlns:a16="http://schemas.microsoft.com/office/drawing/2014/main" id="{782E3F28-801F-721E-A22E-3E4D1A12D392}"/>
              </a:ext>
            </a:extLst>
          </p:cNvPr>
          <p:cNvSpPr txBox="1"/>
          <p:nvPr/>
        </p:nvSpPr>
        <p:spPr>
          <a:xfrm>
            <a:off x="605912" y="6307872"/>
            <a:ext cx="5941844" cy="800219"/>
          </a:xfrm>
          <a:prstGeom prst="rect">
            <a:avLst/>
          </a:prstGeom>
          <a:solidFill>
            <a:srgbClr val="585858"/>
          </a:solidFill>
        </p:spPr>
        <p:txBody>
          <a:bodyPr wrap="square" rtlCol="0">
            <a:spAutoFit/>
          </a:bodyPr>
          <a:lstStyle/>
          <a:p>
            <a:pPr algn="ctr"/>
            <a:r>
              <a:rPr lang="en-GB" b="1" dirty="0">
                <a:solidFill>
                  <a:schemeClr val="bg1"/>
                </a:solidFill>
              </a:rPr>
              <a:t>Things we wish non-disabled people understood</a:t>
            </a:r>
          </a:p>
          <a:p>
            <a:pPr algn="ctr"/>
            <a:r>
              <a:rPr lang="en-GB" sz="1400" dirty="0">
                <a:solidFill>
                  <a:schemeClr val="bg1"/>
                </a:solidFill>
              </a:rPr>
              <a:t>Program Manager at ‘We Need Diverse Books’ Alaina Leary asked people with hidden disabilities what they wish we knew – here’s a few of their comments!</a:t>
            </a:r>
          </a:p>
        </p:txBody>
      </p:sp>
      <p:sp>
        <p:nvSpPr>
          <p:cNvPr id="18" name="Speech Bubble: Rectangle with Corners Rounded 17">
            <a:extLst>
              <a:ext uri="{FF2B5EF4-FFF2-40B4-BE49-F238E27FC236}">
                <a16:creationId xmlns:a16="http://schemas.microsoft.com/office/drawing/2014/main" id="{A54A1723-0DDF-EE89-F22D-4FE0117759C7}"/>
              </a:ext>
            </a:extLst>
          </p:cNvPr>
          <p:cNvSpPr/>
          <p:nvPr/>
        </p:nvSpPr>
        <p:spPr>
          <a:xfrm>
            <a:off x="1945540" y="7284970"/>
            <a:ext cx="1287886" cy="983770"/>
          </a:xfrm>
          <a:prstGeom prst="wedgeRoundRectCallout">
            <a:avLst>
              <a:gd name="adj1" fmla="val 33898"/>
              <a:gd name="adj2" fmla="val -63290"/>
              <a:gd name="adj3" fmla="val 16667"/>
            </a:avLst>
          </a:prstGeom>
          <a:solidFill>
            <a:schemeClr val="bg1"/>
          </a:solidFill>
          <a:ln>
            <a:solidFill>
              <a:srgbClr val="58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Public life isn’t designed to accommodate disability</a:t>
            </a:r>
          </a:p>
        </p:txBody>
      </p:sp>
      <p:sp>
        <p:nvSpPr>
          <p:cNvPr id="19" name="Speech Bubble: Rectangle with Corners Rounded 18">
            <a:extLst>
              <a:ext uri="{FF2B5EF4-FFF2-40B4-BE49-F238E27FC236}">
                <a16:creationId xmlns:a16="http://schemas.microsoft.com/office/drawing/2014/main" id="{27838D41-6962-DE80-7F95-CAE9341F2BE1}"/>
              </a:ext>
            </a:extLst>
          </p:cNvPr>
          <p:cNvSpPr/>
          <p:nvPr/>
        </p:nvSpPr>
        <p:spPr>
          <a:xfrm>
            <a:off x="5352446" y="4050165"/>
            <a:ext cx="1305610" cy="1959400"/>
          </a:xfrm>
          <a:prstGeom prst="wedgeRoundRectCallout">
            <a:avLst>
              <a:gd name="adj1" fmla="val -2734"/>
              <a:gd name="adj2" fmla="val 60354"/>
              <a:gd name="adj3" fmla="val 16667"/>
            </a:avLst>
          </a:prstGeom>
          <a:solidFill>
            <a:schemeClr val="bg1"/>
          </a:solidFill>
          <a:ln>
            <a:solidFill>
              <a:srgbClr val="0A6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Living with a hidden disability can be lonely because people don’t always know what our experience of the world is like.</a:t>
            </a:r>
          </a:p>
        </p:txBody>
      </p:sp>
      <p:sp>
        <p:nvSpPr>
          <p:cNvPr id="20" name="Speech Bubble: Rectangle with Corners Rounded 19">
            <a:extLst>
              <a:ext uri="{FF2B5EF4-FFF2-40B4-BE49-F238E27FC236}">
                <a16:creationId xmlns:a16="http://schemas.microsoft.com/office/drawing/2014/main" id="{2525EB28-E985-93DB-7F02-C53F455D457F}"/>
              </a:ext>
            </a:extLst>
          </p:cNvPr>
          <p:cNvSpPr/>
          <p:nvPr/>
        </p:nvSpPr>
        <p:spPr>
          <a:xfrm>
            <a:off x="148159" y="7506340"/>
            <a:ext cx="1670020" cy="569638"/>
          </a:xfrm>
          <a:prstGeom prst="wedgeRoundRectCallout">
            <a:avLst>
              <a:gd name="adj1" fmla="val 33640"/>
              <a:gd name="adj2" fmla="val -100053"/>
              <a:gd name="adj3" fmla="val 16667"/>
            </a:avLst>
          </a:prstGeom>
          <a:solidFill>
            <a:schemeClr val="bg1"/>
          </a:solidFill>
          <a:ln>
            <a:solidFill>
              <a:srgbClr val="FF7C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Disability isn’t inherently negative</a:t>
            </a:r>
          </a:p>
        </p:txBody>
      </p:sp>
      <p:sp>
        <p:nvSpPr>
          <p:cNvPr id="21" name="Speech Bubble: Rectangle with Corners Rounded 20">
            <a:extLst>
              <a:ext uri="{FF2B5EF4-FFF2-40B4-BE49-F238E27FC236}">
                <a16:creationId xmlns:a16="http://schemas.microsoft.com/office/drawing/2014/main" id="{0E6C1F49-A981-64DD-1C2C-19C2D5A115A9}"/>
              </a:ext>
            </a:extLst>
          </p:cNvPr>
          <p:cNvSpPr/>
          <p:nvPr/>
        </p:nvSpPr>
        <p:spPr>
          <a:xfrm>
            <a:off x="199945" y="8479895"/>
            <a:ext cx="1566395" cy="1250717"/>
          </a:xfrm>
          <a:prstGeom prst="wedgeRoundRectCallout">
            <a:avLst>
              <a:gd name="adj1" fmla="val 25820"/>
              <a:gd name="adj2" fmla="val -60453"/>
              <a:gd name="adj3" fmla="val 16667"/>
            </a:avLst>
          </a:prstGeom>
          <a:solidFill>
            <a:schemeClr val="bg1"/>
          </a:solidFill>
          <a:ln>
            <a:solidFill>
              <a:srgbClr val="0094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We have to think about whether we’re ready to tell you about our disabilities</a:t>
            </a:r>
          </a:p>
        </p:txBody>
      </p:sp>
      <p:sp>
        <p:nvSpPr>
          <p:cNvPr id="22" name="Speech Bubble: Rectangle with Corners Rounded 21">
            <a:extLst>
              <a:ext uri="{FF2B5EF4-FFF2-40B4-BE49-F238E27FC236}">
                <a16:creationId xmlns:a16="http://schemas.microsoft.com/office/drawing/2014/main" id="{FC547C43-AA1E-F722-EB36-F6E1C68124C5}"/>
              </a:ext>
            </a:extLst>
          </p:cNvPr>
          <p:cNvSpPr/>
          <p:nvPr/>
        </p:nvSpPr>
        <p:spPr>
          <a:xfrm>
            <a:off x="87084" y="5537601"/>
            <a:ext cx="5048245" cy="523220"/>
          </a:xfrm>
          <a:prstGeom prst="wedgeRoundRectCallout">
            <a:avLst>
              <a:gd name="adj1" fmla="val 5363"/>
              <a:gd name="adj2" fmla="val 69695"/>
              <a:gd name="adj3" fmla="val 16667"/>
            </a:avLst>
          </a:prstGeom>
          <a:solidFill>
            <a:schemeClr val="bg1"/>
          </a:solidFill>
          <a:ln>
            <a:solidFill>
              <a:srgbClr val="B318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Having a hidden disability means you may be discriminated against by disabled people (not being ‘disabled enough’) as well as non-disabled people</a:t>
            </a:r>
          </a:p>
        </p:txBody>
      </p:sp>
      <p:sp>
        <p:nvSpPr>
          <p:cNvPr id="23" name="Speech Bubble: Rectangle with Corners Rounded 22">
            <a:extLst>
              <a:ext uri="{FF2B5EF4-FFF2-40B4-BE49-F238E27FC236}">
                <a16:creationId xmlns:a16="http://schemas.microsoft.com/office/drawing/2014/main" id="{DF06E879-F603-FCF4-8821-BF2F377E3CAF}"/>
              </a:ext>
            </a:extLst>
          </p:cNvPr>
          <p:cNvSpPr/>
          <p:nvPr/>
        </p:nvSpPr>
        <p:spPr>
          <a:xfrm>
            <a:off x="1938532" y="8490602"/>
            <a:ext cx="957068" cy="701981"/>
          </a:xfrm>
          <a:prstGeom prst="wedgeRoundRectCallout">
            <a:avLst>
              <a:gd name="adj1" fmla="val 7111"/>
              <a:gd name="adj2" fmla="val -77147"/>
              <a:gd name="adj3" fmla="val 1666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There’s no such thing as ‘normal’</a:t>
            </a:r>
          </a:p>
        </p:txBody>
      </p:sp>
      <p:sp>
        <p:nvSpPr>
          <p:cNvPr id="25" name="Speech Bubble: Rectangle with Corners Rounded 24">
            <a:extLst>
              <a:ext uri="{FF2B5EF4-FFF2-40B4-BE49-F238E27FC236}">
                <a16:creationId xmlns:a16="http://schemas.microsoft.com/office/drawing/2014/main" id="{17E9CDF8-D5E5-5D28-EB5D-DCC5DDA9B4BD}"/>
              </a:ext>
            </a:extLst>
          </p:cNvPr>
          <p:cNvSpPr/>
          <p:nvPr/>
        </p:nvSpPr>
        <p:spPr>
          <a:xfrm>
            <a:off x="1996200" y="10736757"/>
            <a:ext cx="1965904" cy="463258"/>
          </a:xfrm>
          <a:prstGeom prst="wedgeRoundRectCallout">
            <a:avLst>
              <a:gd name="adj1" fmla="val 21888"/>
              <a:gd name="adj2" fmla="val -73202"/>
              <a:gd name="adj3" fmla="val 16667"/>
            </a:avLst>
          </a:prstGeom>
          <a:solidFill>
            <a:srgbClr val="585858"/>
          </a:solidFill>
          <a:ln>
            <a:solidFill>
              <a:srgbClr val="58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rPr>
              <a:t>#MyDisabledLifeIsWorthy</a:t>
            </a:r>
          </a:p>
        </p:txBody>
      </p:sp>
      <p:sp>
        <p:nvSpPr>
          <p:cNvPr id="26" name="Speech Bubble: Rectangle with Corners Rounded 25">
            <a:extLst>
              <a:ext uri="{FF2B5EF4-FFF2-40B4-BE49-F238E27FC236}">
                <a16:creationId xmlns:a16="http://schemas.microsoft.com/office/drawing/2014/main" id="{1825BEC8-6E96-213D-8014-59EEE2424192}"/>
              </a:ext>
            </a:extLst>
          </p:cNvPr>
          <p:cNvSpPr/>
          <p:nvPr/>
        </p:nvSpPr>
        <p:spPr>
          <a:xfrm>
            <a:off x="-391031" y="11480276"/>
            <a:ext cx="4494945" cy="515108"/>
          </a:xfrm>
          <a:prstGeom prst="wedgeRoundRectCallout">
            <a:avLst>
              <a:gd name="adj1" fmla="val 32399"/>
              <a:gd name="adj2" fmla="val -73616"/>
              <a:gd name="adj3" fmla="val 16667"/>
            </a:avLst>
          </a:prstGeom>
          <a:solidFill>
            <a:schemeClr val="bg1"/>
          </a:solidFill>
          <a:ln>
            <a:solidFill>
              <a:srgbClr val="7AC1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Ask “Do you need help?” rather than “Can I do (this thing) for you?”</a:t>
            </a:r>
          </a:p>
          <a:p>
            <a:pPr algn="ctr"/>
            <a:r>
              <a:rPr lang="en-GB" sz="1200" dirty="0">
                <a:solidFill>
                  <a:schemeClr val="tx1"/>
                </a:solidFill>
              </a:rPr>
              <a:t>The first gives me control, the second takes it away.</a:t>
            </a:r>
          </a:p>
        </p:txBody>
      </p:sp>
      <p:sp>
        <p:nvSpPr>
          <p:cNvPr id="29" name="Speech Bubble: Rectangle with Corners Rounded 28">
            <a:extLst>
              <a:ext uri="{FF2B5EF4-FFF2-40B4-BE49-F238E27FC236}">
                <a16:creationId xmlns:a16="http://schemas.microsoft.com/office/drawing/2014/main" id="{20B2490A-5462-2778-2196-573345F14D77}"/>
              </a:ext>
            </a:extLst>
          </p:cNvPr>
          <p:cNvSpPr/>
          <p:nvPr/>
        </p:nvSpPr>
        <p:spPr>
          <a:xfrm>
            <a:off x="5626099" y="7542785"/>
            <a:ext cx="1083741" cy="1144015"/>
          </a:xfrm>
          <a:prstGeom prst="wedgeRoundRectCallout">
            <a:avLst>
              <a:gd name="adj1" fmla="val 24802"/>
              <a:gd name="adj2" fmla="val -71072"/>
              <a:gd name="adj3" fmla="val 16667"/>
            </a:avLst>
          </a:prstGeom>
          <a:solidFill>
            <a:schemeClr val="bg1"/>
          </a:solidFill>
          <a:ln>
            <a:solidFill>
              <a:srgbClr val="EEDF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Our disabilities don’t stop being a part of our lives</a:t>
            </a:r>
          </a:p>
        </p:txBody>
      </p:sp>
      <p:sp>
        <p:nvSpPr>
          <p:cNvPr id="8" name="TextBox 7">
            <a:extLst>
              <a:ext uri="{FF2B5EF4-FFF2-40B4-BE49-F238E27FC236}">
                <a16:creationId xmlns:a16="http://schemas.microsoft.com/office/drawing/2014/main" id="{EBCFA36D-376F-AC19-C146-BE77CE2EA212}"/>
              </a:ext>
            </a:extLst>
          </p:cNvPr>
          <p:cNvSpPr txBox="1"/>
          <p:nvPr/>
        </p:nvSpPr>
        <p:spPr>
          <a:xfrm>
            <a:off x="1957588" y="2828765"/>
            <a:ext cx="4752304" cy="523220"/>
          </a:xfrm>
          <a:prstGeom prst="rect">
            <a:avLst/>
          </a:prstGeom>
          <a:solidFill>
            <a:schemeClr val="bg1"/>
          </a:solidFill>
          <a:ln w="38100">
            <a:solidFill>
              <a:srgbClr val="39B27E"/>
            </a:solidFill>
          </a:ln>
        </p:spPr>
        <p:txBody>
          <a:bodyPr wrap="square" rtlCol="0">
            <a:spAutoFit/>
          </a:bodyPr>
          <a:lstStyle>
            <a:defPPr>
              <a:defRPr lang="en-US"/>
            </a:defPPr>
            <a:lvl1pPr algn="ctr">
              <a:defRPr sz="1600"/>
            </a:lvl1pPr>
          </a:lstStyle>
          <a:p>
            <a:r>
              <a:rPr lang="en-GB" sz="1400" dirty="0"/>
              <a:t>Mobility impairment that fluctuates – meaning an aid isn’t always required so the disability isn’t prominent</a:t>
            </a:r>
          </a:p>
        </p:txBody>
      </p:sp>
      <p:sp>
        <p:nvSpPr>
          <p:cNvPr id="27" name="TextBox 26">
            <a:extLst>
              <a:ext uri="{FF2B5EF4-FFF2-40B4-BE49-F238E27FC236}">
                <a16:creationId xmlns:a16="http://schemas.microsoft.com/office/drawing/2014/main" id="{402E1E71-D102-76B0-D656-46CE24B4589E}"/>
              </a:ext>
            </a:extLst>
          </p:cNvPr>
          <p:cNvSpPr txBox="1"/>
          <p:nvPr/>
        </p:nvSpPr>
        <p:spPr>
          <a:xfrm>
            <a:off x="310244" y="4128746"/>
            <a:ext cx="3552368" cy="523220"/>
          </a:xfrm>
          <a:prstGeom prst="rect">
            <a:avLst/>
          </a:prstGeom>
          <a:solidFill>
            <a:schemeClr val="bg1"/>
          </a:solidFill>
          <a:ln w="38100">
            <a:solidFill>
              <a:srgbClr val="EEDF77"/>
            </a:solidFill>
          </a:ln>
        </p:spPr>
        <p:txBody>
          <a:bodyPr wrap="square" rtlCol="0">
            <a:spAutoFit/>
          </a:bodyPr>
          <a:lstStyle>
            <a:defPPr>
              <a:defRPr lang="en-US"/>
            </a:defPPr>
            <a:lvl1pPr algn="ctr">
              <a:defRPr sz="1600"/>
            </a:lvl1pPr>
          </a:lstStyle>
          <a:p>
            <a:r>
              <a:rPr lang="en-GB" sz="1400" dirty="0"/>
              <a:t>Hidden disabilities can hinder every part of a person’s life – from school / work to socialising</a:t>
            </a:r>
          </a:p>
        </p:txBody>
      </p:sp>
      <p:sp>
        <p:nvSpPr>
          <p:cNvPr id="28" name="TextBox 27">
            <a:extLst>
              <a:ext uri="{FF2B5EF4-FFF2-40B4-BE49-F238E27FC236}">
                <a16:creationId xmlns:a16="http://schemas.microsoft.com/office/drawing/2014/main" id="{D47F0EC8-D470-BE63-2081-C0A4C59B6AA7}"/>
              </a:ext>
            </a:extLst>
          </p:cNvPr>
          <p:cNvSpPr txBox="1"/>
          <p:nvPr/>
        </p:nvSpPr>
        <p:spPr>
          <a:xfrm>
            <a:off x="1957588" y="3439465"/>
            <a:ext cx="4752304" cy="523220"/>
          </a:xfrm>
          <a:prstGeom prst="rect">
            <a:avLst/>
          </a:prstGeom>
          <a:solidFill>
            <a:schemeClr val="bg1"/>
          </a:solidFill>
          <a:ln w="38100">
            <a:solidFill>
              <a:srgbClr val="39B27E"/>
            </a:solidFill>
          </a:ln>
        </p:spPr>
        <p:txBody>
          <a:bodyPr wrap="square" rtlCol="0">
            <a:spAutoFit/>
          </a:bodyPr>
          <a:lstStyle>
            <a:defPPr>
              <a:defRPr lang="en-US"/>
            </a:defPPr>
            <a:lvl1pPr algn="ctr">
              <a:defRPr sz="1600"/>
            </a:lvl1pPr>
          </a:lstStyle>
          <a:p>
            <a:r>
              <a:rPr lang="en-GB" sz="1400" dirty="0"/>
              <a:t>Mental health disabilities or conditions such as ADHD, Dyslexia, Autism, or Schizophrenia</a:t>
            </a:r>
          </a:p>
        </p:txBody>
      </p:sp>
      <p:sp>
        <p:nvSpPr>
          <p:cNvPr id="30" name="Speech Bubble: Rectangle with Corners Rounded 29">
            <a:extLst>
              <a:ext uri="{FF2B5EF4-FFF2-40B4-BE49-F238E27FC236}">
                <a16:creationId xmlns:a16="http://schemas.microsoft.com/office/drawing/2014/main" id="{ADA273C9-AEAD-711F-5F9D-25FAAADA4FE8}"/>
              </a:ext>
            </a:extLst>
          </p:cNvPr>
          <p:cNvSpPr/>
          <p:nvPr/>
        </p:nvSpPr>
        <p:spPr>
          <a:xfrm>
            <a:off x="2425700" y="9281680"/>
            <a:ext cx="4232355" cy="515109"/>
          </a:xfrm>
          <a:prstGeom prst="wedgeRoundRectCallout">
            <a:avLst>
              <a:gd name="adj1" fmla="val 1934"/>
              <a:gd name="adj2" fmla="val -63954"/>
              <a:gd name="adj3" fmla="val 16667"/>
            </a:avLst>
          </a:prstGeom>
          <a:solidFill>
            <a:schemeClr val="bg1"/>
          </a:solidFill>
          <a:ln>
            <a:solidFill>
              <a:srgbClr val="FF7C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Living with a disability isn’t a static experience. It is dynamic and ever-changing. Some days are great, others are more difficult.</a:t>
            </a:r>
          </a:p>
        </p:txBody>
      </p:sp>
      <p:sp>
        <p:nvSpPr>
          <p:cNvPr id="31" name="Speech Bubble: Rectangle with Corners Rounded 30">
            <a:extLst>
              <a:ext uri="{FF2B5EF4-FFF2-40B4-BE49-F238E27FC236}">
                <a16:creationId xmlns:a16="http://schemas.microsoft.com/office/drawing/2014/main" id="{4FF0BFE8-61A1-5993-33B3-F942BE280E5F}"/>
              </a:ext>
            </a:extLst>
          </p:cNvPr>
          <p:cNvSpPr/>
          <p:nvPr/>
        </p:nvSpPr>
        <p:spPr>
          <a:xfrm>
            <a:off x="3360787" y="7349875"/>
            <a:ext cx="2123415" cy="1771641"/>
          </a:xfrm>
          <a:prstGeom prst="wedgeRoundRectCallout">
            <a:avLst>
              <a:gd name="adj1" fmla="val 25820"/>
              <a:gd name="adj2" fmla="val -60453"/>
              <a:gd name="adj3" fmla="val 16667"/>
            </a:avLst>
          </a:prstGeom>
          <a:solidFill>
            <a:schemeClr val="bg1"/>
          </a:solidFill>
          <a:ln>
            <a:solidFill>
              <a:srgbClr val="0094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I’m constantly aware of a lack of accessibility in public spaces. Will there be seats or places to rest? How quickly can I use a bathroom? Will venues allow my medications or walking aids in?</a:t>
            </a:r>
          </a:p>
        </p:txBody>
      </p:sp>
    </p:spTree>
    <p:extLst>
      <p:ext uri="{BB962C8B-B14F-4D97-AF65-F5344CB8AC3E}">
        <p14:creationId xmlns:p14="http://schemas.microsoft.com/office/powerpoint/2010/main" val="983078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Top left: Non-binary flag - horizontal stripes of yellow, white, purple and black">
            <a:extLst>
              <a:ext uri="{FF2B5EF4-FFF2-40B4-BE49-F238E27FC236}">
                <a16:creationId xmlns:a16="http://schemas.microsoft.com/office/drawing/2014/main" id="{EFDA7EFB-74FA-7400-0CE8-C443BDEDB58F}"/>
              </a:ext>
            </a:extLst>
          </p:cNvPr>
          <p:cNvPicPr>
            <a:picLocks noChangeAspect="1"/>
          </p:cNvPicPr>
          <p:nvPr/>
        </p:nvPicPr>
        <p:blipFill>
          <a:blip r:embed="rId2"/>
          <a:stretch>
            <a:fillRect/>
          </a:stretch>
        </p:blipFill>
        <p:spPr>
          <a:xfrm>
            <a:off x="0" y="0"/>
            <a:ext cx="739303" cy="1075851"/>
          </a:xfrm>
          <a:prstGeom prst="rect">
            <a:avLst/>
          </a:prstGeom>
        </p:spPr>
      </p:pic>
      <p:pic>
        <p:nvPicPr>
          <p:cNvPr id="26" name="Picture 25" descr="Top rightt: Non-binary flag - horizontal stripes of yellow, white, purple and black">
            <a:extLst>
              <a:ext uri="{FF2B5EF4-FFF2-40B4-BE49-F238E27FC236}">
                <a16:creationId xmlns:a16="http://schemas.microsoft.com/office/drawing/2014/main" id="{9847B246-308A-03CF-310D-6423DD2D803F}"/>
              </a:ext>
            </a:extLst>
          </p:cNvPr>
          <p:cNvPicPr>
            <a:picLocks noChangeAspect="1"/>
          </p:cNvPicPr>
          <p:nvPr/>
        </p:nvPicPr>
        <p:blipFill>
          <a:blip r:embed="rId2"/>
          <a:stretch>
            <a:fillRect/>
          </a:stretch>
        </p:blipFill>
        <p:spPr>
          <a:xfrm>
            <a:off x="6131575" y="-1"/>
            <a:ext cx="739303" cy="1075851"/>
          </a:xfrm>
          <a:prstGeom prst="rect">
            <a:avLst/>
          </a:prstGeom>
        </p:spPr>
      </p:pic>
      <p:sp>
        <p:nvSpPr>
          <p:cNvPr id="2" name="TextBox 1">
            <a:extLst>
              <a:ext uri="{FF2B5EF4-FFF2-40B4-BE49-F238E27FC236}">
                <a16:creationId xmlns:a16="http://schemas.microsoft.com/office/drawing/2014/main" id="{0A8B8380-94E3-072A-A233-E9BE79174908}"/>
              </a:ext>
            </a:extLst>
          </p:cNvPr>
          <p:cNvSpPr txBox="1"/>
          <p:nvPr/>
        </p:nvSpPr>
        <p:spPr>
          <a:xfrm>
            <a:off x="557011" y="231819"/>
            <a:ext cx="5743977" cy="861774"/>
          </a:xfrm>
          <a:prstGeom prst="rect">
            <a:avLst/>
          </a:prstGeom>
          <a:noFill/>
        </p:spPr>
        <p:txBody>
          <a:bodyPr wrap="square" rtlCol="0">
            <a:spAutoFit/>
          </a:bodyPr>
          <a:lstStyle/>
          <a:p>
            <a:pPr algn="ctr"/>
            <a:r>
              <a:rPr lang="en-GB" sz="3200" b="1" dirty="0"/>
              <a:t>Non-Binary Awareness Day</a:t>
            </a:r>
          </a:p>
          <a:p>
            <a:pPr algn="ctr"/>
            <a:r>
              <a:rPr lang="en-GB" dirty="0"/>
              <a:t>14</a:t>
            </a:r>
            <a:r>
              <a:rPr lang="en-GB" baseline="30000" dirty="0"/>
              <a:t>th</a:t>
            </a:r>
            <a:r>
              <a:rPr lang="en-GB" dirty="0"/>
              <a:t> July 2023</a:t>
            </a:r>
          </a:p>
        </p:txBody>
      </p:sp>
      <p:sp>
        <p:nvSpPr>
          <p:cNvPr id="17" name="TextBox 16">
            <a:extLst>
              <a:ext uri="{FF2B5EF4-FFF2-40B4-BE49-F238E27FC236}">
                <a16:creationId xmlns:a16="http://schemas.microsoft.com/office/drawing/2014/main" id="{42CA447D-D314-C3AA-7C2C-32AD7AA3C8F7}"/>
              </a:ext>
            </a:extLst>
          </p:cNvPr>
          <p:cNvSpPr txBox="1"/>
          <p:nvPr/>
        </p:nvSpPr>
        <p:spPr>
          <a:xfrm>
            <a:off x="83710" y="1132231"/>
            <a:ext cx="4002111" cy="1200329"/>
          </a:xfrm>
          <a:prstGeom prst="rect">
            <a:avLst/>
          </a:prstGeom>
          <a:noFill/>
        </p:spPr>
        <p:txBody>
          <a:bodyPr wrap="square">
            <a:spAutoFit/>
          </a:bodyPr>
          <a:lstStyle/>
          <a:p>
            <a:pPr algn="ctr"/>
            <a:r>
              <a:rPr lang="en-GB" b="1" dirty="0">
                <a:solidFill>
                  <a:srgbClr val="7030A0"/>
                </a:solidFill>
              </a:rPr>
              <a:t>Why 14</a:t>
            </a:r>
            <a:r>
              <a:rPr lang="en-GB" b="1" baseline="30000" dirty="0">
                <a:solidFill>
                  <a:srgbClr val="7030A0"/>
                </a:solidFill>
              </a:rPr>
              <a:t>th</a:t>
            </a:r>
            <a:r>
              <a:rPr lang="en-GB" b="1" dirty="0">
                <a:solidFill>
                  <a:srgbClr val="7030A0"/>
                </a:solidFill>
              </a:rPr>
              <a:t> July?</a:t>
            </a:r>
          </a:p>
          <a:p>
            <a:pPr algn="ctr"/>
            <a:r>
              <a:rPr lang="en-GB" dirty="0">
                <a:solidFill>
                  <a:srgbClr val="7030A0"/>
                </a:solidFill>
              </a:rPr>
              <a:t>It is in the middle of International Women’s Day (8</a:t>
            </a:r>
            <a:r>
              <a:rPr lang="en-GB" baseline="30000" dirty="0">
                <a:solidFill>
                  <a:srgbClr val="7030A0"/>
                </a:solidFill>
              </a:rPr>
              <a:t>th</a:t>
            </a:r>
            <a:r>
              <a:rPr lang="en-GB" dirty="0">
                <a:solidFill>
                  <a:srgbClr val="7030A0"/>
                </a:solidFill>
              </a:rPr>
              <a:t> March) and International Men’s Day (19</a:t>
            </a:r>
            <a:r>
              <a:rPr lang="en-GB" baseline="30000" dirty="0">
                <a:solidFill>
                  <a:srgbClr val="7030A0"/>
                </a:solidFill>
              </a:rPr>
              <a:t>th</a:t>
            </a:r>
            <a:r>
              <a:rPr lang="en-GB" dirty="0">
                <a:solidFill>
                  <a:srgbClr val="7030A0"/>
                </a:solidFill>
              </a:rPr>
              <a:t> November)</a:t>
            </a:r>
          </a:p>
        </p:txBody>
      </p:sp>
      <p:sp>
        <p:nvSpPr>
          <p:cNvPr id="21" name="TextBox 20">
            <a:extLst>
              <a:ext uri="{FF2B5EF4-FFF2-40B4-BE49-F238E27FC236}">
                <a16:creationId xmlns:a16="http://schemas.microsoft.com/office/drawing/2014/main" id="{8F4E4BDB-B774-733E-540E-B3303E7080C9}"/>
              </a:ext>
            </a:extLst>
          </p:cNvPr>
          <p:cNvSpPr txBox="1"/>
          <p:nvPr/>
        </p:nvSpPr>
        <p:spPr>
          <a:xfrm>
            <a:off x="855213" y="2466486"/>
            <a:ext cx="3657477" cy="1569660"/>
          </a:xfrm>
          <a:prstGeom prst="rect">
            <a:avLst/>
          </a:prstGeom>
          <a:noFill/>
        </p:spPr>
        <p:txBody>
          <a:bodyPr wrap="square">
            <a:spAutoFit/>
          </a:bodyPr>
          <a:lstStyle/>
          <a:p>
            <a:r>
              <a:rPr lang="en-GB" sz="1600" dirty="0"/>
              <a:t>The first ‘non-binary celebrity’ is thought to be </a:t>
            </a:r>
            <a:r>
              <a:rPr lang="en-GB" sz="1600" dirty="0">
                <a:hlinkClick r:id="rId3"/>
              </a:rPr>
              <a:t>The Public Universal Friend</a:t>
            </a:r>
            <a:r>
              <a:rPr lang="en-GB" sz="1600" dirty="0"/>
              <a:t>, an American Quaker who renounced their birth name and gender in 1776.</a:t>
            </a:r>
          </a:p>
          <a:p>
            <a:pPr algn="r"/>
            <a:r>
              <a:rPr lang="en-GB" sz="1600" dirty="0">
                <a:solidFill>
                  <a:srgbClr val="7030A0"/>
                </a:solidFill>
              </a:rPr>
              <a:t>Click the image to find out more about The Public Universal Friend </a:t>
            </a:r>
            <a:r>
              <a:rPr lang="en-GB" sz="1600" dirty="0">
                <a:solidFill>
                  <a:srgbClr val="7030A0"/>
                </a:solidFill>
                <a:sym typeface="Wingdings" panose="05000000000000000000" pitchFamily="2" charset="2"/>
              </a:rPr>
              <a:t></a:t>
            </a:r>
            <a:endParaRPr lang="en-GB" sz="1600" dirty="0">
              <a:solidFill>
                <a:srgbClr val="7030A0"/>
              </a:solidFill>
            </a:endParaRPr>
          </a:p>
        </p:txBody>
      </p:sp>
      <p:pic>
        <p:nvPicPr>
          <p:cNvPr id="19" name="Picture 18" descr="Text: We are all human. Pattern of each letter is a different gender identity flag.">
            <a:extLst>
              <a:ext uri="{FF2B5EF4-FFF2-40B4-BE49-F238E27FC236}">
                <a16:creationId xmlns:a16="http://schemas.microsoft.com/office/drawing/2014/main" id="{F1E57944-331D-C90B-A832-4A98BDE65C61}"/>
              </a:ext>
            </a:extLst>
          </p:cNvPr>
          <p:cNvPicPr>
            <a:picLocks noChangeAspect="1"/>
          </p:cNvPicPr>
          <p:nvPr/>
        </p:nvPicPr>
        <p:blipFill rotWithShape="1">
          <a:blip r:embed="rId4"/>
          <a:srcRect b="22455"/>
          <a:stretch/>
        </p:blipFill>
        <p:spPr>
          <a:xfrm>
            <a:off x="2728612" y="8361191"/>
            <a:ext cx="1400772" cy="876951"/>
          </a:xfrm>
          <a:prstGeom prst="rect">
            <a:avLst/>
          </a:prstGeom>
        </p:spPr>
      </p:pic>
      <p:pic>
        <p:nvPicPr>
          <p:cNvPr id="1026" name="Picture 2" descr="The Public Universal Friend in black clerical robes, white cravat, and no head covering">
            <a:hlinkClick r:id="rId5"/>
            <a:extLst>
              <a:ext uri="{FF2B5EF4-FFF2-40B4-BE49-F238E27FC236}">
                <a16:creationId xmlns:a16="http://schemas.microsoft.com/office/drawing/2014/main" id="{B46E67EC-DC77-BD20-035E-0BB8C3C4622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02847" y="1731053"/>
            <a:ext cx="1905000" cy="255270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7D30FC95-16A2-D984-C1D3-285D0EDCF99C}"/>
              </a:ext>
            </a:extLst>
          </p:cNvPr>
          <p:cNvGrpSpPr/>
          <p:nvPr/>
        </p:nvGrpSpPr>
        <p:grpSpPr>
          <a:xfrm>
            <a:off x="0" y="4481835"/>
            <a:ext cx="6870381" cy="861774"/>
            <a:chOff x="0" y="5306091"/>
            <a:chExt cx="6870381" cy="861774"/>
          </a:xfrm>
        </p:grpSpPr>
        <p:sp>
          <p:nvSpPr>
            <p:cNvPr id="3" name="TextBox 2">
              <a:extLst>
                <a:ext uri="{FF2B5EF4-FFF2-40B4-BE49-F238E27FC236}">
                  <a16:creationId xmlns:a16="http://schemas.microsoft.com/office/drawing/2014/main" id="{CE8ED49E-1C7C-E3FB-62CE-969E99DE355E}"/>
                </a:ext>
              </a:extLst>
            </p:cNvPr>
            <p:cNvSpPr txBox="1"/>
            <p:nvPr/>
          </p:nvSpPr>
          <p:spPr>
            <a:xfrm>
              <a:off x="1384474" y="5306091"/>
              <a:ext cx="4089048" cy="861774"/>
            </a:xfrm>
            <a:prstGeom prst="rect">
              <a:avLst/>
            </a:prstGeom>
            <a:noFill/>
          </p:spPr>
          <p:txBody>
            <a:bodyPr wrap="square" rtlCol="0">
              <a:spAutoFit/>
            </a:bodyPr>
            <a:lstStyle/>
            <a:p>
              <a:pPr algn="ctr"/>
              <a:r>
                <a:rPr lang="en-GB" sz="3200" b="1" dirty="0"/>
                <a:t>International Drag Day</a:t>
              </a:r>
            </a:p>
            <a:p>
              <a:pPr algn="ctr"/>
              <a:r>
                <a:rPr lang="en-GB" dirty="0"/>
                <a:t>16</a:t>
              </a:r>
              <a:r>
                <a:rPr lang="en-GB" baseline="30000" dirty="0"/>
                <a:t>th</a:t>
              </a:r>
              <a:r>
                <a:rPr lang="en-GB" dirty="0"/>
                <a:t> July 2023</a:t>
              </a:r>
            </a:p>
          </p:txBody>
        </p:sp>
        <p:pic>
          <p:nvPicPr>
            <p:cNvPr id="7" name="Picture 6">
              <a:extLst>
                <a:ext uri="{FF2B5EF4-FFF2-40B4-BE49-F238E27FC236}">
                  <a16:creationId xmlns:a16="http://schemas.microsoft.com/office/drawing/2014/main" id="{ED527C35-40B6-3805-A16F-0CC13D017BCF}"/>
                </a:ext>
              </a:extLst>
            </p:cNvPr>
            <p:cNvPicPr>
              <a:picLocks noChangeAspect="1"/>
            </p:cNvPicPr>
            <p:nvPr/>
          </p:nvPicPr>
          <p:blipFill>
            <a:blip r:embed="rId7"/>
            <a:stretch>
              <a:fillRect/>
            </a:stretch>
          </p:blipFill>
          <p:spPr>
            <a:xfrm>
              <a:off x="0" y="5347585"/>
              <a:ext cx="1451854" cy="778786"/>
            </a:xfrm>
            <a:prstGeom prst="rect">
              <a:avLst/>
            </a:prstGeom>
          </p:spPr>
        </p:pic>
        <p:pic>
          <p:nvPicPr>
            <p:cNvPr id="8" name="Picture 7">
              <a:extLst>
                <a:ext uri="{FF2B5EF4-FFF2-40B4-BE49-F238E27FC236}">
                  <a16:creationId xmlns:a16="http://schemas.microsoft.com/office/drawing/2014/main" id="{9A73BDA5-2190-E4AD-57F1-AE27B2EC1180}"/>
                </a:ext>
              </a:extLst>
            </p:cNvPr>
            <p:cNvPicPr>
              <a:picLocks noChangeAspect="1"/>
            </p:cNvPicPr>
            <p:nvPr/>
          </p:nvPicPr>
          <p:blipFill>
            <a:blip r:embed="rId7"/>
            <a:stretch>
              <a:fillRect/>
            </a:stretch>
          </p:blipFill>
          <p:spPr>
            <a:xfrm>
              <a:off x="5418527" y="5347585"/>
              <a:ext cx="1451854" cy="778786"/>
            </a:xfrm>
            <a:prstGeom prst="rect">
              <a:avLst/>
            </a:prstGeom>
          </p:spPr>
        </p:pic>
      </p:grpSp>
      <p:sp>
        <p:nvSpPr>
          <p:cNvPr id="10" name="TextBox 9">
            <a:extLst>
              <a:ext uri="{FF2B5EF4-FFF2-40B4-BE49-F238E27FC236}">
                <a16:creationId xmlns:a16="http://schemas.microsoft.com/office/drawing/2014/main" id="{59B4E85D-2485-17A4-4916-A681BE038010}"/>
              </a:ext>
            </a:extLst>
          </p:cNvPr>
          <p:cNvSpPr txBox="1"/>
          <p:nvPr/>
        </p:nvSpPr>
        <p:spPr>
          <a:xfrm>
            <a:off x="560566" y="5343609"/>
            <a:ext cx="5736864" cy="646331"/>
          </a:xfrm>
          <a:prstGeom prst="rect">
            <a:avLst/>
          </a:prstGeom>
          <a:noFill/>
        </p:spPr>
        <p:txBody>
          <a:bodyPr wrap="square">
            <a:spAutoFit/>
          </a:bodyPr>
          <a:lstStyle/>
          <a:p>
            <a:pPr algn="ctr"/>
            <a:r>
              <a:rPr lang="en-GB" b="1" dirty="0"/>
              <a:t>Drag </a:t>
            </a:r>
            <a:r>
              <a:rPr lang="en-GB" dirty="0"/>
              <a:t>refers to an entertainment style in which “Queens” or “Kings” cross-dress and exaggerate gender presentation. </a:t>
            </a:r>
          </a:p>
        </p:txBody>
      </p:sp>
      <p:sp>
        <p:nvSpPr>
          <p:cNvPr id="12" name="TextBox 11">
            <a:extLst>
              <a:ext uri="{FF2B5EF4-FFF2-40B4-BE49-F238E27FC236}">
                <a16:creationId xmlns:a16="http://schemas.microsoft.com/office/drawing/2014/main" id="{109868D5-2526-14C4-3B88-7A830181365D}"/>
              </a:ext>
            </a:extLst>
          </p:cNvPr>
          <p:cNvSpPr txBox="1"/>
          <p:nvPr/>
        </p:nvSpPr>
        <p:spPr>
          <a:xfrm>
            <a:off x="83710" y="7991125"/>
            <a:ext cx="2281228" cy="1815882"/>
          </a:xfrm>
          <a:prstGeom prst="rect">
            <a:avLst/>
          </a:prstGeom>
          <a:noFill/>
        </p:spPr>
        <p:txBody>
          <a:bodyPr wrap="square">
            <a:spAutoFit/>
          </a:bodyPr>
          <a:lstStyle/>
          <a:p>
            <a:pPr algn="ctr"/>
            <a:r>
              <a:rPr lang="en-GB" sz="1400" dirty="0">
                <a:solidFill>
                  <a:srgbClr val="4B63FD"/>
                </a:solidFill>
              </a:rPr>
              <a:t>The term “Drag” is first seen written in 1870, however the concept of drag, or cross-dressing, has been seen throughout history, with evidence in Ancient Greek Theatre &amp; Religious ceremonies / rituals.</a:t>
            </a:r>
          </a:p>
        </p:txBody>
      </p:sp>
      <p:sp>
        <p:nvSpPr>
          <p:cNvPr id="13" name="TextBox 12">
            <a:extLst>
              <a:ext uri="{FF2B5EF4-FFF2-40B4-BE49-F238E27FC236}">
                <a16:creationId xmlns:a16="http://schemas.microsoft.com/office/drawing/2014/main" id="{113E1C4F-BCD4-E3E7-871E-D15952D015F7}"/>
              </a:ext>
            </a:extLst>
          </p:cNvPr>
          <p:cNvSpPr txBox="1"/>
          <p:nvPr/>
        </p:nvSpPr>
        <p:spPr>
          <a:xfrm>
            <a:off x="3552643" y="6173103"/>
            <a:ext cx="2955204" cy="1600438"/>
          </a:xfrm>
          <a:prstGeom prst="rect">
            <a:avLst/>
          </a:prstGeom>
          <a:noFill/>
          <a:ln>
            <a:solidFill>
              <a:srgbClr val="7030A0"/>
            </a:solidFill>
          </a:ln>
        </p:spPr>
        <p:txBody>
          <a:bodyPr wrap="square">
            <a:spAutoFit/>
          </a:bodyPr>
          <a:lstStyle/>
          <a:p>
            <a:pPr algn="ctr"/>
            <a:r>
              <a:rPr lang="en-GB" sz="1400" dirty="0">
                <a:solidFill>
                  <a:srgbClr val="7030A0"/>
                </a:solidFill>
              </a:rPr>
              <a:t>The Drag Flag represents:</a:t>
            </a:r>
          </a:p>
          <a:p>
            <a:pPr algn="ctr"/>
            <a:r>
              <a:rPr lang="en-GB" sz="1400" b="1" dirty="0">
                <a:solidFill>
                  <a:srgbClr val="7030A0"/>
                </a:solidFill>
              </a:rPr>
              <a:t>Purple</a:t>
            </a:r>
            <a:r>
              <a:rPr lang="en-GB" sz="1400" dirty="0">
                <a:solidFill>
                  <a:srgbClr val="7030A0"/>
                </a:solidFill>
              </a:rPr>
              <a:t>: passion for drag</a:t>
            </a:r>
          </a:p>
          <a:p>
            <a:pPr algn="ctr"/>
            <a:r>
              <a:rPr lang="en-GB" sz="1400" b="1" dirty="0">
                <a:solidFill>
                  <a:srgbClr val="7030A0"/>
                </a:solidFill>
              </a:rPr>
              <a:t>White</a:t>
            </a:r>
            <a:r>
              <a:rPr lang="en-GB" sz="1400" dirty="0">
                <a:solidFill>
                  <a:srgbClr val="7030A0"/>
                </a:solidFill>
              </a:rPr>
              <a:t>: the body as a blank slate that help create the characters we become</a:t>
            </a:r>
          </a:p>
          <a:p>
            <a:pPr algn="ctr"/>
            <a:r>
              <a:rPr lang="en-GB" sz="1400" b="1" dirty="0">
                <a:solidFill>
                  <a:srgbClr val="7030A0"/>
                </a:solidFill>
              </a:rPr>
              <a:t>Blue</a:t>
            </a:r>
            <a:r>
              <a:rPr lang="en-GB" sz="1400" dirty="0">
                <a:solidFill>
                  <a:srgbClr val="7030A0"/>
                </a:solidFill>
              </a:rPr>
              <a:t>: self-expression &amp; loyalty</a:t>
            </a:r>
          </a:p>
          <a:p>
            <a:pPr algn="ctr"/>
            <a:r>
              <a:rPr lang="en-GB" sz="1400" b="1" dirty="0">
                <a:solidFill>
                  <a:srgbClr val="7030A0"/>
                </a:solidFill>
              </a:rPr>
              <a:t>Crown</a:t>
            </a:r>
            <a:r>
              <a:rPr lang="en-GB" sz="1400" dirty="0">
                <a:solidFill>
                  <a:srgbClr val="7030A0"/>
                </a:solidFill>
              </a:rPr>
              <a:t>: leadership in the community</a:t>
            </a:r>
          </a:p>
          <a:p>
            <a:pPr algn="ctr"/>
            <a:r>
              <a:rPr lang="en-GB" sz="1400" b="1" dirty="0">
                <a:solidFill>
                  <a:srgbClr val="7030A0"/>
                </a:solidFill>
              </a:rPr>
              <a:t>Stars</a:t>
            </a:r>
            <a:r>
              <a:rPr lang="en-GB" sz="1400" dirty="0">
                <a:solidFill>
                  <a:srgbClr val="7030A0"/>
                </a:solidFill>
              </a:rPr>
              <a:t>: many forms of drag</a:t>
            </a:r>
          </a:p>
        </p:txBody>
      </p:sp>
      <p:pic>
        <p:nvPicPr>
          <p:cNvPr id="15" name="Picture 14">
            <a:extLst>
              <a:ext uri="{FF2B5EF4-FFF2-40B4-BE49-F238E27FC236}">
                <a16:creationId xmlns:a16="http://schemas.microsoft.com/office/drawing/2014/main" id="{F4836EE5-AEBF-0D1B-E38B-E16789FBB5D4}"/>
              </a:ext>
            </a:extLst>
          </p:cNvPr>
          <p:cNvPicPr>
            <a:picLocks noChangeAspect="1"/>
          </p:cNvPicPr>
          <p:nvPr/>
        </p:nvPicPr>
        <p:blipFill>
          <a:blip r:embed="rId8"/>
          <a:stretch>
            <a:fillRect/>
          </a:stretch>
        </p:blipFill>
        <p:spPr>
          <a:xfrm>
            <a:off x="390634" y="6175569"/>
            <a:ext cx="2479871" cy="1597972"/>
          </a:xfrm>
          <a:prstGeom prst="rect">
            <a:avLst/>
          </a:prstGeom>
        </p:spPr>
      </p:pic>
      <p:sp>
        <p:nvSpPr>
          <p:cNvPr id="16" name="TextBox 15">
            <a:extLst>
              <a:ext uri="{FF2B5EF4-FFF2-40B4-BE49-F238E27FC236}">
                <a16:creationId xmlns:a16="http://schemas.microsoft.com/office/drawing/2014/main" id="{08A0B570-6D38-B216-2ABC-7DE84A08DDA4}"/>
              </a:ext>
            </a:extLst>
          </p:cNvPr>
          <p:cNvSpPr txBox="1"/>
          <p:nvPr/>
        </p:nvSpPr>
        <p:spPr>
          <a:xfrm>
            <a:off x="4265917" y="7991125"/>
            <a:ext cx="2479871" cy="1815882"/>
          </a:xfrm>
          <a:prstGeom prst="rect">
            <a:avLst/>
          </a:prstGeom>
          <a:noFill/>
        </p:spPr>
        <p:txBody>
          <a:bodyPr wrap="square">
            <a:spAutoFit/>
          </a:bodyPr>
          <a:lstStyle/>
          <a:p>
            <a:pPr algn="ctr"/>
            <a:r>
              <a:rPr lang="en-GB" sz="1400" dirty="0"/>
              <a:t>The prominence of </a:t>
            </a:r>
            <a:r>
              <a:rPr lang="en-GB" sz="1400" b="1" dirty="0"/>
              <a:t>Drag </a:t>
            </a:r>
            <a:r>
              <a:rPr lang="en-GB" sz="1400" dirty="0"/>
              <a:t>has seen resurgence with televised shows such as RuPaul’s Drag Race and Pose. </a:t>
            </a:r>
          </a:p>
          <a:p>
            <a:pPr algn="ctr"/>
            <a:r>
              <a:rPr lang="en-GB" sz="1400" dirty="0"/>
              <a:t>They are celebrated for giving people the opportunity to explore their identity and creativity. </a:t>
            </a:r>
          </a:p>
        </p:txBody>
      </p:sp>
    </p:spTree>
    <p:extLst>
      <p:ext uri="{BB962C8B-B14F-4D97-AF65-F5344CB8AC3E}">
        <p14:creationId xmlns:p14="http://schemas.microsoft.com/office/powerpoint/2010/main" val="2003329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pic>
        <p:nvPicPr>
          <p:cNvPr id="1026" name="Picture 2" descr="Free photo islamic new year concept with copy space">
            <a:extLst>
              <a:ext uri="{FF2B5EF4-FFF2-40B4-BE49-F238E27FC236}">
                <a16:creationId xmlns:a16="http://schemas.microsoft.com/office/drawing/2014/main" id="{7F4BA5F8-69F7-6359-5DE7-12C7E067AF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35" y="6052584"/>
            <a:ext cx="6967470" cy="3917811"/>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AE065AC-B166-E251-5A3B-2280BE78E763}"/>
              </a:ext>
            </a:extLst>
          </p:cNvPr>
          <p:cNvSpPr txBox="1"/>
          <p:nvPr/>
        </p:nvSpPr>
        <p:spPr>
          <a:xfrm>
            <a:off x="1275008" y="296214"/>
            <a:ext cx="4159877" cy="707886"/>
          </a:xfrm>
          <a:prstGeom prst="rect">
            <a:avLst/>
          </a:prstGeom>
          <a:noFill/>
        </p:spPr>
        <p:txBody>
          <a:bodyPr wrap="square" rtlCol="0">
            <a:spAutoFit/>
          </a:bodyPr>
          <a:lstStyle/>
          <a:p>
            <a:pPr algn="ctr"/>
            <a:r>
              <a:rPr lang="en-GB" sz="4000" dirty="0">
                <a:solidFill>
                  <a:srgbClr val="002060"/>
                </a:solidFill>
                <a:latin typeface="Congenial Black" panose="02000503040000020004" pitchFamily="2" charset="0"/>
              </a:rPr>
              <a:t>Muharram</a:t>
            </a:r>
          </a:p>
        </p:txBody>
      </p:sp>
      <p:sp>
        <p:nvSpPr>
          <p:cNvPr id="3" name="TextBox 2">
            <a:extLst>
              <a:ext uri="{FF2B5EF4-FFF2-40B4-BE49-F238E27FC236}">
                <a16:creationId xmlns:a16="http://schemas.microsoft.com/office/drawing/2014/main" id="{CCEE131A-1F13-7B92-1CF0-6DBE3E3B9C5E}"/>
              </a:ext>
            </a:extLst>
          </p:cNvPr>
          <p:cNvSpPr txBox="1"/>
          <p:nvPr/>
        </p:nvSpPr>
        <p:spPr>
          <a:xfrm>
            <a:off x="167425" y="1068946"/>
            <a:ext cx="2884868" cy="1200329"/>
          </a:xfrm>
          <a:prstGeom prst="rect">
            <a:avLst/>
          </a:prstGeom>
          <a:noFill/>
        </p:spPr>
        <p:txBody>
          <a:bodyPr wrap="square" rtlCol="0">
            <a:spAutoFit/>
          </a:bodyPr>
          <a:lstStyle/>
          <a:p>
            <a:r>
              <a:rPr lang="en-GB" b="1" dirty="0">
                <a:solidFill>
                  <a:srgbClr val="002060"/>
                </a:solidFill>
              </a:rPr>
              <a:t>The first month in the Islamic Calendar, </a:t>
            </a:r>
            <a:r>
              <a:rPr lang="en-GB" b="1" dirty="0">
                <a:solidFill>
                  <a:srgbClr val="002060"/>
                </a:solidFill>
                <a:hlinkClick r:id="rId3">
                  <a:extLst>
                    <a:ext uri="{A12FA001-AC4F-418D-AE19-62706E023703}">
                      <ahyp:hlinkClr xmlns:ahyp="http://schemas.microsoft.com/office/drawing/2018/hyperlinkcolor" val="tx"/>
                    </a:ext>
                  </a:extLst>
                </a:hlinkClick>
              </a:rPr>
              <a:t>Muharram</a:t>
            </a:r>
            <a:r>
              <a:rPr lang="en-GB" b="1" dirty="0">
                <a:solidFill>
                  <a:srgbClr val="002060"/>
                </a:solidFill>
              </a:rPr>
              <a:t> is the second most holy month after Ramadan</a:t>
            </a:r>
          </a:p>
        </p:txBody>
      </p:sp>
      <p:sp>
        <p:nvSpPr>
          <p:cNvPr id="4" name="TextBox 3">
            <a:extLst>
              <a:ext uri="{FF2B5EF4-FFF2-40B4-BE49-F238E27FC236}">
                <a16:creationId xmlns:a16="http://schemas.microsoft.com/office/drawing/2014/main" id="{A22E1EA5-4841-98B7-C406-9F506BB0F3D6}"/>
              </a:ext>
            </a:extLst>
          </p:cNvPr>
          <p:cNvSpPr txBox="1"/>
          <p:nvPr/>
        </p:nvSpPr>
        <p:spPr>
          <a:xfrm>
            <a:off x="3506274" y="1478921"/>
            <a:ext cx="3210059" cy="1754326"/>
          </a:xfrm>
          <a:prstGeom prst="rect">
            <a:avLst/>
          </a:prstGeom>
          <a:noFill/>
        </p:spPr>
        <p:txBody>
          <a:bodyPr wrap="square" rtlCol="0">
            <a:spAutoFit/>
          </a:bodyPr>
          <a:lstStyle/>
          <a:p>
            <a:pPr algn="r"/>
            <a:r>
              <a:rPr lang="en-GB" b="1" dirty="0">
                <a:solidFill>
                  <a:srgbClr val="002060"/>
                </a:solidFill>
              </a:rPr>
              <a:t>It marks members of the Prophet’s family dying in war. </a:t>
            </a:r>
          </a:p>
          <a:p>
            <a:pPr algn="r"/>
            <a:r>
              <a:rPr lang="en-GB" b="1" dirty="0">
                <a:solidFill>
                  <a:srgbClr val="002060"/>
                </a:solidFill>
              </a:rPr>
              <a:t>For some Muslims, it is a month containing days of abstaining from joyous events, mourning or eating as little as possible.</a:t>
            </a:r>
          </a:p>
        </p:txBody>
      </p:sp>
      <p:sp>
        <p:nvSpPr>
          <p:cNvPr id="5" name="TextBox 4">
            <a:extLst>
              <a:ext uri="{FF2B5EF4-FFF2-40B4-BE49-F238E27FC236}">
                <a16:creationId xmlns:a16="http://schemas.microsoft.com/office/drawing/2014/main" id="{3BC982DE-C56A-962E-D73F-E0D47BFE00A9}"/>
              </a:ext>
            </a:extLst>
          </p:cNvPr>
          <p:cNvSpPr txBox="1"/>
          <p:nvPr/>
        </p:nvSpPr>
        <p:spPr>
          <a:xfrm>
            <a:off x="1275008" y="3956613"/>
            <a:ext cx="4159877" cy="707886"/>
          </a:xfrm>
          <a:prstGeom prst="rect">
            <a:avLst/>
          </a:prstGeom>
          <a:noFill/>
        </p:spPr>
        <p:txBody>
          <a:bodyPr wrap="square" rtlCol="0">
            <a:spAutoFit/>
          </a:bodyPr>
          <a:lstStyle/>
          <a:p>
            <a:pPr algn="ctr"/>
            <a:r>
              <a:rPr lang="en-GB" sz="4000" dirty="0">
                <a:solidFill>
                  <a:srgbClr val="3B7D33"/>
                </a:solidFill>
                <a:latin typeface="Congenial Black" panose="02000503040000020004" pitchFamily="2" charset="0"/>
              </a:rPr>
              <a:t>Al-Hijra</a:t>
            </a:r>
          </a:p>
        </p:txBody>
      </p:sp>
      <p:sp>
        <p:nvSpPr>
          <p:cNvPr id="6" name="TextBox 5">
            <a:extLst>
              <a:ext uri="{FF2B5EF4-FFF2-40B4-BE49-F238E27FC236}">
                <a16:creationId xmlns:a16="http://schemas.microsoft.com/office/drawing/2014/main" id="{90EE49D3-69D0-C3C2-1D23-65B9F1CBA91B}"/>
              </a:ext>
            </a:extLst>
          </p:cNvPr>
          <p:cNvSpPr txBox="1"/>
          <p:nvPr/>
        </p:nvSpPr>
        <p:spPr>
          <a:xfrm>
            <a:off x="379927" y="4849650"/>
            <a:ext cx="3277674" cy="923330"/>
          </a:xfrm>
          <a:prstGeom prst="rect">
            <a:avLst/>
          </a:prstGeom>
          <a:noFill/>
        </p:spPr>
        <p:txBody>
          <a:bodyPr wrap="square" rtlCol="0">
            <a:spAutoFit/>
          </a:bodyPr>
          <a:lstStyle/>
          <a:p>
            <a:r>
              <a:rPr lang="en-GB" b="1" dirty="0">
                <a:solidFill>
                  <a:srgbClr val="3B7D33"/>
                </a:solidFill>
              </a:rPr>
              <a:t>The beginning of Muharram also brings in </a:t>
            </a:r>
            <a:r>
              <a:rPr lang="en-GB" b="1" dirty="0">
                <a:solidFill>
                  <a:srgbClr val="3B7D33"/>
                </a:solidFill>
                <a:hlinkClick r:id="rId4">
                  <a:extLst>
                    <a:ext uri="{A12FA001-AC4F-418D-AE19-62706E023703}">
                      <ahyp:hlinkClr xmlns:ahyp="http://schemas.microsoft.com/office/drawing/2018/hyperlinkcolor" val="tx"/>
                    </a:ext>
                  </a:extLst>
                </a:hlinkClick>
              </a:rPr>
              <a:t>Al-Hijra</a:t>
            </a:r>
            <a:r>
              <a:rPr lang="en-GB" b="1" dirty="0">
                <a:solidFill>
                  <a:srgbClr val="3B7D33"/>
                </a:solidFill>
              </a:rPr>
              <a:t> – the New Year in the Lunar Calendar!</a:t>
            </a:r>
          </a:p>
        </p:txBody>
      </p:sp>
      <p:sp>
        <p:nvSpPr>
          <p:cNvPr id="7" name="TextBox 6">
            <a:extLst>
              <a:ext uri="{FF2B5EF4-FFF2-40B4-BE49-F238E27FC236}">
                <a16:creationId xmlns:a16="http://schemas.microsoft.com/office/drawing/2014/main" id="{C099FC94-8F7E-0E8E-D13B-587281D21A9D}"/>
              </a:ext>
            </a:extLst>
          </p:cNvPr>
          <p:cNvSpPr txBox="1"/>
          <p:nvPr/>
        </p:nvSpPr>
        <p:spPr>
          <a:xfrm>
            <a:off x="486179" y="2857874"/>
            <a:ext cx="2884868" cy="923330"/>
          </a:xfrm>
          <a:prstGeom prst="rect">
            <a:avLst/>
          </a:prstGeom>
          <a:noFill/>
        </p:spPr>
        <p:txBody>
          <a:bodyPr wrap="square" rtlCol="0">
            <a:spAutoFit/>
          </a:bodyPr>
          <a:lstStyle/>
          <a:p>
            <a:pPr algn="ctr"/>
            <a:r>
              <a:rPr lang="en-GB" b="1" dirty="0">
                <a:solidFill>
                  <a:srgbClr val="002060"/>
                </a:solidFill>
              </a:rPr>
              <a:t>It is also known for the tale of Allah saving the children of Israel from the Pharoah.</a:t>
            </a:r>
          </a:p>
        </p:txBody>
      </p:sp>
      <p:sp>
        <p:nvSpPr>
          <p:cNvPr id="8" name="TextBox 7">
            <a:extLst>
              <a:ext uri="{FF2B5EF4-FFF2-40B4-BE49-F238E27FC236}">
                <a16:creationId xmlns:a16="http://schemas.microsoft.com/office/drawing/2014/main" id="{FD91CDCD-FAE8-4606-0147-93CAA797AA11}"/>
              </a:ext>
            </a:extLst>
          </p:cNvPr>
          <p:cNvSpPr txBox="1"/>
          <p:nvPr/>
        </p:nvSpPr>
        <p:spPr>
          <a:xfrm>
            <a:off x="1803040" y="5897235"/>
            <a:ext cx="4359497" cy="1200329"/>
          </a:xfrm>
          <a:prstGeom prst="rect">
            <a:avLst/>
          </a:prstGeom>
          <a:noFill/>
        </p:spPr>
        <p:txBody>
          <a:bodyPr wrap="square" rtlCol="0">
            <a:spAutoFit/>
          </a:bodyPr>
          <a:lstStyle/>
          <a:p>
            <a:pPr algn="r"/>
            <a:r>
              <a:rPr lang="en-GB" b="1" dirty="0">
                <a:solidFill>
                  <a:srgbClr val="3B7D33"/>
                </a:solidFill>
              </a:rPr>
              <a:t>This commemorates Muhammad’s journey from Mecca to Medina to flee persecution and set up the first Islamic state – </a:t>
            </a:r>
          </a:p>
          <a:p>
            <a:pPr algn="r"/>
            <a:r>
              <a:rPr lang="en-GB" b="1" dirty="0">
                <a:solidFill>
                  <a:srgbClr val="3B7D33"/>
                </a:solidFill>
              </a:rPr>
              <a:t>“Hijra” means migration!</a:t>
            </a:r>
          </a:p>
        </p:txBody>
      </p:sp>
      <p:sp>
        <p:nvSpPr>
          <p:cNvPr id="12" name="TextBox 11">
            <a:extLst>
              <a:ext uri="{FF2B5EF4-FFF2-40B4-BE49-F238E27FC236}">
                <a16:creationId xmlns:a16="http://schemas.microsoft.com/office/drawing/2014/main" id="{BE06C319-628C-5D3A-EBC5-4B7A087DC7ED}"/>
              </a:ext>
            </a:extLst>
          </p:cNvPr>
          <p:cNvSpPr txBox="1"/>
          <p:nvPr/>
        </p:nvSpPr>
        <p:spPr>
          <a:xfrm>
            <a:off x="3251915" y="7283341"/>
            <a:ext cx="3564227" cy="1477328"/>
          </a:xfrm>
          <a:prstGeom prst="rect">
            <a:avLst/>
          </a:prstGeom>
          <a:noFill/>
        </p:spPr>
        <p:txBody>
          <a:bodyPr wrap="square">
            <a:spAutoFit/>
          </a:bodyPr>
          <a:lstStyle/>
          <a:p>
            <a:pPr algn="ctr"/>
            <a:r>
              <a:rPr lang="en-GB" b="1" dirty="0">
                <a:solidFill>
                  <a:srgbClr val="3B7D33"/>
                </a:solidFill>
              </a:rPr>
              <a:t>Al-Hijra is not a religious holiday and therefore doesn’t have specific rituals, but is celebrated culturally, with some people setting resolutions for their year ahead! </a:t>
            </a:r>
            <a:r>
              <a:rPr lang="en-GB" b="1" dirty="0">
                <a:solidFill>
                  <a:srgbClr val="3B7D33"/>
                </a:solidFill>
                <a:sym typeface="Wingdings" panose="05000000000000000000" pitchFamily="2" charset="2"/>
              </a:rPr>
              <a:t></a:t>
            </a:r>
            <a:endParaRPr lang="en-GB" dirty="0"/>
          </a:p>
        </p:txBody>
      </p:sp>
      <p:sp>
        <p:nvSpPr>
          <p:cNvPr id="13" name="TextBox 12">
            <a:extLst>
              <a:ext uri="{FF2B5EF4-FFF2-40B4-BE49-F238E27FC236}">
                <a16:creationId xmlns:a16="http://schemas.microsoft.com/office/drawing/2014/main" id="{274833B3-20EB-4A9E-0F77-D8F14A3355BF}"/>
              </a:ext>
            </a:extLst>
          </p:cNvPr>
          <p:cNvSpPr txBox="1"/>
          <p:nvPr/>
        </p:nvSpPr>
        <p:spPr>
          <a:xfrm>
            <a:off x="2382594" y="8872846"/>
            <a:ext cx="4359497" cy="923330"/>
          </a:xfrm>
          <a:prstGeom prst="rect">
            <a:avLst/>
          </a:prstGeom>
          <a:noFill/>
        </p:spPr>
        <p:txBody>
          <a:bodyPr wrap="square" rtlCol="0">
            <a:spAutoFit/>
          </a:bodyPr>
          <a:lstStyle/>
          <a:p>
            <a:pPr algn="ctr"/>
            <a:r>
              <a:rPr lang="en-GB" b="1" dirty="0">
                <a:solidFill>
                  <a:srgbClr val="FF0000"/>
                </a:solidFill>
              </a:rPr>
              <a:t>May the New Year bring peace, prosperity &amp; happiness to the world. </a:t>
            </a:r>
          </a:p>
          <a:p>
            <a:pPr algn="ctr"/>
            <a:r>
              <a:rPr lang="en-GB" b="1" dirty="0">
                <a:solidFill>
                  <a:srgbClr val="FF0000"/>
                </a:solidFill>
              </a:rPr>
              <a:t>May Allah protect us.</a:t>
            </a:r>
          </a:p>
        </p:txBody>
      </p:sp>
      <p:pic>
        <p:nvPicPr>
          <p:cNvPr id="1030" name="Picture 6" descr="Free vector eid al adha mubarak ramadan kareem text vector illustration">
            <a:extLst>
              <a:ext uri="{FF2B5EF4-FFF2-40B4-BE49-F238E27FC236}">
                <a16:creationId xmlns:a16="http://schemas.microsoft.com/office/drawing/2014/main" id="{2E61DFA4-AC54-6505-535B-57A690F2B923}"/>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40558" y="3205252"/>
            <a:ext cx="2884868" cy="2769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4478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hlinkClick r:id="rId2"/>
            <a:extLst>
              <a:ext uri="{FF2B5EF4-FFF2-40B4-BE49-F238E27FC236}">
                <a16:creationId xmlns:a16="http://schemas.microsoft.com/office/drawing/2014/main" id="{DE432992-84B2-39A8-9DB7-3E83B4E0B0D5}"/>
              </a:ext>
            </a:extLst>
          </p:cNvPr>
          <p:cNvPicPr>
            <a:picLocks noChangeAspect="1"/>
          </p:cNvPicPr>
          <p:nvPr/>
        </p:nvPicPr>
        <p:blipFill>
          <a:blip r:embed="rId3"/>
          <a:stretch>
            <a:fillRect/>
          </a:stretch>
        </p:blipFill>
        <p:spPr>
          <a:xfrm>
            <a:off x="742575" y="2868368"/>
            <a:ext cx="5372850" cy="704948"/>
          </a:xfrm>
          <a:prstGeom prst="rect">
            <a:avLst/>
          </a:prstGeom>
        </p:spPr>
      </p:pic>
      <p:grpSp>
        <p:nvGrpSpPr>
          <p:cNvPr id="7" name="Group 6">
            <a:extLst>
              <a:ext uri="{FF2B5EF4-FFF2-40B4-BE49-F238E27FC236}">
                <a16:creationId xmlns:a16="http://schemas.microsoft.com/office/drawing/2014/main" id="{A38C401E-8F23-7D73-7EDD-075A96415F12}"/>
              </a:ext>
            </a:extLst>
          </p:cNvPr>
          <p:cNvGrpSpPr/>
          <p:nvPr/>
        </p:nvGrpSpPr>
        <p:grpSpPr>
          <a:xfrm>
            <a:off x="0" y="-64395"/>
            <a:ext cx="6858000" cy="2705100"/>
            <a:chOff x="0" y="0"/>
            <a:chExt cx="6858000" cy="2705100"/>
          </a:xfrm>
        </p:grpSpPr>
        <p:grpSp>
          <p:nvGrpSpPr>
            <p:cNvPr id="5" name="Group 4">
              <a:extLst>
                <a:ext uri="{FF2B5EF4-FFF2-40B4-BE49-F238E27FC236}">
                  <a16:creationId xmlns:a16="http://schemas.microsoft.com/office/drawing/2014/main" id="{C0907206-9434-9BF7-86F1-5D44CCE9A44D}"/>
                </a:ext>
              </a:extLst>
            </p:cNvPr>
            <p:cNvGrpSpPr/>
            <p:nvPr/>
          </p:nvGrpSpPr>
          <p:grpSpPr>
            <a:xfrm>
              <a:off x="0" y="0"/>
              <a:ext cx="6858000" cy="2705100"/>
              <a:chOff x="0" y="0"/>
              <a:chExt cx="6858000" cy="2705100"/>
            </a:xfrm>
          </p:grpSpPr>
          <p:pic>
            <p:nvPicPr>
              <p:cNvPr id="4" name="Picture 3">
                <a:extLst>
                  <a:ext uri="{FF2B5EF4-FFF2-40B4-BE49-F238E27FC236}">
                    <a16:creationId xmlns:a16="http://schemas.microsoft.com/office/drawing/2014/main" id="{CFDD4844-2712-3EBC-B6D4-C1B2BA232027}"/>
                  </a:ext>
                </a:extLst>
              </p:cNvPr>
              <p:cNvPicPr>
                <a:picLocks noChangeAspect="1"/>
              </p:cNvPicPr>
              <p:nvPr/>
            </p:nvPicPr>
            <p:blipFill>
              <a:blip r:embed="rId4"/>
              <a:stretch>
                <a:fillRect/>
              </a:stretch>
            </p:blipFill>
            <p:spPr>
              <a:xfrm>
                <a:off x="0" y="605306"/>
                <a:ext cx="6858000" cy="1906075"/>
              </a:xfrm>
              <a:prstGeom prst="rect">
                <a:avLst/>
              </a:prstGeom>
            </p:spPr>
          </p:pic>
          <p:pic>
            <p:nvPicPr>
              <p:cNvPr id="2050" name="Picture 2">
                <a:extLst>
                  <a:ext uri="{FF2B5EF4-FFF2-40B4-BE49-F238E27FC236}">
                    <a16:creationId xmlns:a16="http://schemas.microsoft.com/office/drawing/2014/main" id="{20A7DBF8-A43E-133A-813E-8F68DB3FDA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857500" cy="2705100"/>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F62283B8-CD3F-A384-9C66-873E996732A3}"/>
                </a:ext>
              </a:extLst>
            </p:cNvPr>
            <p:cNvSpPr txBox="1"/>
            <p:nvPr/>
          </p:nvSpPr>
          <p:spPr>
            <a:xfrm>
              <a:off x="3582741" y="728436"/>
              <a:ext cx="2550017" cy="1569660"/>
            </a:xfrm>
            <a:prstGeom prst="rect">
              <a:avLst/>
            </a:prstGeom>
            <a:noFill/>
          </p:spPr>
          <p:txBody>
            <a:bodyPr wrap="square" rtlCol="0">
              <a:spAutoFit/>
            </a:bodyPr>
            <a:lstStyle/>
            <a:p>
              <a:pPr algn="ctr"/>
              <a:r>
                <a:rPr lang="en-GB" sz="3200" b="1" dirty="0">
                  <a:solidFill>
                    <a:schemeClr val="bg1"/>
                  </a:solidFill>
                </a:rPr>
                <a:t>18</a:t>
              </a:r>
              <a:r>
                <a:rPr lang="en-GB" sz="3200" b="1" baseline="30000" dirty="0">
                  <a:solidFill>
                    <a:schemeClr val="bg1"/>
                  </a:solidFill>
                </a:rPr>
                <a:t>th</a:t>
              </a:r>
              <a:r>
                <a:rPr lang="en-GB" sz="3200" b="1" dirty="0">
                  <a:solidFill>
                    <a:schemeClr val="bg1"/>
                  </a:solidFill>
                </a:rPr>
                <a:t> July </a:t>
              </a:r>
            </a:p>
            <a:p>
              <a:pPr algn="ctr"/>
              <a:r>
                <a:rPr lang="en-GB" sz="3200" b="1" dirty="0">
                  <a:solidFill>
                    <a:schemeClr val="bg1"/>
                  </a:solidFill>
                </a:rPr>
                <a:t>to </a:t>
              </a:r>
            </a:p>
            <a:p>
              <a:pPr algn="ctr"/>
              <a:r>
                <a:rPr lang="en-GB" sz="3200" b="1" dirty="0">
                  <a:solidFill>
                    <a:schemeClr val="bg1"/>
                  </a:solidFill>
                </a:rPr>
                <a:t>17</a:t>
              </a:r>
              <a:r>
                <a:rPr lang="en-GB" sz="3200" b="1" baseline="30000" dirty="0">
                  <a:solidFill>
                    <a:schemeClr val="bg1"/>
                  </a:solidFill>
                </a:rPr>
                <a:t>th</a:t>
              </a:r>
              <a:r>
                <a:rPr lang="en-GB" sz="3200" b="1" dirty="0">
                  <a:solidFill>
                    <a:schemeClr val="bg1"/>
                  </a:solidFill>
                </a:rPr>
                <a:t> August</a:t>
              </a:r>
            </a:p>
          </p:txBody>
        </p:sp>
      </p:grpSp>
      <p:sp>
        <p:nvSpPr>
          <p:cNvPr id="8" name="TextBox 7">
            <a:extLst>
              <a:ext uri="{FF2B5EF4-FFF2-40B4-BE49-F238E27FC236}">
                <a16:creationId xmlns:a16="http://schemas.microsoft.com/office/drawing/2014/main" id="{D2D7C7B3-7682-ADC6-8CF6-527994204E50}"/>
              </a:ext>
            </a:extLst>
          </p:cNvPr>
          <p:cNvSpPr txBox="1"/>
          <p:nvPr/>
        </p:nvSpPr>
        <p:spPr>
          <a:xfrm>
            <a:off x="2152785" y="2640705"/>
            <a:ext cx="2552431" cy="369332"/>
          </a:xfrm>
          <a:prstGeom prst="rect">
            <a:avLst/>
          </a:prstGeom>
          <a:noFill/>
        </p:spPr>
        <p:txBody>
          <a:bodyPr wrap="square" rtlCol="0">
            <a:spAutoFit/>
          </a:bodyPr>
          <a:lstStyle/>
          <a:p>
            <a:pPr algn="ctr"/>
            <a:r>
              <a:rPr lang="en-GB" b="1" dirty="0"/>
              <a:t>This year’s theme is </a:t>
            </a:r>
          </a:p>
        </p:txBody>
      </p:sp>
      <p:sp>
        <p:nvSpPr>
          <p:cNvPr id="14" name="TextBox 13">
            <a:extLst>
              <a:ext uri="{FF2B5EF4-FFF2-40B4-BE49-F238E27FC236}">
                <a16:creationId xmlns:a16="http://schemas.microsoft.com/office/drawing/2014/main" id="{E78542AE-1753-73AB-FE7B-E273902D62E7}"/>
              </a:ext>
            </a:extLst>
          </p:cNvPr>
          <p:cNvSpPr txBox="1"/>
          <p:nvPr/>
        </p:nvSpPr>
        <p:spPr>
          <a:xfrm>
            <a:off x="742575" y="3800979"/>
            <a:ext cx="5372849" cy="923330"/>
          </a:xfrm>
          <a:prstGeom prst="rect">
            <a:avLst/>
          </a:prstGeom>
          <a:noFill/>
        </p:spPr>
        <p:txBody>
          <a:bodyPr wrap="square">
            <a:spAutoFit/>
          </a:bodyPr>
          <a:lstStyle/>
          <a:p>
            <a:pPr algn="ctr"/>
            <a:r>
              <a:rPr lang="en-GB" b="0" i="0" dirty="0">
                <a:solidFill>
                  <a:srgbClr val="333333"/>
                </a:solidFill>
                <a:effectLst/>
                <a:latin typeface="Poppins" panose="00000500000000000000" pitchFamily="2" charset="0"/>
              </a:rPr>
              <a:t>South Asian Heritage Month 2023 is all about celebrating the stories that make up our diverse and vibrant community.</a:t>
            </a:r>
          </a:p>
        </p:txBody>
      </p:sp>
      <p:sp>
        <p:nvSpPr>
          <p:cNvPr id="16" name="TextBox 15">
            <a:extLst>
              <a:ext uri="{FF2B5EF4-FFF2-40B4-BE49-F238E27FC236}">
                <a16:creationId xmlns:a16="http://schemas.microsoft.com/office/drawing/2014/main" id="{D2E69EF9-5FAA-60CB-1D93-4F526CFB5AB4}"/>
              </a:ext>
            </a:extLst>
          </p:cNvPr>
          <p:cNvSpPr txBox="1"/>
          <p:nvPr/>
        </p:nvSpPr>
        <p:spPr>
          <a:xfrm>
            <a:off x="-542524" y="4951972"/>
            <a:ext cx="7943046" cy="1323439"/>
          </a:xfrm>
          <a:prstGeom prst="rect">
            <a:avLst/>
          </a:prstGeom>
          <a:noFill/>
        </p:spPr>
        <p:txBody>
          <a:bodyPr wrap="square">
            <a:spAutoFit/>
          </a:bodyPr>
          <a:lstStyle/>
          <a:p>
            <a:pPr algn="ctr"/>
            <a:r>
              <a:rPr lang="en-GB" sz="1600" b="1" i="0" dirty="0">
                <a:solidFill>
                  <a:srgbClr val="E1A629"/>
                </a:solidFill>
                <a:effectLst/>
                <a:latin typeface="Poppins" panose="00000500000000000000" pitchFamily="2" charset="0"/>
              </a:rPr>
              <a:t>What moments in your life have shaped who you are today?</a:t>
            </a:r>
          </a:p>
          <a:p>
            <a:pPr algn="ctr"/>
            <a:endParaRPr lang="en-GB" sz="1600" b="0" i="0" dirty="0">
              <a:solidFill>
                <a:srgbClr val="E1A629"/>
              </a:solidFill>
              <a:effectLst/>
              <a:latin typeface="Poppins" panose="00000500000000000000" pitchFamily="2" charset="0"/>
            </a:endParaRPr>
          </a:p>
          <a:p>
            <a:pPr algn="ctr"/>
            <a:r>
              <a:rPr lang="en-GB" sz="1600" b="1" i="0" dirty="0">
                <a:solidFill>
                  <a:srgbClr val="E1A629"/>
                </a:solidFill>
                <a:effectLst/>
                <a:latin typeface="Poppins" panose="00000500000000000000" pitchFamily="2" charset="0"/>
              </a:rPr>
              <a:t>What experiences have taught you valuable lessons?</a:t>
            </a:r>
          </a:p>
          <a:p>
            <a:pPr algn="ctr"/>
            <a:endParaRPr lang="en-GB" sz="1600" b="0" i="0" dirty="0">
              <a:solidFill>
                <a:srgbClr val="E1A629"/>
              </a:solidFill>
              <a:effectLst/>
              <a:latin typeface="Poppins" panose="00000500000000000000" pitchFamily="2" charset="0"/>
            </a:endParaRPr>
          </a:p>
          <a:p>
            <a:pPr algn="ctr"/>
            <a:r>
              <a:rPr lang="en-GB" sz="1600" b="1" i="0" dirty="0">
                <a:solidFill>
                  <a:srgbClr val="E1A629"/>
                </a:solidFill>
                <a:effectLst/>
                <a:latin typeface="Poppins" panose="00000500000000000000" pitchFamily="2" charset="0"/>
              </a:rPr>
              <a:t>No matter who you are, we want to hear your story!</a:t>
            </a:r>
            <a:endParaRPr lang="en-GB" sz="1600" b="0" i="0" dirty="0">
              <a:solidFill>
                <a:srgbClr val="E1A629"/>
              </a:solidFill>
              <a:effectLst/>
              <a:latin typeface="Poppins" panose="00000500000000000000" pitchFamily="2" charset="0"/>
            </a:endParaRPr>
          </a:p>
        </p:txBody>
      </p:sp>
      <p:sp>
        <p:nvSpPr>
          <p:cNvPr id="18" name="TextBox 17">
            <a:extLst>
              <a:ext uri="{FF2B5EF4-FFF2-40B4-BE49-F238E27FC236}">
                <a16:creationId xmlns:a16="http://schemas.microsoft.com/office/drawing/2014/main" id="{5BE0525A-4EF1-717D-4DE5-EFD182E1AECB}"/>
              </a:ext>
            </a:extLst>
          </p:cNvPr>
          <p:cNvSpPr txBox="1"/>
          <p:nvPr/>
        </p:nvSpPr>
        <p:spPr>
          <a:xfrm>
            <a:off x="0" y="6516187"/>
            <a:ext cx="6858000" cy="3139321"/>
          </a:xfrm>
          <a:prstGeom prst="rect">
            <a:avLst/>
          </a:prstGeom>
          <a:noFill/>
        </p:spPr>
        <p:txBody>
          <a:bodyPr wrap="square">
            <a:spAutoFit/>
          </a:bodyPr>
          <a:lstStyle/>
          <a:p>
            <a:pPr algn="ctr"/>
            <a:r>
              <a:rPr lang="en-GB" b="0" i="0" dirty="0">
                <a:solidFill>
                  <a:srgbClr val="333333"/>
                </a:solidFill>
                <a:effectLst/>
                <a:latin typeface="Poppins" panose="00000500000000000000" pitchFamily="2" charset="0"/>
              </a:rPr>
              <a:t>Our stories are what make us unique, and they connect us to each other in profound ways. </a:t>
            </a:r>
          </a:p>
          <a:p>
            <a:pPr algn="ctr"/>
            <a:endParaRPr lang="en-GB" b="0" i="0" dirty="0">
              <a:solidFill>
                <a:srgbClr val="333333"/>
              </a:solidFill>
              <a:effectLst/>
              <a:latin typeface="Poppins" panose="00000500000000000000" pitchFamily="2" charset="0"/>
            </a:endParaRPr>
          </a:p>
          <a:p>
            <a:pPr algn="ctr"/>
            <a:r>
              <a:rPr lang="en-GB" b="0" i="0" dirty="0">
                <a:solidFill>
                  <a:srgbClr val="333333"/>
                </a:solidFill>
                <a:effectLst/>
                <a:latin typeface="Poppins" panose="00000500000000000000" pitchFamily="2" charset="0"/>
              </a:rPr>
              <a:t>Whether you express yourself through art, writing, music, fashion, or food, there are so many ways to share your experiences and celebrate your heritage</a:t>
            </a:r>
            <a:r>
              <a:rPr lang="en-GB" dirty="0">
                <a:solidFill>
                  <a:srgbClr val="333333"/>
                </a:solidFill>
                <a:latin typeface="Poppins" panose="00000500000000000000" pitchFamily="2" charset="0"/>
              </a:rPr>
              <a:t>!</a:t>
            </a:r>
          </a:p>
          <a:p>
            <a:pPr algn="ctr"/>
            <a:endParaRPr lang="en-GB" b="0" i="0" dirty="0">
              <a:solidFill>
                <a:srgbClr val="333333"/>
              </a:solidFill>
              <a:effectLst/>
              <a:latin typeface="Poppins" panose="00000500000000000000" pitchFamily="2" charset="0"/>
            </a:endParaRPr>
          </a:p>
          <a:p>
            <a:pPr algn="ctr"/>
            <a:r>
              <a:rPr lang="en-GB" b="1" i="0" dirty="0">
                <a:solidFill>
                  <a:srgbClr val="800A8D"/>
                </a:solidFill>
                <a:effectLst/>
                <a:latin typeface="Poppins" panose="00000500000000000000" pitchFamily="2" charset="0"/>
              </a:rPr>
              <a:t>Let’s share our stories and create a sense of unity and belonging across our System!</a:t>
            </a:r>
            <a:endParaRPr lang="en-GB" b="1" dirty="0">
              <a:solidFill>
                <a:srgbClr val="800A8D"/>
              </a:solidFill>
            </a:endParaRPr>
          </a:p>
          <a:p>
            <a:pPr algn="ctr"/>
            <a:endParaRPr lang="en-GB" dirty="0">
              <a:solidFill>
                <a:srgbClr val="333333"/>
              </a:solidFill>
              <a:latin typeface="Poppins" panose="00000500000000000000" pitchFamily="2" charset="0"/>
            </a:endParaRPr>
          </a:p>
          <a:p>
            <a:pPr algn="ctr"/>
            <a:r>
              <a:rPr lang="en-GB" b="0" i="0" dirty="0">
                <a:solidFill>
                  <a:srgbClr val="333333"/>
                </a:solidFill>
                <a:effectLst/>
                <a:latin typeface="Poppins" panose="00000500000000000000" pitchFamily="2" charset="0"/>
              </a:rPr>
              <a:t>Email your story to </a:t>
            </a:r>
            <a:r>
              <a:rPr lang="en-GB" b="0" i="0" dirty="0">
                <a:solidFill>
                  <a:srgbClr val="333333"/>
                </a:solidFill>
                <a:effectLst/>
                <a:latin typeface="Poppins" panose="00000500000000000000" pitchFamily="2" charset="0"/>
                <a:hlinkClick r:id="rId6"/>
              </a:rPr>
              <a:t>Cheyenne.Sparks2@nhs.net</a:t>
            </a:r>
            <a:r>
              <a:rPr lang="en-GB" b="0" i="0" dirty="0">
                <a:solidFill>
                  <a:srgbClr val="333333"/>
                </a:solidFill>
                <a:effectLst/>
                <a:latin typeface="Poppins" panose="00000500000000000000" pitchFamily="2" charset="0"/>
              </a:rPr>
              <a:t> </a:t>
            </a:r>
          </a:p>
        </p:txBody>
      </p:sp>
    </p:spTree>
    <p:extLst>
      <p:ext uri="{BB962C8B-B14F-4D97-AF65-F5344CB8AC3E}">
        <p14:creationId xmlns:p14="http://schemas.microsoft.com/office/powerpoint/2010/main" val="1832129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alpha val="75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9806E3-A88A-1E6A-59F9-91686DC2FE07}"/>
              </a:ext>
            </a:extLst>
          </p:cNvPr>
          <p:cNvSpPr txBox="1"/>
          <p:nvPr/>
        </p:nvSpPr>
        <p:spPr>
          <a:xfrm>
            <a:off x="357388" y="128788"/>
            <a:ext cx="6143224" cy="53860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900" b="1" dirty="0">
                <a:solidFill>
                  <a:schemeClr val="bg1"/>
                </a:solidFill>
              </a:rPr>
              <a:t>Exciting opportunities in Frimley ICS!!!</a:t>
            </a:r>
          </a:p>
        </p:txBody>
      </p:sp>
      <p:pic>
        <p:nvPicPr>
          <p:cNvPr id="3" name="Picture 2" descr="Screenshot of website - click to open and read full information.">
            <a:hlinkClick r:id="rId2"/>
            <a:extLst>
              <a:ext uri="{FF2B5EF4-FFF2-40B4-BE49-F238E27FC236}">
                <a16:creationId xmlns:a16="http://schemas.microsoft.com/office/drawing/2014/main" id="{D97EB85E-A6FB-30AE-477C-05805BD2B2EB}"/>
              </a:ext>
            </a:extLst>
          </p:cNvPr>
          <p:cNvPicPr>
            <a:picLocks noChangeAspect="1"/>
          </p:cNvPicPr>
          <p:nvPr/>
        </p:nvPicPr>
        <p:blipFill rotWithShape="1">
          <a:blip r:embed="rId3"/>
          <a:srcRect b="-159"/>
          <a:stretch/>
        </p:blipFill>
        <p:spPr>
          <a:xfrm>
            <a:off x="241477" y="917892"/>
            <a:ext cx="5641104" cy="4713719"/>
          </a:xfrm>
          <a:prstGeom prst="rect">
            <a:avLst/>
          </a:prstGeom>
          <a:ln w="38100">
            <a:solidFill>
              <a:srgbClr val="0294AA"/>
            </a:solidFill>
          </a:ln>
        </p:spPr>
      </p:pic>
      <p:grpSp>
        <p:nvGrpSpPr>
          <p:cNvPr id="8" name="Group 7">
            <a:extLst>
              <a:ext uri="{FF2B5EF4-FFF2-40B4-BE49-F238E27FC236}">
                <a16:creationId xmlns:a16="http://schemas.microsoft.com/office/drawing/2014/main" id="{8A6C4046-5D93-5650-374E-C60F85304DEA}"/>
              </a:ext>
            </a:extLst>
          </p:cNvPr>
          <p:cNvGrpSpPr/>
          <p:nvPr/>
        </p:nvGrpSpPr>
        <p:grpSpPr>
          <a:xfrm>
            <a:off x="679648" y="5905533"/>
            <a:ext cx="5978400" cy="3781529"/>
            <a:chOff x="769800" y="3651723"/>
            <a:chExt cx="5978400" cy="3781529"/>
          </a:xfrm>
        </p:grpSpPr>
        <p:grpSp>
          <p:nvGrpSpPr>
            <p:cNvPr id="7" name="Group 6">
              <a:extLst>
                <a:ext uri="{FF2B5EF4-FFF2-40B4-BE49-F238E27FC236}">
                  <a16:creationId xmlns:a16="http://schemas.microsoft.com/office/drawing/2014/main" id="{83D1B3C3-2B48-616B-B2D7-58E69B34F1D0}"/>
                </a:ext>
              </a:extLst>
            </p:cNvPr>
            <p:cNvGrpSpPr/>
            <p:nvPr/>
          </p:nvGrpSpPr>
          <p:grpSpPr>
            <a:xfrm>
              <a:off x="769800" y="3651723"/>
              <a:ext cx="5978400" cy="3781529"/>
              <a:chOff x="744042" y="5957042"/>
              <a:chExt cx="5978400" cy="3781529"/>
            </a:xfrm>
          </p:grpSpPr>
          <p:sp>
            <p:nvSpPr>
              <p:cNvPr id="5" name="Content Placeholder 2">
                <a:extLst>
                  <a:ext uri="{FF2B5EF4-FFF2-40B4-BE49-F238E27FC236}">
                    <a16:creationId xmlns:a16="http://schemas.microsoft.com/office/drawing/2014/main" id="{E7420A7D-0D47-6A9E-6C3D-035D830ABC12}"/>
                  </a:ext>
                </a:extLst>
              </p:cNvPr>
              <p:cNvSpPr txBox="1">
                <a:spLocks/>
              </p:cNvSpPr>
              <p:nvPr/>
            </p:nvSpPr>
            <p:spPr>
              <a:xfrm>
                <a:off x="744042" y="5957042"/>
                <a:ext cx="5978400" cy="3781529"/>
              </a:xfrm>
              <a:prstGeom prst="rect">
                <a:avLst/>
              </a:prstGeom>
              <a:solidFill>
                <a:schemeClr val="bg1"/>
              </a:solidFill>
              <a:ln w="38100">
                <a:solidFill>
                  <a:srgbClr val="009999"/>
                </a:solidFill>
              </a:ln>
            </p:spPr>
            <p:txBody>
              <a:bodyPr vert="horz" lIns="91440" tIns="45720" rIns="91440" bIns="45720" numCol="1"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7000"/>
                  </a:lnSpc>
                  <a:spcAft>
                    <a:spcPts val="800"/>
                  </a:spcAft>
                </a:pPr>
                <a:r>
                  <a:rPr lang="en-GB" sz="2800" b="1" dirty="0">
                    <a:ea typeface="Calibri" panose="020F0502020204030204" pitchFamily="34" charset="0"/>
                    <a:cs typeface="Times New Roman" panose="02020603050405020304" pitchFamily="18" charset="0"/>
                  </a:rPr>
                  <a:t>Cultural Intelligence Train-the-Trainer</a:t>
                </a:r>
                <a:br>
                  <a:rPr lang="en-GB" sz="2800" b="1" dirty="0">
                    <a:ea typeface="Calibri" panose="020F0502020204030204" pitchFamily="34" charset="0"/>
                    <a:cs typeface="Times New Roman" panose="02020603050405020304" pitchFamily="18" charset="0"/>
                  </a:rPr>
                </a:br>
                <a:r>
                  <a:rPr lang="en-GB" sz="1600" dirty="0">
                    <a:ea typeface="Calibri" panose="020F0502020204030204" pitchFamily="34" charset="0"/>
                    <a:cs typeface="Times New Roman" panose="02020603050405020304" pitchFamily="18" charset="0"/>
                  </a:rPr>
                  <a:t>6 people from across the ICS to undertake Cultural Intelligence certification, then further qualification to be able to train others!</a:t>
                </a:r>
              </a:p>
              <a:p>
                <a:pPr lvl="1" algn="l">
                  <a:lnSpc>
                    <a:spcPct val="107000"/>
                  </a:lnSpc>
                  <a:spcAft>
                    <a:spcPts val="800"/>
                  </a:spcAft>
                </a:pPr>
                <a:endParaRPr lang="en-GB" sz="1600" b="1" dirty="0">
                  <a:solidFill>
                    <a:srgbClr val="009999"/>
                  </a:solidFill>
                  <a:ea typeface="Calibri" panose="020F0502020204030204" pitchFamily="34" charset="0"/>
                  <a:cs typeface="Times New Roman" panose="02020603050405020304" pitchFamily="18" charset="0"/>
                </a:endParaRPr>
              </a:p>
            </p:txBody>
          </p:sp>
          <p:pic>
            <p:nvPicPr>
              <p:cNvPr id="6" name="Picture 5" descr="Diagram. First step: Certification - provides background and research basis behind Cultural Intelligence. Gives information to understand and debrief the Cultural Intelligence Assessments. Pre-requisite to train-the-trainer (T3). Second step: T3 - Builds on information from the certification. Develops your cultural intelligence, looking at differrent capabilities, improving abilities to work across cultures, resources will be provided including facilitators manual, slides, digital participant guide, suggested activities.">
                <a:extLst>
                  <a:ext uri="{FF2B5EF4-FFF2-40B4-BE49-F238E27FC236}">
                    <a16:creationId xmlns:a16="http://schemas.microsoft.com/office/drawing/2014/main" id="{4A43CEB5-CB65-F716-83F9-3C60F02A6BDF}"/>
                  </a:ext>
                </a:extLst>
              </p:cNvPr>
              <p:cNvPicPr>
                <a:picLocks noChangeAspect="1"/>
              </p:cNvPicPr>
              <p:nvPr/>
            </p:nvPicPr>
            <p:blipFill>
              <a:blip r:embed="rId4"/>
              <a:stretch>
                <a:fillRect/>
              </a:stretch>
            </p:blipFill>
            <p:spPr>
              <a:xfrm>
                <a:off x="788861" y="7005778"/>
                <a:ext cx="5907823" cy="2732793"/>
              </a:xfrm>
              <a:prstGeom prst="rect">
                <a:avLst/>
              </a:prstGeom>
            </p:spPr>
          </p:pic>
        </p:grpSp>
        <p:sp>
          <p:nvSpPr>
            <p:cNvPr id="4" name="TextBox 3">
              <a:extLst>
                <a:ext uri="{FF2B5EF4-FFF2-40B4-BE49-F238E27FC236}">
                  <a16:creationId xmlns:a16="http://schemas.microsoft.com/office/drawing/2014/main" id="{72CDF46A-28B5-0F19-09A1-C7F5002FFFF2}"/>
                </a:ext>
              </a:extLst>
            </p:cNvPr>
            <p:cNvSpPr txBox="1"/>
            <p:nvPr/>
          </p:nvSpPr>
          <p:spPr>
            <a:xfrm>
              <a:off x="1854558" y="6967471"/>
              <a:ext cx="4867884" cy="369332"/>
            </a:xfrm>
            <a:prstGeom prst="rect">
              <a:avLst/>
            </a:prstGeom>
            <a:noFill/>
          </p:spPr>
          <p:txBody>
            <a:bodyPr wrap="square" rtlCol="0">
              <a:spAutoFit/>
            </a:bodyPr>
            <a:lstStyle/>
            <a:p>
              <a:pPr algn="ctr"/>
              <a:r>
                <a:rPr lang="en-GB" dirty="0"/>
                <a:t>Advert &amp; recruitment to be released soon!!</a:t>
              </a:r>
            </a:p>
          </p:txBody>
        </p:sp>
      </p:grpSp>
    </p:spTree>
    <p:extLst>
      <p:ext uri="{BB962C8B-B14F-4D97-AF65-F5344CB8AC3E}">
        <p14:creationId xmlns:p14="http://schemas.microsoft.com/office/powerpoint/2010/main" val="3000665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alpha val="75000"/>
          </a:schemeClr>
        </a:solidFill>
        <a:effectLst/>
      </p:bgPr>
    </p:bg>
    <p:spTree>
      <p:nvGrpSpPr>
        <p:cNvPr id="1" name=""/>
        <p:cNvGrpSpPr/>
        <p:nvPr/>
      </p:nvGrpSpPr>
      <p:grpSpPr>
        <a:xfrm>
          <a:off x="0" y="0"/>
          <a:ext cx="0" cy="0"/>
          <a:chOff x="0" y="0"/>
          <a:chExt cx="0" cy="0"/>
        </a:xfrm>
      </p:grpSpPr>
      <p:pic>
        <p:nvPicPr>
          <p:cNvPr id="4" name="Picture 3">
            <a:hlinkClick r:id="rId2"/>
            <a:extLst>
              <a:ext uri="{FF2B5EF4-FFF2-40B4-BE49-F238E27FC236}">
                <a16:creationId xmlns:a16="http://schemas.microsoft.com/office/drawing/2014/main" id="{3DF7EE93-A232-C518-A029-B76B6D30205B}"/>
              </a:ext>
            </a:extLst>
          </p:cNvPr>
          <p:cNvPicPr>
            <a:picLocks noChangeAspect="1"/>
          </p:cNvPicPr>
          <p:nvPr/>
        </p:nvPicPr>
        <p:blipFill>
          <a:blip r:embed="rId3"/>
          <a:stretch>
            <a:fillRect/>
          </a:stretch>
        </p:blipFill>
        <p:spPr>
          <a:xfrm>
            <a:off x="1" y="131153"/>
            <a:ext cx="6858000" cy="9643694"/>
          </a:xfrm>
          <a:prstGeom prst="rect">
            <a:avLst/>
          </a:prstGeom>
        </p:spPr>
      </p:pic>
      <p:sp>
        <p:nvSpPr>
          <p:cNvPr id="5" name="Rectangle 4">
            <a:hlinkClick r:id="rId4"/>
            <a:extLst>
              <a:ext uri="{FF2B5EF4-FFF2-40B4-BE49-F238E27FC236}">
                <a16:creationId xmlns:a16="http://schemas.microsoft.com/office/drawing/2014/main" id="{4404BD25-4BD0-03C4-4B9D-2B2BF2BDCA6D}"/>
              </a:ext>
            </a:extLst>
          </p:cNvPr>
          <p:cNvSpPr/>
          <p:nvPr/>
        </p:nvSpPr>
        <p:spPr>
          <a:xfrm>
            <a:off x="1290638" y="9524999"/>
            <a:ext cx="4182883" cy="204789"/>
          </a:xfrm>
          <a:prstGeom prst="rect">
            <a:avLst/>
          </a:prstGeom>
          <a:noFill/>
          <a:ln>
            <a:solidFill>
              <a:srgbClr val="59B4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937732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788"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C8753509-2C13-47DD-B6D9-E1113ABD82E2}">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FCF1800C7F86D499C036CA6938E93CE" ma:contentTypeVersion="18" ma:contentTypeDescription="Create a new document." ma:contentTypeScope="" ma:versionID="5aa7925eef66c6ae0c45477320419e49">
  <xsd:schema xmlns:xsd="http://www.w3.org/2001/XMLSchema" xmlns:xs="http://www.w3.org/2001/XMLSchema" xmlns:p="http://schemas.microsoft.com/office/2006/metadata/properties" xmlns:ns1="http://schemas.microsoft.com/sharepoint/v3" xmlns:ns2="d07bcb73-58ee-4ade-921a-52dd5d2e338b" xmlns:ns3="fcdb0765-db49-4c22-beb3-e6f9f7076461" targetNamespace="http://schemas.microsoft.com/office/2006/metadata/properties" ma:root="true" ma:fieldsID="be7f4807f7037b1e26c39dac01389097" ns1:_="" ns2:_="" ns3:_="">
    <xsd:import namespace="http://schemas.microsoft.com/sharepoint/v3"/>
    <xsd:import namespace="d07bcb73-58ee-4ade-921a-52dd5d2e338b"/>
    <xsd:import namespace="fcdb0765-db49-4c22-beb3-e6f9f7076461"/>
    <xsd:element name="properties">
      <xsd:complexType>
        <xsd:sequence>
          <xsd:element name="documentManagement">
            <xsd:complexType>
              <xsd:all>
                <xsd:element ref="ns1:_ip_UnifiedCompliancePolicyProperties" minOccurs="0"/>
                <xsd:element ref="ns1:_ip_UnifiedCompliancePolicyUIAction"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lcf76f155ced4ddcb4097134ff3c332f" minOccurs="0"/>
                <xsd:element ref="ns2:TaxCatchAll" minOccurs="0"/>
                <xsd:element ref="ns3:MediaServiceObjectDetectorVersion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Unified Compliance Policy Properties" ma:hidden="true" ma:internalName="_ip_UnifiedCompliancePolicyProperties">
      <xsd:simpleType>
        <xsd:restriction base="dms:Note"/>
      </xsd:simpleType>
    </xsd:element>
    <xsd:element name="_ip_UnifiedCompliancePolicyUIAction" ma:index="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07bcb73-58ee-4ade-921a-52dd5d2e338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4fe2347-3a75-4c2f-84a4-13b3726befb2}" ma:internalName="TaxCatchAll" ma:showField="CatchAllData" ma:web="d07bcb73-58ee-4ade-921a-52dd5d2e338b">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cdb0765-db49-4c22-beb3-e6f9f7076461"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fcdb0765-db49-4c22-beb3-e6f9f7076461">
      <Terms xmlns="http://schemas.microsoft.com/office/infopath/2007/PartnerControls"/>
    </lcf76f155ced4ddcb4097134ff3c332f>
    <TaxCatchAll xmlns="d07bcb73-58ee-4ade-921a-52dd5d2e338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85FD65-9A8D-4758-AC0D-F0A0E07D19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07bcb73-58ee-4ade-921a-52dd5d2e338b"/>
    <ds:schemaRef ds:uri="fcdb0765-db49-4c22-beb3-e6f9f70764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65530F2-6834-4F9B-AEBC-E75843DB5EA4}">
  <ds:schemaRefs>
    <ds:schemaRef ds:uri="http://purl.org/dc/terms/"/>
    <ds:schemaRef ds:uri="http://purl.org/dc/elements/1.1/"/>
    <ds:schemaRef ds:uri="http://www.w3.org/XML/1998/namespace"/>
    <ds:schemaRef ds:uri="http://schemas.microsoft.com/office/infopath/2007/PartnerControls"/>
    <ds:schemaRef ds:uri="http://purl.org/dc/dcmitype/"/>
    <ds:schemaRef ds:uri="http://schemas.microsoft.com/sharepoint/v3"/>
    <ds:schemaRef ds:uri="d07bcb73-58ee-4ade-921a-52dd5d2e338b"/>
    <ds:schemaRef ds:uri="http://schemas.microsoft.com/office/2006/documentManagement/types"/>
    <ds:schemaRef ds:uri="http://schemas.openxmlformats.org/package/2006/metadata/core-properties"/>
    <ds:schemaRef ds:uri="fcdb0765-db49-4c22-beb3-e6f9f7076461"/>
    <ds:schemaRef ds:uri="http://schemas.microsoft.com/office/2006/metadata/properties"/>
  </ds:schemaRefs>
</ds:datastoreItem>
</file>

<file path=customXml/itemProps3.xml><?xml version="1.0" encoding="utf-8"?>
<ds:datastoreItem xmlns:ds="http://schemas.openxmlformats.org/officeDocument/2006/customXml" ds:itemID="{6C9EB8FF-64E5-4256-9E68-7D6B3873B994}">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 2013 - 2022</Template>
  <TotalTime>2431</TotalTime>
  <Words>1079</Words>
  <Application>Microsoft Office PowerPoint</Application>
  <PresentationFormat>A4 Paper (210x297 mm)</PresentationFormat>
  <Paragraphs>110</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Congenial Black</vt:lpstr>
      <vt:lpstr>Poppins</vt:lpstr>
      <vt:lpstr>Office Theme</vt:lpstr>
      <vt:lpstr>Amplify EDI</vt:lpstr>
      <vt:lpstr>Coming up this week:</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SPARKS, Cheyenne (NHS FRIMLEY ICB - D4U1Y)</dc:creator>
  <cp:lastModifiedBy>SPARKS, Cheyenne (NHS FRIMLEY ICB - D4U1Y)</cp:lastModifiedBy>
  <cp:revision>8</cp:revision>
  <dcterms:created xsi:type="dcterms:W3CDTF">2023-01-25T10:23:58Z</dcterms:created>
  <dcterms:modified xsi:type="dcterms:W3CDTF">2023-07-11T12:40:16Z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0x010100DFCF1800C7F86D499C036CA6938E93CE</vt:lpwstr>
  </property>
  <property fmtid="{D5CDD505-2E9C-101B-9397-08002B2CF9AE}" pid="3" name="MediaServiceImageTags">
    <vt:lpwstr/>
  </property>
</Properties>
</file>