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8C7"/>
    <a:srgbClr val="DBA8FE"/>
    <a:srgbClr val="463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8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eams.microsoft.com/l/meetup-join/19%3ameeting_ZjFkZDcwYmMtOTExYi00ZjBmLWIxMTctZGZiNGFkNzQ2MmMw%40thread.v2/0?context=%7b%22Tid%22%3a%2237c354b2-85b0-47f5-b222-07b48d774ee3%22%2c%22Oid%22%3a%22a8be75f3-c439-4d5e-8be4-a66e3cf19000%22%7d" TargetMode="External"/><Relationship Id="rId4" Type="http://schemas.openxmlformats.org/officeDocument/2006/relationships/hyperlink" Target="https://teams.microsoft.com/l/meetup-join/19%3ameeting_ZGY1Y2YxMDgtZTVmMS00YzYyLTgwODctNTU1ODM2ZGQwNDNi%40thread.v2/0?context=%7b%22Tid%22%3a%2237c354b2-85b0-47f5-b222-07b48d774ee3%22%2c%22Oid%22%3a%22a8be75f3-c439-4d5e-8be4-a66e3cf19000%22%7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2227" y="595274"/>
            <a:ext cx="5636413" cy="1081487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10146137"/>
            <a:ext cx="18288000" cy="140863"/>
            <a:chOff x="0" y="0"/>
            <a:chExt cx="24384000" cy="187817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6099209" cy="187817"/>
              <a:chOff x="0" y="0"/>
              <a:chExt cx="4949064" cy="1524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4949064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9064" h="152400">
                    <a:moveTo>
                      <a:pt x="0" y="0"/>
                    </a:moveTo>
                    <a:lnTo>
                      <a:pt x="4949064" y="0"/>
                    </a:lnTo>
                    <a:lnTo>
                      <a:pt x="4949064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463086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>
              <a:off x="6099209" y="0"/>
              <a:ext cx="6092791" cy="187817"/>
              <a:chOff x="0" y="0"/>
              <a:chExt cx="4943857" cy="1524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4943856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3856" h="152400">
                    <a:moveTo>
                      <a:pt x="0" y="0"/>
                    </a:moveTo>
                    <a:lnTo>
                      <a:pt x="4943856" y="0"/>
                    </a:lnTo>
                    <a:lnTo>
                      <a:pt x="4943856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BB1B83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>
              <a:off x="12192000" y="0"/>
              <a:ext cx="6099209" cy="187817"/>
              <a:chOff x="0" y="0"/>
              <a:chExt cx="4949064" cy="1524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949064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9064" h="152400">
                    <a:moveTo>
                      <a:pt x="0" y="0"/>
                    </a:moveTo>
                    <a:lnTo>
                      <a:pt x="4949064" y="0"/>
                    </a:lnTo>
                    <a:lnTo>
                      <a:pt x="4949064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299FAE"/>
              </a:solidFill>
            </p:spPr>
          </p:sp>
        </p:grpSp>
        <p:grpSp>
          <p:nvGrpSpPr>
            <p:cNvPr id="11" name="Group 11"/>
            <p:cNvGrpSpPr/>
            <p:nvPr/>
          </p:nvGrpSpPr>
          <p:grpSpPr>
            <a:xfrm>
              <a:off x="18291209" y="0"/>
              <a:ext cx="6092791" cy="187817"/>
              <a:chOff x="0" y="0"/>
              <a:chExt cx="4943857" cy="1524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4943856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3856" h="152400">
                    <a:moveTo>
                      <a:pt x="0" y="0"/>
                    </a:moveTo>
                    <a:lnTo>
                      <a:pt x="4943856" y="0"/>
                    </a:lnTo>
                    <a:lnTo>
                      <a:pt x="4943856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82C247"/>
              </a:solidFill>
            </p:spPr>
          </p:sp>
        </p:grpSp>
      </p:grpSp>
      <p:grpSp>
        <p:nvGrpSpPr>
          <p:cNvPr id="13" name="Group 13"/>
          <p:cNvGrpSpPr/>
          <p:nvPr/>
        </p:nvGrpSpPr>
        <p:grpSpPr>
          <a:xfrm>
            <a:off x="0" y="0"/>
            <a:ext cx="18288000" cy="140863"/>
            <a:chOff x="0" y="0"/>
            <a:chExt cx="24384000" cy="187817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099209" cy="187817"/>
              <a:chOff x="0" y="0"/>
              <a:chExt cx="4949064" cy="1524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4949064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9064" h="152400">
                    <a:moveTo>
                      <a:pt x="0" y="0"/>
                    </a:moveTo>
                    <a:lnTo>
                      <a:pt x="4949064" y="0"/>
                    </a:lnTo>
                    <a:lnTo>
                      <a:pt x="4949064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463086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6099209" y="0"/>
              <a:ext cx="6092791" cy="187817"/>
              <a:chOff x="0" y="0"/>
              <a:chExt cx="4943857" cy="1524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4943856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3856" h="152400">
                    <a:moveTo>
                      <a:pt x="0" y="0"/>
                    </a:moveTo>
                    <a:lnTo>
                      <a:pt x="4943856" y="0"/>
                    </a:lnTo>
                    <a:lnTo>
                      <a:pt x="4943856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BB1B83"/>
              </a:solidFill>
            </p:spPr>
          </p:sp>
        </p:grpSp>
        <p:grpSp>
          <p:nvGrpSpPr>
            <p:cNvPr id="18" name="Group 18"/>
            <p:cNvGrpSpPr/>
            <p:nvPr/>
          </p:nvGrpSpPr>
          <p:grpSpPr>
            <a:xfrm>
              <a:off x="12192000" y="0"/>
              <a:ext cx="6099209" cy="187817"/>
              <a:chOff x="0" y="0"/>
              <a:chExt cx="4949064" cy="1524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4949064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9064" h="152400">
                    <a:moveTo>
                      <a:pt x="0" y="0"/>
                    </a:moveTo>
                    <a:lnTo>
                      <a:pt x="4949064" y="0"/>
                    </a:lnTo>
                    <a:lnTo>
                      <a:pt x="4949064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299FAE"/>
              </a:solidFill>
            </p:spPr>
          </p:sp>
        </p:grpSp>
        <p:grpSp>
          <p:nvGrpSpPr>
            <p:cNvPr id="20" name="Group 20"/>
            <p:cNvGrpSpPr/>
            <p:nvPr/>
          </p:nvGrpSpPr>
          <p:grpSpPr>
            <a:xfrm>
              <a:off x="18291209" y="0"/>
              <a:ext cx="6092791" cy="187817"/>
              <a:chOff x="0" y="0"/>
              <a:chExt cx="4943857" cy="1524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4943856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4943856" h="152400">
                    <a:moveTo>
                      <a:pt x="0" y="0"/>
                    </a:moveTo>
                    <a:lnTo>
                      <a:pt x="4943856" y="0"/>
                    </a:lnTo>
                    <a:lnTo>
                      <a:pt x="4943856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82C247"/>
              </a:solidFill>
            </p:spPr>
          </p:sp>
        </p:grpSp>
      </p:grpSp>
      <p:pic>
        <p:nvPicPr>
          <p:cNvPr id="22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588200" y="595274"/>
            <a:ext cx="2147573" cy="168685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91603" y="1540728"/>
            <a:ext cx="9704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u="sng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Disability Annual Health Check Quality Training</a:t>
            </a:r>
            <a:endParaRPr kumimoji="0" lang="en-GB" sz="36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2226" y="2904397"/>
            <a:ext cx="8363173" cy="27392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What?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800" u="sng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800" b="0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 hour online</a:t>
            </a:r>
            <a:r>
              <a:rPr kumimoji="0" lang="en-GB" sz="2800" b="0" i="0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training delivered by Dr Katie Simpson on the ‘gold standard’ annual health checks </a:t>
            </a: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people with a Learning Disability </a:t>
            </a:r>
            <a:r>
              <a:rPr kumimoji="0" lang="en-GB" sz="2800" b="0" i="0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primary care settings.</a:t>
            </a:r>
            <a:endParaRPr kumimoji="0" lang="en-GB" sz="2800" b="0" i="0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2226" y="5878936"/>
            <a:ext cx="8363173" cy="4031873"/>
          </a:xfrm>
          <a:prstGeom prst="rect">
            <a:avLst/>
          </a:prstGeom>
          <a:solidFill>
            <a:srgbClr val="DBA8FE"/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Who?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8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for Frimley ICS staff who carry out or arrange LD annual health checks, including:</a:t>
            </a:r>
          </a:p>
          <a:p>
            <a:pPr marL="457200" marR="0" lvl="0" indent="-4572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 Nurses</a:t>
            </a:r>
          </a:p>
          <a:p>
            <a:pPr marL="457200" marR="0" lvl="0" indent="-4572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Co-ordinators</a:t>
            </a:r>
          </a:p>
          <a:p>
            <a:pPr marL="457200" marR="0" lvl="0" indent="-4572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Paramedics</a:t>
            </a: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Trainee Nurse Associates</a:t>
            </a: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PCN Pharmacists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536820" y="2878835"/>
            <a:ext cx="8363173" cy="2862322"/>
          </a:xfrm>
          <a:prstGeom prst="rect">
            <a:avLst/>
          </a:prstGeom>
          <a:solidFill>
            <a:srgbClr val="FA98C7"/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When?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800" u="sng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en-GB" sz="28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 June 2023 2-3pm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800" u="sng" dirty="0">
                <a:solidFill>
                  <a:srgbClr val="6264A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Click here to join the meeting</a:t>
            </a:r>
            <a:endParaRPr lang="en-GB" sz="2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28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 July 2023 11.30-12.30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800" u="sng" dirty="0">
                <a:solidFill>
                  <a:srgbClr val="6264A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Click here to join the meeting</a:t>
            </a:r>
            <a:endParaRPr lang="en-GB" sz="2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75B198-78A2-05F0-9688-9FB1A17B4DB0}"/>
              </a:ext>
            </a:extLst>
          </p:cNvPr>
          <p:cNvSpPr txBox="1"/>
          <p:nvPr/>
        </p:nvSpPr>
        <p:spPr>
          <a:xfrm>
            <a:off x="9536820" y="5878935"/>
            <a:ext cx="8363173" cy="40318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800" b="1" i="0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key areas for improvement were identified following the Annual Health Check quality audit across Frimley ICS.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800" b="0" i="0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support Primary Care staff to deliver high quality annual health checks to improve health outcomes for people with a Learning Disability.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133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overview 2022</dc:title>
  <dc:creator>Duggal Nisha</dc:creator>
  <cp:lastModifiedBy>BREEZE, James (NHS FRIMLEY ICB - D4U1Y)</cp:lastModifiedBy>
  <cp:revision>33</cp:revision>
  <dcterms:created xsi:type="dcterms:W3CDTF">2006-08-16T00:00:00Z</dcterms:created>
  <dcterms:modified xsi:type="dcterms:W3CDTF">2023-05-22T08:07:57Z</dcterms:modified>
  <dc:identifier>DAFOFLJn0OM</dc:identifier>
</cp:coreProperties>
</file>