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4" r:id="rId3"/>
    <p:sldId id="257" r:id="rId4"/>
    <p:sldId id="272" r:id="rId5"/>
    <p:sldId id="273" r:id="rId6"/>
    <p:sldId id="274" r:id="rId7"/>
    <p:sldId id="275" r:id="rId8"/>
    <p:sldId id="277" r:id="rId9"/>
    <p:sldId id="278" r:id="rId10"/>
    <p:sldId id="276" r:id="rId11"/>
    <p:sldId id="279" r:id="rId12"/>
    <p:sldId id="280" r:id="rId13"/>
    <p:sldId id="281" r:id="rId14"/>
    <p:sldId id="282" r:id="rId15"/>
    <p:sldId id="271" r:id="rId16"/>
    <p:sldId id="28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6BAC"/>
    <a:srgbClr val="95BA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EF7F344-E473-4EE6-884C-25DCF1D35522}" v="2" dt="2022-09-15T12:39:20.76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21" d="100"/>
          <a:sy n="121" d="100"/>
        </p:scale>
        <p:origin x="108" y="2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ORTH, Kirsty (NHS FRIMLEY ICB - D4U1Y)" userId="7701f3df-4feb-4716-946d-0649a47cc4f5" providerId="ADAL" clId="{2EF7F344-E473-4EE6-884C-25DCF1D35522}"/>
    <pc:docChg chg="custSel modSld">
      <pc:chgData name="NORTH, Kirsty (NHS FRIMLEY ICB - D4U1Y)" userId="7701f3df-4feb-4716-946d-0649a47cc4f5" providerId="ADAL" clId="{2EF7F344-E473-4EE6-884C-25DCF1D35522}" dt="2022-09-15T13:29:54.233" v="25" actId="404"/>
      <pc:docMkLst>
        <pc:docMk/>
      </pc:docMkLst>
      <pc:sldChg chg="modSp mod">
        <pc:chgData name="NORTH, Kirsty (NHS FRIMLEY ICB - D4U1Y)" userId="7701f3df-4feb-4716-946d-0649a47cc4f5" providerId="ADAL" clId="{2EF7F344-E473-4EE6-884C-25DCF1D35522}" dt="2022-09-14T09:29:42.719" v="0" actId="207"/>
        <pc:sldMkLst>
          <pc:docMk/>
          <pc:sldMk cId="3381010359" sldId="257"/>
        </pc:sldMkLst>
        <pc:spChg chg="mod">
          <ac:chgData name="NORTH, Kirsty (NHS FRIMLEY ICB - D4U1Y)" userId="7701f3df-4feb-4716-946d-0649a47cc4f5" providerId="ADAL" clId="{2EF7F344-E473-4EE6-884C-25DCF1D35522}" dt="2022-09-14T09:29:42.719" v="0" actId="207"/>
          <ac:spMkLst>
            <pc:docMk/>
            <pc:sldMk cId="3381010359" sldId="257"/>
            <ac:spMk id="11" creationId="{FB0746F0-462C-5CE1-141A-B967E4BE4EF7}"/>
          </ac:spMkLst>
        </pc:spChg>
      </pc:sldChg>
      <pc:sldChg chg="modSp mod">
        <pc:chgData name="NORTH, Kirsty (NHS FRIMLEY ICB - D4U1Y)" userId="7701f3df-4feb-4716-946d-0649a47cc4f5" providerId="ADAL" clId="{2EF7F344-E473-4EE6-884C-25DCF1D35522}" dt="2022-09-14T09:30:01.877" v="2" actId="20577"/>
        <pc:sldMkLst>
          <pc:docMk/>
          <pc:sldMk cId="3950373083" sldId="272"/>
        </pc:sldMkLst>
        <pc:spChg chg="mod">
          <ac:chgData name="NORTH, Kirsty (NHS FRIMLEY ICB - D4U1Y)" userId="7701f3df-4feb-4716-946d-0649a47cc4f5" providerId="ADAL" clId="{2EF7F344-E473-4EE6-884C-25DCF1D35522}" dt="2022-09-14T09:30:01.877" v="2" actId="20577"/>
          <ac:spMkLst>
            <pc:docMk/>
            <pc:sldMk cId="3950373083" sldId="272"/>
            <ac:spMk id="11" creationId="{FB0746F0-462C-5CE1-141A-B967E4BE4EF7}"/>
          </ac:spMkLst>
        </pc:spChg>
      </pc:sldChg>
      <pc:sldChg chg="modSp mod">
        <pc:chgData name="NORTH, Kirsty (NHS FRIMLEY ICB - D4U1Y)" userId="7701f3df-4feb-4716-946d-0649a47cc4f5" providerId="ADAL" clId="{2EF7F344-E473-4EE6-884C-25DCF1D35522}" dt="2022-09-14T09:30:18.438" v="4" actId="27636"/>
        <pc:sldMkLst>
          <pc:docMk/>
          <pc:sldMk cId="644113184" sldId="275"/>
        </pc:sldMkLst>
        <pc:spChg chg="mod">
          <ac:chgData name="NORTH, Kirsty (NHS FRIMLEY ICB - D4U1Y)" userId="7701f3df-4feb-4716-946d-0649a47cc4f5" providerId="ADAL" clId="{2EF7F344-E473-4EE6-884C-25DCF1D35522}" dt="2022-09-14T09:30:18.438" v="4" actId="27636"/>
          <ac:spMkLst>
            <pc:docMk/>
            <pc:sldMk cId="644113184" sldId="275"/>
            <ac:spMk id="11" creationId="{FB0746F0-462C-5CE1-141A-B967E4BE4EF7}"/>
          </ac:spMkLst>
        </pc:spChg>
      </pc:sldChg>
      <pc:sldChg chg="addSp delSp modSp mod">
        <pc:chgData name="NORTH, Kirsty (NHS FRIMLEY ICB - D4U1Y)" userId="7701f3df-4feb-4716-946d-0649a47cc4f5" providerId="ADAL" clId="{2EF7F344-E473-4EE6-884C-25DCF1D35522}" dt="2022-09-15T12:24:29.812" v="9" actId="962"/>
        <pc:sldMkLst>
          <pc:docMk/>
          <pc:sldMk cId="72810827" sldId="278"/>
        </pc:sldMkLst>
        <pc:spChg chg="add del mod">
          <ac:chgData name="NORTH, Kirsty (NHS FRIMLEY ICB - D4U1Y)" userId="7701f3df-4feb-4716-946d-0649a47cc4f5" providerId="ADAL" clId="{2EF7F344-E473-4EE6-884C-25DCF1D35522}" dt="2022-09-15T12:24:27.833" v="7" actId="931"/>
          <ac:spMkLst>
            <pc:docMk/>
            <pc:sldMk cId="72810827" sldId="278"/>
            <ac:spMk id="3" creationId="{5C0E6DBB-24D9-98A1-BA54-008D8D12C25A}"/>
          </ac:spMkLst>
        </pc:spChg>
        <pc:picChg chg="add mod">
          <ac:chgData name="NORTH, Kirsty (NHS FRIMLEY ICB - D4U1Y)" userId="7701f3df-4feb-4716-946d-0649a47cc4f5" providerId="ADAL" clId="{2EF7F344-E473-4EE6-884C-25DCF1D35522}" dt="2022-09-15T12:24:29.812" v="9" actId="962"/>
          <ac:picMkLst>
            <pc:docMk/>
            <pc:sldMk cId="72810827" sldId="278"/>
            <ac:picMk id="5" creationId="{BADAC7D9-C6A0-FC3C-CF34-A33DB272C076}"/>
          </ac:picMkLst>
        </pc:picChg>
        <pc:picChg chg="del">
          <ac:chgData name="NORTH, Kirsty (NHS FRIMLEY ICB - D4U1Y)" userId="7701f3df-4feb-4716-946d-0649a47cc4f5" providerId="ADAL" clId="{2EF7F344-E473-4EE6-884C-25DCF1D35522}" dt="2022-09-15T12:24:19.545" v="6" actId="478"/>
          <ac:picMkLst>
            <pc:docMk/>
            <pc:sldMk cId="72810827" sldId="278"/>
            <ac:picMk id="13" creationId="{27A6844E-2AE7-E766-E1BD-4DFF00A1A73A}"/>
          </ac:picMkLst>
        </pc:picChg>
      </pc:sldChg>
      <pc:sldChg chg="modSp mod">
        <pc:chgData name="NORTH, Kirsty (NHS FRIMLEY ICB - D4U1Y)" userId="7701f3df-4feb-4716-946d-0649a47cc4f5" providerId="ADAL" clId="{2EF7F344-E473-4EE6-884C-25DCF1D35522}" dt="2022-09-14T14:44:36.867" v="5" actId="20577"/>
        <pc:sldMkLst>
          <pc:docMk/>
          <pc:sldMk cId="823256530" sldId="283"/>
        </pc:sldMkLst>
        <pc:spChg chg="mod">
          <ac:chgData name="NORTH, Kirsty (NHS FRIMLEY ICB - D4U1Y)" userId="7701f3df-4feb-4716-946d-0649a47cc4f5" providerId="ADAL" clId="{2EF7F344-E473-4EE6-884C-25DCF1D35522}" dt="2022-09-14T14:44:36.867" v="5" actId="20577"/>
          <ac:spMkLst>
            <pc:docMk/>
            <pc:sldMk cId="823256530" sldId="283"/>
            <ac:spMk id="11" creationId="{FB0746F0-462C-5CE1-141A-B967E4BE4EF7}"/>
          </ac:spMkLst>
        </pc:spChg>
      </pc:sldChg>
      <pc:sldChg chg="addSp delSp modSp mod">
        <pc:chgData name="NORTH, Kirsty (NHS FRIMLEY ICB - D4U1Y)" userId="7701f3df-4feb-4716-946d-0649a47cc4f5" providerId="ADAL" clId="{2EF7F344-E473-4EE6-884C-25DCF1D35522}" dt="2022-09-15T13:29:54.233" v="25" actId="404"/>
        <pc:sldMkLst>
          <pc:docMk/>
          <pc:sldMk cId="3387442089" sldId="284"/>
        </pc:sldMkLst>
        <pc:spChg chg="mod">
          <ac:chgData name="NORTH, Kirsty (NHS FRIMLEY ICB - D4U1Y)" userId="7701f3df-4feb-4716-946d-0649a47cc4f5" providerId="ADAL" clId="{2EF7F344-E473-4EE6-884C-25DCF1D35522}" dt="2022-09-15T13:29:54.233" v="25" actId="404"/>
          <ac:spMkLst>
            <pc:docMk/>
            <pc:sldMk cId="3387442089" sldId="284"/>
            <ac:spMk id="18" creationId="{577301D0-DCD9-65EF-3FDB-CED02420F87B}"/>
          </ac:spMkLst>
        </pc:spChg>
        <pc:picChg chg="add mod">
          <ac:chgData name="NORTH, Kirsty (NHS FRIMLEY ICB - D4U1Y)" userId="7701f3df-4feb-4716-946d-0649a47cc4f5" providerId="ADAL" clId="{2EF7F344-E473-4EE6-884C-25DCF1D35522}" dt="2022-09-15T12:39:29.598" v="16" actId="14100"/>
          <ac:picMkLst>
            <pc:docMk/>
            <pc:sldMk cId="3387442089" sldId="284"/>
            <ac:picMk id="10" creationId="{D18F2887-5403-0AC5-2C71-B6D2B240AC77}"/>
          </ac:picMkLst>
        </pc:picChg>
        <pc:picChg chg="del">
          <ac:chgData name="NORTH, Kirsty (NHS FRIMLEY ICB - D4U1Y)" userId="7701f3df-4feb-4716-946d-0649a47cc4f5" providerId="ADAL" clId="{2EF7F344-E473-4EE6-884C-25DCF1D35522}" dt="2022-09-15T12:39:12.494" v="10" actId="478"/>
          <ac:picMkLst>
            <pc:docMk/>
            <pc:sldMk cId="3387442089" sldId="284"/>
            <ac:picMk id="15" creationId="{96E422DD-E05F-1295-F60B-CE143A571523}"/>
          </ac:picMkLst>
        </pc:picChg>
      </pc:sldChg>
    </pc:docChg>
  </pc:docChgLst>
  <pc:docChgLst>
    <pc:chgData name="NORTH, Kirsty (NHS FRIMLEY ICB - D4U1Y)" userId="7701f3df-4feb-4716-946d-0649a47cc4f5" providerId="ADAL" clId="{6F908D27-35A3-4F22-88EF-6C45E2C2D558}"/>
    <pc:docChg chg="undo custSel addSld delSld modSld sldOrd modMainMaster">
      <pc:chgData name="NORTH, Kirsty (NHS FRIMLEY ICB - D4U1Y)" userId="7701f3df-4feb-4716-946d-0649a47cc4f5" providerId="ADAL" clId="{6F908D27-35A3-4F22-88EF-6C45E2C2D558}" dt="2022-09-14T07:30:50.578" v="1567" actId="207"/>
      <pc:docMkLst>
        <pc:docMk/>
      </pc:docMkLst>
      <pc:sldChg chg="addSp delSp modSp mod setBg addAnim delAnim setClrOvrMap delDesignElem">
        <pc:chgData name="NORTH, Kirsty (NHS FRIMLEY ICB - D4U1Y)" userId="7701f3df-4feb-4716-946d-0649a47cc4f5" providerId="ADAL" clId="{6F908D27-35A3-4F22-88EF-6C45E2C2D558}" dt="2022-09-13T09:15:10.816" v="989" actId="1036"/>
        <pc:sldMkLst>
          <pc:docMk/>
          <pc:sldMk cId="2803764063" sldId="256"/>
        </pc:sldMkLst>
        <pc:spChg chg="mod">
          <ac:chgData name="NORTH, Kirsty (NHS FRIMLEY ICB - D4U1Y)" userId="7701f3df-4feb-4716-946d-0649a47cc4f5" providerId="ADAL" clId="{6F908D27-35A3-4F22-88EF-6C45E2C2D558}" dt="2022-09-13T09:15:10.816" v="989" actId="1036"/>
          <ac:spMkLst>
            <pc:docMk/>
            <pc:sldMk cId="2803764063" sldId="256"/>
            <ac:spMk id="2" creationId="{57850559-40FA-6315-F11F-E2CD85E73DC7}"/>
          </ac:spMkLst>
        </pc:spChg>
        <pc:spChg chg="mod">
          <ac:chgData name="NORTH, Kirsty (NHS FRIMLEY ICB - D4U1Y)" userId="7701f3df-4feb-4716-946d-0649a47cc4f5" providerId="ADAL" clId="{6F908D27-35A3-4F22-88EF-6C45E2C2D558}" dt="2022-09-12T14:59:46.165" v="842" actId="26606"/>
          <ac:spMkLst>
            <pc:docMk/>
            <pc:sldMk cId="2803764063" sldId="256"/>
            <ac:spMk id="3" creationId="{29043B9B-BCAA-BF2D-E8E1-D94271AFB8B5}"/>
          </ac:spMkLst>
        </pc:spChg>
        <pc:spChg chg="del">
          <ac:chgData name="NORTH, Kirsty (NHS FRIMLEY ICB - D4U1Y)" userId="7701f3df-4feb-4716-946d-0649a47cc4f5" providerId="ADAL" clId="{6F908D27-35A3-4F22-88EF-6C45E2C2D558}" dt="2022-09-12T09:51:17.246" v="2" actId="26606"/>
          <ac:spMkLst>
            <pc:docMk/>
            <pc:sldMk cId="2803764063" sldId="256"/>
            <ac:spMk id="18" creationId="{51D98CAC-3EFF-4342-BD5A-6C0E8CAB4C1A}"/>
          </ac:spMkLst>
        </pc:spChg>
        <pc:spChg chg="add del">
          <ac:chgData name="NORTH, Kirsty (NHS FRIMLEY ICB - D4U1Y)" userId="7701f3df-4feb-4716-946d-0649a47cc4f5" providerId="ADAL" clId="{6F908D27-35A3-4F22-88EF-6C45E2C2D558}" dt="2022-09-12T14:59:46.165" v="842" actId="26606"/>
          <ac:spMkLst>
            <pc:docMk/>
            <pc:sldMk cId="2803764063" sldId="256"/>
            <ac:spMk id="20" creationId="{93245F62-CCC4-49E4-B95B-EA6C1E790510}"/>
          </ac:spMkLst>
        </pc:spChg>
        <pc:spChg chg="add del">
          <ac:chgData name="NORTH, Kirsty (NHS FRIMLEY ICB - D4U1Y)" userId="7701f3df-4feb-4716-946d-0649a47cc4f5" providerId="ADAL" clId="{6F908D27-35A3-4F22-88EF-6C45E2C2D558}" dt="2022-09-12T14:59:46.165" v="842" actId="26606"/>
          <ac:spMkLst>
            <pc:docMk/>
            <pc:sldMk cId="2803764063" sldId="256"/>
            <ac:spMk id="22" creationId="{E6C0DD6B-6AA3-448F-9B99-8386295BC1B4}"/>
          </ac:spMkLst>
        </pc:spChg>
        <pc:spChg chg="add del">
          <ac:chgData name="NORTH, Kirsty (NHS FRIMLEY ICB - D4U1Y)" userId="7701f3df-4feb-4716-946d-0649a47cc4f5" providerId="ADAL" clId="{6F908D27-35A3-4F22-88EF-6C45E2C2D558}" dt="2022-09-12T09:53:53.897" v="31" actId="26606"/>
          <ac:spMkLst>
            <pc:docMk/>
            <pc:sldMk cId="2803764063" sldId="256"/>
            <ac:spMk id="23" creationId="{A3363022-C969-41E9-8EB2-E4C94908C1FA}"/>
          </ac:spMkLst>
        </pc:spChg>
        <pc:spChg chg="add del">
          <ac:chgData name="NORTH, Kirsty (NHS FRIMLEY ICB - D4U1Y)" userId="7701f3df-4feb-4716-946d-0649a47cc4f5" providerId="ADAL" clId="{6F908D27-35A3-4F22-88EF-6C45E2C2D558}" dt="2022-09-12T14:59:46.165" v="842" actId="26606"/>
          <ac:spMkLst>
            <pc:docMk/>
            <pc:sldMk cId="2803764063" sldId="256"/>
            <ac:spMk id="24" creationId="{23D09407-53BC-485E-B4CE-BC5E4FC4B25B}"/>
          </ac:spMkLst>
        </pc:spChg>
        <pc:spChg chg="add del">
          <ac:chgData name="NORTH, Kirsty (NHS FRIMLEY ICB - D4U1Y)" userId="7701f3df-4feb-4716-946d-0649a47cc4f5" providerId="ADAL" clId="{6F908D27-35A3-4F22-88EF-6C45E2C2D558}" dt="2022-09-12T09:53:53.897" v="31" actId="26606"/>
          <ac:spMkLst>
            <pc:docMk/>
            <pc:sldMk cId="2803764063" sldId="256"/>
            <ac:spMk id="25" creationId="{8D1AD6B3-BE88-4CEB-BA17-790657CC4729}"/>
          </ac:spMkLst>
        </pc:spChg>
        <pc:spChg chg="add del">
          <ac:chgData name="NORTH, Kirsty (NHS FRIMLEY ICB - D4U1Y)" userId="7701f3df-4feb-4716-946d-0649a47cc4f5" providerId="ADAL" clId="{6F908D27-35A3-4F22-88EF-6C45E2C2D558}" dt="2022-09-12T14:59:46.165" v="842" actId="26606"/>
          <ac:spMkLst>
            <pc:docMk/>
            <pc:sldMk cId="2803764063" sldId="256"/>
            <ac:spMk id="29" creationId="{921DB988-49FC-4608-B0A2-E2F3A4019041}"/>
          </ac:spMkLst>
        </pc:spChg>
        <pc:spChg chg="add del">
          <ac:chgData name="NORTH, Kirsty (NHS FRIMLEY ICB - D4U1Y)" userId="7701f3df-4feb-4716-946d-0649a47cc4f5" providerId="ADAL" clId="{6F908D27-35A3-4F22-88EF-6C45E2C2D558}" dt="2022-09-12T09:53:39.767" v="16" actId="26606"/>
          <ac:spMkLst>
            <pc:docMk/>
            <pc:sldMk cId="2803764063" sldId="256"/>
            <ac:spMk id="35" creationId="{6DBF50F6-DD88-4D9F-B7D3-79B989980940}"/>
          </ac:spMkLst>
        </pc:spChg>
        <pc:spChg chg="add del">
          <ac:chgData name="NORTH, Kirsty (NHS FRIMLEY ICB - D4U1Y)" userId="7701f3df-4feb-4716-946d-0649a47cc4f5" providerId="ADAL" clId="{6F908D27-35A3-4F22-88EF-6C45E2C2D558}" dt="2022-09-12T09:53:39.767" v="16" actId="26606"/>
          <ac:spMkLst>
            <pc:docMk/>
            <pc:sldMk cId="2803764063" sldId="256"/>
            <ac:spMk id="37" creationId="{916BBDC2-6929-469E-B7C4-A03E77BF94B0}"/>
          </ac:spMkLst>
        </pc:spChg>
        <pc:spChg chg="add del">
          <ac:chgData name="NORTH, Kirsty (NHS FRIMLEY ICB - D4U1Y)" userId="7701f3df-4feb-4716-946d-0649a47cc4f5" providerId="ADAL" clId="{6F908D27-35A3-4F22-88EF-6C45E2C2D558}" dt="2022-09-12T09:53:44.613" v="24" actId="26606"/>
          <ac:spMkLst>
            <pc:docMk/>
            <pc:sldMk cId="2803764063" sldId="256"/>
            <ac:spMk id="41" creationId="{9B8051E0-19D7-43E1-BFD9-E6DBFEB3A3F1}"/>
          </ac:spMkLst>
        </pc:spChg>
        <pc:spChg chg="add del">
          <ac:chgData name="NORTH, Kirsty (NHS FRIMLEY ICB - D4U1Y)" userId="7701f3df-4feb-4716-946d-0649a47cc4f5" providerId="ADAL" clId="{6F908D27-35A3-4F22-88EF-6C45E2C2D558}" dt="2022-09-12T09:53:44.613" v="24" actId="26606"/>
          <ac:spMkLst>
            <pc:docMk/>
            <pc:sldMk cId="2803764063" sldId="256"/>
            <ac:spMk id="43" creationId="{4EDB2B02-86A2-46F5-A4BE-B7D9B10411D6}"/>
          </ac:spMkLst>
        </pc:spChg>
        <pc:spChg chg="add del">
          <ac:chgData name="NORTH, Kirsty (NHS FRIMLEY ICB - D4U1Y)" userId="7701f3df-4feb-4716-946d-0649a47cc4f5" providerId="ADAL" clId="{6F908D27-35A3-4F22-88EF-6C45E2C2D558}" dt="2022-09-12T09:53:44.613" v="24" actId="26606"/>
          <ac:spMkLst>
            <pc:docMk/>
            <pc:sldMk cId="2803764063" sldId="256"/>
            <ac:spMk id="47" creationId="{E898931C-0323-41FA-A036-20F818B1FF81}"/>
          </ac:spMkLst>
        </pc:spChg>
        <pc:spChg chg="add del">
          <ac:chgData name="NORTH, Kirsty (NHS FRIMLEY ICB - D4U1Y)" userId="7701f3df-4feb-4716-946d-0649a47cc4f5" providerId="ADAL" clId="{6F908D27-35A3-4F22-88EF-6C45E2C2D558}" dt="2022-09-12T09:53:44.613" v="24" actId="26606"/>
          <ac:spMkLst>
            <pc:docMk/>
            <pc:sldMk cId="2803764063" sldId="256"/>
            <ac:spMk id="49" creationId="{89AFE9DD-0792-4B98-B4EB-97ACA17E6AA8}"/>
          </ac:spMkLst>
        </pc:spChg>
        <pc:spChg chg="add del">
          <ac:chgData name="NORTH, Kirsty (NHS FRIMLEY ICB - D4U1Y)" userId="7701f3df-4feb-4716-946d-0649a47cc4f5" providerId="ADAL" clId="{6F908D27-35A3-4F22-88EF-6C45E2C2D558}" dt="2022-09-12T09:53:41.865" v="20" actId="26606"/>
          <ac:spMkLst>
            <pc:docMk/>
            <pc:sldMk cId="2803764063" sldId="256"/>
            <ac:spMk id="51" creationId="{E49CC64F-7275-4E33-961B-0C5CDC439875}"/>
          </ac:spMkLst>
        </pc:spChg>
        <pc:spChg chg="add del">
          <ac:chgData name="NORTH, Kirsty (NHS FRIMLEY ICB - D4U1Y)" userId="7701f3df-4feb-4716-946d-0649a47cc4f5" providerId="ADAL" clId="{6F908D27-35A3-4F22-88EF-6C45E2C2D558}" dt="2022-09-12T09:53:44.613" v="24" actId="26606"/>
          <ac:spMkLst>
            <pc:docMk/>
            <pc:sldMk cId="2803764063" sldId="256"/>
            <ac:spMk id="53" creationId="{763C1781-8726-4FAC-8C45-FF40376BE409}"/>
          </ac:spMkLst>
        </pc:spChg>
        <pc:spChg chg="add del">
          <ac:chgData name="NORTH, Kirsty (NHS FRIMLEY ICB - D4U1Y)" userId="7701f3df-4feb-4716-946d-0649a47cc4f5" providerId="ADAL" clId="{6F908D27-35A3-4F22-88EF-6C45E2C2D558}" dt="2022-09-12T09:53:44.613" v="24" actId="26606"/>
          <ac:spMkLst>
            <pc:docMk/>
            <pc:sldMk cId="2803764063" sldId="256"/>
            <ac:spMk id="54" creationId="{07322A9E-F1EC-405E-8971-BA906EFFCCB8}"/>
          </ac:spMkLst>
        </pc:spChg>
        <pc:spChg chg="add del">
          <ac:chgData name="NORTH, Kirsty (NHS FRIMLEY ICB - D4U1Y)" userId="7701f3df-4feb-4716-946d-0649a47cc4f5" providerId="ADAL" clId="{6F908D27-35A3-4F22-88EF-6C45E2C2D558}" dt="2022-09-12T09:53:44.613" v="24" actId="26606"/>
          <ac:spMkLst>
            <pc:docMk/>
            <pc:sldMk cId="2803764063" sldId="256"/>
            <ac:spMk id="55" creationId="{301491B5-56C7-43DC-A3D9-861EECCA056A}"/>
          </ac:spMkLst>
        </pc:spChg>
        <pc:spChg chg="add del">
          <ac:chgData name="NORTH, Kirsty (NHS FRIMLEY ICB - D4U1Y)" userId="7701f3df-4feb-4716-946d-0649a47cc4f5" providerId="ADAL" clId="{6F908D27-35A3-4F22-88EF-6C45E2C2D558}" dt="2022-09-12T09:53:44.613" v="24" actId="26606"/>
          <ac:spMkLst>
            <pc:docMk/>
            <pc:sldMk cId="2803764063" sldId="256"/>
            <ac:spMk id="56" creationId="{A5704422-1118-4FD1-95AD-29A064EB80D9}"/>
          </ac:spMkLst>
        </pc:spChg>
        <pc:spChg chg="add del">
          <ac:chgData name="NORTH, Kirsty (NHS FRIMLEY ICB - D4U1Y)" userId="7701f3df-4feb-4716-946d-0649a47cc4f5" providerId="ADAL" clId="{6F908D27-35A3-4F22-88EF-6C45E2C2D558}" dt="2022-09-12T09:53:44.613" v="24" actId="26606"/>
          <ac:spMkLst>
            <pc:docMk/>
            <pc:sldMk cId="2803764063" sldId="256"/>
            <ac:spMk id="57" creationId="{237E2353-22DF-46E0-A200-FB30F8F394E2}"/>
          </ac:spMkLst>
        </pc:spChg>
        <pc:spChg chg="add del">
          <ac:chgData name="NORTH, Kirsty (NHS FRIMLEY ICB - D4U1Y)" userId="7701f3df-4feb-4716-946d-0649a47cc4f5" providerId="ADAL" clId="{6F908D27-35A3-4F22-88EF-6C45E2C2D558}" dt="2022-09-12T09:53:44.613" v="24" actId="26606"/>
          <ac:spMkLst>
            <pc:docMk/>
            <pc:sldMk cId="2803764063" sldId="256"/>
            <ac:spMk id="58" creationId="{A88B2AAA-B805-498E-A9E6-98B885855498}"/>
          </ac:spMkLst>
        </pc:spChg>
        <pc:spChg chg="add del">
          <ac:chgData name="NORTH, Kirsty (NHS FRIMLEY ICB - D4U1Y)" userId="7701f3df-4feb-4716-946d-0649a47cc4f5" providerId="ADAL" clId="{6F908D27-35A3-4F22-88EF-6C45E2C2D558}" dt="2022-09-12T09:53:44.613" v="24" actId="26606"/>
          <ac:spMkLst>
            <pc:docMk/>
            <pc:sldMk cId="2803764063" sldId="256"/>
            <ac:spMk id="59" creationId="{DD6138DB-057B-45F7-A5F4-E7BFDA20D02C}"/>
          </ac:spMkLst>
        </pc:spChg>
        <pc:spChg chg="add del">
          <ac:chgData name="NORTH, Kirsty (NHS FRIMLEY ICB - D4U1Y)" userId="7701f3df-4feb-4716-946d-0649a47cc4f5" providerId="ADAL" clId="{6F908D27-35A3-4F22-88EF-6C45E2C2D558}" dt="2022-09-12T09:53:44.613" v="24" actId="26606"/>
          <ac:spMkLst>
            <pc:docMk/>
            <pc:sldMk cId="2803764063" sldId="256"/>
            <ac:spMk id="60" creationId="{43954639-FB5D-41F4-9560-6F6DFE778425}"/>
          </ac:spMkLst>
        </pc:spChg>
        <pc:spChg chg="add del">
          <ac:chgData name="NORTH, Kirsty (NHS FRIMLEY ICB - D4U1Y)" userId="7701f3df-4feb-4716-946d-0649a47cc4f5" providerId="ADAL" clId="{6F908D27-35A3-4F22-88EF-6C45E2C2D558}" dt="2022-09-12T09:53:44.613" v="24" actId="26606"/>
          <ac:spMkLst>
            <pc:docMk/>
            <pc:sldMk cId="2803764063" sldId="256"/>
            <ac:spMk id="61" creationId="{79A54AB1-B64F-4843-BFAB-81CB74E66B65}"/>
          </ac:spMkLst>
        </pc:spChg>
        <pc:spChg chg="add del">
          <ac:chgData name="NORTH, Kirsty (NHS FRIMLEY ICB - D4U1Y)" userId="7701f3df-4feb-4716-946d-0649a47cc4f5" providerId="ADAL" clId="{6F908D27-35A3-4F22-88EF-6C45E2C2D558}" dt="2022-09-12T09:53:44.613" v="24" actId="26606"/>
          <ac:spMkLst>
            <pc:docMk/>
            <pc:sldMk cId="2803764063" sldId="256"/>
            <ac:spMk id="62" creationId="{3981F5C4-9AE1-404E-AF44-A4E6DB374F9D}"/>
          </ac:spMkLst>
        </pc:spChg>
        <pc:spChg chg="add del">
          <ac:chgData name="NORTH, Kirsty (NHS FRIMLEY ICB - D4U1Y)" userId="7701f3df-4feb-4716-946d-0649a47cc4f5" providerId="ADAL" clId="{6F908D27-35A3-4F22-88EF-6C45E2C2D558}" dt="2022-09-12T09:53:48.088" v="26" actId="26606"/>
          <ac:spMkLst>
            <pc:docMk/>
            <pc:sldMk cId="2803764063" sldId="256"/>
            <ac:spMk id="64" creationId="{A29398BB-6F62-472B-88B2-8D942FEBFB20}"/>
          </ac:spMkLst>
        </pc:spChg>
        <pc:spChg chg="add del">
          <ac:chgData name="NORTH, Kirsty (NHS FRIMLEY ICB - D4U1Y)" userId="7701f3df-4feb-4716-946d-0649a47cc4f5" providerId="ADAL" clId="{6F908D27-35A3-4F22-88EF-6C45E2C2D558}" dt="2022-09-12T09:53:48.088" v="26" actId="26606"/>
          <ac:spMkLst>
            <pc:docMk/>
            <pc:sldMk cId="2803764063" sldId="256"/>
            <ac:spMk id="65" creationId="{01F1CEA4-5DA0-41E1-A743-4F227AE62B67}"/>
          </ac:spMkLst>
        </pc:spChg>
        <pc:spChg chg="add del">
          <ac:chgData name="NORTH, Kirsty (NHS FRIMLEY ICB - D4U1Y)" userId="7701f3df-4feb-4716-946d-0649a47cc4f5" providerId="ADAL" clId="{6F908D27-35A3-4F22-88EF-6C45E2C2D558}" dt="2022-09-12T09:53:48.088" v="26" actId="26606"/>
          <ac:spMkLst>
            <pc:docMk/>
            <pc:sldMk cId="2803764063" sldId="256"/>
            <ac:spMk id="66" creationId="{07D1A722-B699-4DA0-B7AC-F06CC81AD5F2}"/>
          </ac:spMkLst>
        </pc:spChg>
        <pc:spChg chg="add del">
          <ac:chgData name="NORTH, Kirsty (NHS FRIMLEY ICB - D4U1Y)" userId="7701f3df-4feb-4716-946d-0649a47cc4f5" providerId="ADAL" clId="{6F908D27-35A3-4F22-88EF-6C45E2C2D558}" dt="2022-09-12T09:53:48.088" v="26" actId="26606"/>
          <ac:spMkLst>
            <pc:docMk/>
            <pc:sldMk cId="2803764063" sldId="256"/>
            <ac:spMk id="69" creationId="{91E9AE86-E5FF-46E4-BE50-58DD19A2247A}"/>
          </ac:spMkLst>
        </pc:spChg>
        <pc:spChg chg="add del">
          <ac:chgData name="NORTH, Kirsty (NHS FRIMLEY ICB - D4U1Y)" userId="7701f3df-4feb-4716-946d-0649a47cc4f5" providerId="ADAL" clId="{6F908D27-35A3-4F22-88EF-6C45E2C2D558}" dt="2022-09-12T09:53:52.943" v="28" actId="26606"/>
          <ac:spMkLst>
            <pc:docMk/>
            <pc:sldMk cId="2803764063" sldId="256"/>
            <ac:spMk id="71" creationId="{C0B27210-D0CA-4654-B3E3-9ABB4F178EA1}"/>
          </ac:spMkLst>
        </pc:spChg>
        <pc:spChg chg="add del">
          <ac:chgData name="NORTH, Kirsty (NHS FRIMLEY ICB - D4U1Y)" userId="7701f3df-4feb-4716-946d-0649a47cc4f5" providerId="ADAL" clId="{6F908D27-35A3-4F22-88EF-6C45E2C2D558}" dt="2022-09-12T09:53:52.943" v="28" actId="26606"/>
          <ac:spMkLst>
            <pc:docMk/>
            <pc:sldMk cId="2803764063" sldId="256"/>
            <ac:spMk id="72" creationId="{1DB7C82F-AB7E-4F0C-B829-FA1B9C415180}"/>
          </ac:spMkLst>
        </pc:spChg>
        <pc:spChg chg="add del">
          <ac:chgData name="NORTH, Kirsty (NHS FRIMLEY ICB - D4U1Y)" userId="7701f3df-4feb-4716-946d-0649a47cc4f5" providerId="ADAL" clId="{6F908D27-35A3-4F22-88EF-6C45E2C2D558}" dt="2022-09-12T09:53:52.943" v="28" actId="26606"/>
          <ac:spMkLst>
            <pc:docMk/>
            <pc:sldMk cId="2803764063" sldId="256"/>
            <ac:spMk id="73" creationId="{70B66945-4967-4040-926D-DCA44313CDAB}"/>
          </ac:spMkLst>
        </pc:spChg>
        <pc:spChg chg="add del">
          <ac:chgData name="NORTH, Kirsty (NHS FRIMLEY ICB - D4U1Y)" userId="7701f3df-4feb-4716-946d-0649a47cc4f5" providerId="ADAL" clId="{6F908D27-35A3-4F22-88EF-6C45E2C2D558}" dt="2022-09-12T09:53:53.887" v="30" actId="26606"/>
          <ac:spMkLst>
            <pc:docMk/>
            <pc:sldMk cId="2803764063" sldId="256"/>
            <ac:spMk id="75" creationId="{0E91F5CA-B392-444C-88E3-BF5BAAEBDEB0}"/>
          </ac:spMkLst>
        </pc:spChg>
        <pc:spChg chg="add del">
          <ac:chgData name="NORTH, Kirsty (NHS FRIMLEY ICB - D4U1Y)" userId="7701f3df-4feb-4716-946d-0649a47cc4f5" providerId="ADAL" clId="{6F908D27-35A3-4F22-88EF-6C45E2C2D558}" dt="2022-09-12T09:53:53.887" v="30" actId="26606"/>
          <ac:spMkLst>
            <pc:docMk/>
            <pc:sldMk cId="2803764063" sldId="256"/>
            <ac:spMk id="76" creationId="{DFCA2118-59A2-4310-A4B2-F2CBA821E842}"/>
          </ac:spMkLst>
        </pc:spChg>
        <pc:spChg chg="add del">
          <ac:chgData name="NORTH, Kirsty (NHS FRIMLEY ICB - D4U1Y)" userId="7701f3df-4feb-4716-946d-0649a47cc4f5" providerId="ADAL" clId="{6F908D27-35A3-4F22-88EF-6C45E2C2D558}" dt="2022-09-12T14:07:50.716" v="155"/>
          <ac:spMkLst>
            <pc:docMk/>
            <pc:sldMk cId="2803764063" sldId="256"/>
            <ac:spMk id="78" creationId="{3E443FD7-A66B-4AA0-872D-B088B9BC5F17}"/>
          </ac:spMkLst>
        </pc:spChg>
        <pc:spChg chg="add del">
          <ac:chgData name="NORTH, Kirsty (NHS FRIMLEY ICB - D4U1Y)" userId="7701f3df-4feb-4716-946d-0649a47cc4f5" providerId="ADAL" clId="{6F908D27-35A3-4F22-88EF-6C45E2C2D558}" dt="2022-09-12T14:07:50.716" v="155"/>
          <ac:spMkLst>
            <pc:docMk/>
            <pc:sldMk cId="2803764063" sldId="256"/>
            <ac:spMk id="79" creationId="{C04BE0EF-3561-49B4-9A29-F283168A91C7}"/>
          </ac:spMkLst>
        </pc:spChg>
        <pc:grpChg chg="add del">
          <ac:chgData name="NORTH, Kirsty (NHS FRIMLEY ICB - D4U1Y)" userId="7701f3df-4feb-4716-946d-0649a47cc4f5" providerId="ADAL" clId="{6F908D27-35A3-4F22-88EF-6C45E2C2D558}" dt="2022-09-12T09:53:53.897" v="31" actId="26606"/>
          <ac:grpSpMkLst>
            <pc:docMk/>
            <pc:sldMk cId="2803764063" sldId="256"/>
            <ac:grpSpMk id="27" creationId="{89D1390B-7E13-4B4F-9CB2-391063412E54}"/>
          </ac:grpSpMkLst>
        </pc:grpChg>
        <pc:grpChg chg="add del">
          <ac:chgData name="NORTH, Kirsty (NHS FRIMLEY ICB - D4U1Y)" userId="7701f3df-4feb-4716-946d-0649a47cc4f5" providerId="ADAL" clId="{6F908D27-35A3-4F22-88EF-6C45E2C2D558}" dt="2022-09-12T14:59:46.165" v="842" actId="26606"/>
          <ac:grpSpMkLst>
            <pc:docMk/>
            <pc:sldMk cId="2803764063" sldId="256"/>
            <ac:grpSpMk id="28" creationId="{383C2651-AE0C-4AE4-8725-E2F9414FE219}"/>
          </ac:grpSpMkLst>
        </pc:grpChg>
        <pc:grpChg chg="add del">
          <ac:chgData name="NORTH, Kirsty (NHS FRIMLEY ICB - D4U1Y)" userId="7701f3df-4feb-4716-946d-0649a47cc4f5" providerId="ADAL" clId="{6F908D27-35A3-4F22-88EF-6C45E2C2D558}" dt="2022-09-12T14:59:46.165" v="842" actId="26606"/>
          <ac:grpSpMkLst>
            <pc:docMk/>
            <pc:sldMk cId="2803764063" sldId="256"/>
            <ac:grpSpMk id="31" creationId="{E9B930FD-8671-4C4C-ADCF-73AC1D0CD417}"/>
          </ac:grpSpMkLst>
        </pc:grpChg>
        <pc:grpChg chg="add del">
          <ac:chgData name="NORTH, Kirsty (NHS FRIMLEY ICB - D4U1Y)" userId="7701f3df-4feb-4716-946d-0649a47cc4f5" providerId="ADAL" clId="{6F908D27-35A3-4F22-88EF-6C45E2C2D558}" dt="2022-09-12T09:53:39.767" v="16" actId="26606"/>
          <ac:grpSpMkLst>
            <pc:docMk/>
            <pc:sldMk cId="2803764063" sldId="256"/>
            <ac:grpSpMk id="39" creationId="{C344E6B5-C9F5-4338-9E33-003B12373104}"/>
          </ac:grpSpMkLst>
        </pc:grpChg>
        <pc:grpChg chg="add del">
          <ac:chgData name="NORTH, Kirsty (NHS FRIMLEY ICB - D4U1Y)" userId="7701f3df-4feb-4716-946d-0649a47cc4f5" providerId="ADAL" clId="{6F908D27-35A3-4F22-88EF-6C45E2C2D558}" dt="2022-09-12T09:53:39.767" v="16" actId="26606"/>
          <ac:grpSpMkLst>
            <pc:docMk/>
            <pc:sldMk cId="2803764063" sldId="256"/>
            <ac:grpSpMk id="45" creationId="{FDFEDBF7-8E2C-46B8-9095-AE1D77E21773}"/>
          </ac:grpSpMkLst>
        </pc:grpChg>
        <pc:grpChg chg="add del">
          <ac:chgData name="NORTH, Kirsty (NHS FRIMLEY ICB - D4U1Y)" userId="7701f3df-4feb-4716-946d-0649a47cc4f5" providerId="ADAL" clId="{6F908D27-35A3-4F22-88EF-6C45E2C2D558}" dt="2022-09-12T09:53:48.088" v="26" actId="26606"/>
          <ac:grpSpMkLst>
            <pc:docMk/>
            <pc:sldMk cId="2803764063" sldId="256"/>
            <ac:grpSpMk id="67" creationId="{A3C0D298-47AC-4912-8022-B969E5732CB9}"/>
          </ac:grpSpMkLst>
        </pc:grpChg>
        <pc:picChg chg="add mod">
          <ac:chgData name="NORTH, Kirsty (NHS FRIMLEY ICB - D4U1Y)" userId="7701f3df-4feb-4716-946d-0649a47cc4f5" providerId="ADAL" clId="{6F908D27-35A3-4F22-88EF-6C45E2C2D558}" dt="2022-09-13T09:15:02.064" v="976" actId="1076"/>
          <ac:picMkLst>
            <pc:docMk/>
            <pc:sldMk cId="2803764063" sldId="256"/>
            <ac:picMk id="5" creationId="{873EE05E-F293-9DD2-A671-FB7A204ABB7C}"/>
          </ac:picMkLst>
        </pc:picChg>
        <pc:picChg chg="add mod">
          <ac:chgData name="NORTH, Kirsty (NHS FRIMLEY ICB - D4U1Y)" userId="7701f3df-4feb-4716-946d-0649a47cc4f5" providerId="ADAL" clId="{6F908D27-35A3-4F22-88EF-6C45E2C2D558}" dt="2022-09-13T09:15:02.064" v="976" actId="1076"/>
          <ac:picMkLst>
            <pc:docMk/>
            <pc:sldMk cId="2803764063" sldId="256"/>
            <ac:picMk id="7" creationId="{EBA04B21-39BD-9462-0FD3-44422158977E}"/>
          </ac:picMkLst>
        </pc:picChg>
        <pc:picChg chg="mod">
          <ac:chgData name="NORTH, Kirsty (NHS FRIMLEY ICB - D4U1Y)" userId="7701f3df-4feb-4716-946d-0649a47cc4f5" providerId="ADAL" clId="{6F908D27-35A3-4F22-88EF-6C45E2C2D558}" dt="2022-09-12T14:59:46.165" v="842" actId="26606"/>
          <ac:picMkLst>
            <pc:docMk/>
            <pc:sldMk cId="2803764063" sldId="256"/>
            <ac:picMk id="11" creationId="{46282ADD-2C92-AE12-9186-972231A02A78}"/>
          </ac:picMkLst>
        </pc:picChg>
        <pc:picChg chg="mod">
          <ac:chgData name="NORTH, Kirsty (NHS FRIMLEY ICB - D4U1Y)" userId="7701f3df-4feb-4716-946d-0649a47cc4f5" providerId="ADAL" clId="{6F908D27-35A3-4F22-88EF-6C45E2C2D558}" dt="2022-09-13T09:13:41.328" v="943" actId="14100"/>
          <ac:picMkLst>
            <pc:docMk/>
            <pc:sldMk cId="2803764063" sldId="256"/>
            <ac:picMk id="15" creationId="{537E5BAD-5ACD-3EC8-A6F7-6AD95698E7DA}"/>
          </ac:picMkLst>
        </pc:picChg>
      </pc:sldChg>
      <pc:sldChg chg="addSp delSp modSp mod setBg setClrOvrMap delDesignElem">
        <pc:chgData name="NORTH, Kirsty (NHS FRIMLEY ICB - D4U1Y)" userId="7701f3df-4feb-4716-946d-0649a47cc4f5" providerId="ADAL" clId="{6F908D27-35A3-4F22-88EF-6C45E2C2D558}" dt="2022-09-13T10:00:49.649" v="1078" actId="1036"/>
        <pc:sldMkLst>
          <pc:docMk/>
          <pc:sldMk cId="3381010359" sldId="257"/>
        </pc:sldMkLst>
        <pc:spChg chg="add del mod">
          <ac:chgData name="NORTH, Kirsty (NHS FRIMLEY ICB - D4U1Y)" userId="7701f3df-4feb-4716-946d-0649a47cc4f5" providerId="ADAL" clId="{6F908D27-35A3-4F22-88EF-6C45E2C2D558}" dt="2022-09-13T10:00:14.840" v="1075" actId="931"/>
          <ac:spMkLst>
            <pc:docMk/>
            <pc:sldMk cId="3381010359" sldId="257"/>
            <ac:spMk id="3" creationId="{EC8354FA-A2B6-8773-8F82-BF4C7E126EF3}"/>
          </ac:spMkLst>
        </pc:spChg>
        <pc:spChg chg="add del mod">
          <ac:chgData name="NORTH, Kirsty (NHS FRIMLEY ICB - D4U1Y)" userId="7701f3df-4feb-4716-946d-0649a47cc4f5" providerId="ADAL" clId="{6F908D27-35A3-4F22-88EF-6C45E2C2D558}" dt="2022-09-12T14:31:50.929" v="508" actId="931"/>
          <ac:spMkLst>
            <pc:docMk/>
            <pc:sldMk cId="3381010359" sldId="257"/>
            <ac:spMk id="5" creationId="{1808F339-AE3A-BAE8-6B57-0D6DB1C3D66F}"/>
          </ac:spMkLst>
        </pc:spChg>
        <pc:spChg chg="add mod">
          <ac:chgData name="NORTH, Kirsty (NHS FRIMLEY ICB - D4U1Y)" userId="7701f3df-4feb-4716-946d-0649a47cc4f5" providerId="ADAL" clId="{6F908D27-35A3-4F22-88EF-6C45E2C2D558}" dt="2022-09-12T14:33:27.669" v="563" actId="121"/>
          <ac:spMkLst>
            <pc:docMk/>
            <pc:sldMk cId="3381010359" sldId="257"/>
            <ac:spMk id="8" creationId="{CDA8CA32-4356-1B3E-F73D-17DEBB525A41}"/>
          </ac:spMkLst>
        </pc:spChg>
        <pc:spChg chg="mod">
          <ac:chgData name="NORTH, Kirsty (NHS FRIMLEY ICB - D4U1Y)" userId="7701f3df-4feb-4716-946d-0649a47cc4f5" providerId="ADAL" clId="{6F908D27-35A3-4F22-88EF-6C45E2C2D558}" dt="2022-09-12T14:11:27.615" v="181" actId="26606"/>
          <ac:spMkLst>
            <pc:docMk/>
            <pc:sldMk cId="3381010359" sldId="257"/>
            <ac:spMk id="9" creationId="{7B1F1DB0-44CC-EAB8-9833-A311C3BE0701}"/>
          </ac:spMkLst>
        </pc:spChg>
        <pc:spChg chg="add del mod">
          <ac:chgData name="NORTH, Kirsty (NHS FRIMLEY ICB - D4U1Y)" userId="7701f3df-4feb-4716-946d-0649a47cc4f5" providerId="ADAL" clId="{6F908D27-35A3-4F22-88EF-6C45E2C2D558}" dt="2022-09-12T14:19:30.497" v="302" actId="20577"/>
          <ac:spMkLst>
            <pc:docMk/>
            <pc:sldMk cId="3381010359" sldId="257"/>
            <ac:spMk id="11" creationId="{FB0746F0-462C-5CE1-141A-B967E4BE4EF7}"/>
          </ac:spMkLst>
        </pc:spChg>
        <pc:spChg chg="del mod">
          <ac:chgData name="NORTH, Kirsty (NHS FRIMLEY ICB - D4U1Y)" userId="7701f3df-4feb-4716-946d-0649a47cc4f5" providerId="ADAL" clId="{6F908D27-35A3-4F22-88EF-6C45E2C2D558}" dt="2022-09-12T09:56:39.377" v="54"/>
          <ac:spMkLst>
            <pc:docMk/>
            <pc:sldMk cId="3381010359" sldId="257"/>
            <ac:spMk id="16" creationId="{922166B5-8593-186E-D97E-37092B1EDC07}"/>
          </ac:spMkLst>
        </pc:spChg>
        <pc:spChg chg="add del mod">
          <ac:chgData name="NORTH, Kirsty (NHS FRIMLEY ICB - D4U1Y)" userId="7701f3df-4feb-4716-946d-0649a47cc4f5" providerId="ADAL" clId="{6F908D27-35A3-4F22-88EF-6C45E2C2D558}" dt="2022-09-12T09:56:39.377" v="54"/>
          <ac:spMkLst>
            <pc:docMk/>
            <pc:sldMk cId="3381010359" sldId="257"/>
            <ac:spMk id="17" creationId="{1D340A0E-677A-2D91-2B88-8E24507398E1}"/>
          </ac:spMkLst>
        </pc:spChg>
        <pc:spChg chg="add del mod">
          <ac:chgData name="NORTH, Kirsty (NHS FRIMLEY ICB - D4U1Y)" userId="7701f3df-4feb-4716-946d-0649a47cc4f5" providerId="ADAL" clId="{6F908D27-35A3-4F22-88EF-6C45E2C2D558}" dt="2022-09-12T09:56:39.377" v="54"/>
          <ac:spMkLst>
            <pc:docMk/>
            <pc:sldMk cId="3381010359" sldId="257"/>
            <ac:spMk id="18" creationId="{9757553C-7FA2-255D-8E3F-A7DDE20BAE61}"/>
          </ac:spMkLst>
        </pc:spChg>
        <pc:spChg chg="add del mod">
          <ac:chgData name="NORTH, Kirsty (NHS FRIMLEY ICB - D4U1Y)" userId="7701f3df-4feb-4716-946d-0649a47cc4f5" providerId="ADAL" clId="{6F908D27-35A3-4F22-88EF-6C45E2C2D558}" dt="2022-09-12T14:10:47.016" v="177" actId="931"/>
          <ac:spMkLst>
            <pc:docMk/>
            <pc:sldMk cId="3381010359" sldId="257"/>
            <ac:spMk id="19" creationId="{23D001C0-295B-0118-4DA5-95FEC307F3C9}"/>
          </ac:spMkLst>
        </pc:spChg>
        <pc:spChg chg="add del">
          <ac:chgData name="NORTH, Kirsty (NHS FRIMLEY ICB - D4U1Y)" userId="7701f3df-4feb-4716-946d-0649a47cc4f5" providerId="ADAL" clId="{6F908D27-35A3-4F22-88EF-6C45E2C2D558}" dt="2022-09-12T09:56:25.396" v="52" actId="26606"/>
          <ac:spMkLst>
            <pc:docMk/>
            <pc:sldMk cId="3381010359" sldId="257"/>
            <ac:spMk id="21" creationId="{10F24D38-B79E-44B4-830E-043F45D96DC2}"/>
          </ac:spMkLst>
        </pc:spChg>
        <pc:spChg chg="add del">
          <ac:chgData name="NORTH, Kirsty (NHS FRIMLEY ICB - D4U1Y)" userId="7701f3df-4feb-4716-946d-0649a47cc4f5" providerId="ADAL" clId="{6F908D27-35A3-4F22-88EF-6C45E2C2D558}" dt="2022-09-12T14:09:35.199" v="162" actId="26606"/>
          <ac:spMkLst>
            <pc:docMk/>
            <pc:sldMk cId="3381010359" sldId="257"/>
            <ac:spMk id="24" creationId="{4FFBEE45-F140-49D5-85EA-C78C24340B23}"/>
          </ac:spMkLst>
        </pc:spChg>
        <pc:spChg chg="add del">
          <ac:chgData name="NORTH, Kirsty (NHS FRIMLEY ICB - D4U1Y)" userId="7701f3df-4feb-4716-946d-0649a47cc4f5" providerId="ADAL" clId="{6F908D27-35A3-4F22-88EF-6C45E2C2D558}" dt="2022-09-12T09:51:59.494" v="4" actId="26606"/>
          <ac:spMkLst>
            <pc:docMk/>
            <pc:sldMk cId="3381010359" sldId="257"/>
            <ac:spMk id="28" creationId="{2A6B319F-86FE-4754-878E-06F0804D882B}"/>
          </ac:spMkLst>
        </pc:spChg>
        <pc:spChg chg="add del">
          <ac:chgData name="NORTH, Kirsty (NHS FRIMLEY ICB - D4U1Y)" userId="7701f3df-4feb-4716-946d-0649a47cc4f5" providerId="ADAL" clId="{6F908D27-35A3-4F22-88EF-6C45E2C2D558}" dt="2022-09-12T09:56:25.388" v="51" actId="26606"/>
          <ac:spMkLst>
            <pc:docMk/>
            <pc:sldMk cId="3381010359" sldId="257"/>
            <ac:spMk id="29" creationId="{21739CA5-F0F5-48E1-8E8C-F24B71827E46}"/>
          </ac:spMkLst>
        </pc:spChg>
        <pc:spChg chg="add del">
          <ac:chgData name="NORTH, Kirsty (NHS FRIMLEY ICB - D4U1Y)" userId="7701f3df-4feb-4716-946d-0649a47cc4f5" providerId="ADAL" clId="{6F908D27-35A3-4F22-88EF-6C45E2C2D558}" dt="2022-09-12T09:51:59.494" v="4" actId="26606"/>
          <ac:spMkLst>
            <pc:docMk/>
            <pc:sldMk cId="3381010359" sldId="257"/>
            <ac:spMk id="30" creationId="{DCF7D1B5-3477-499F-ACC5-2C8B07F4EDB3}"/>
          </ac:spMkLst>
        </pc:spChg>
        <pc:spChg chg="add del">
          <ac:chgData name="NORTH, Kirsty (NHS FRIMLEY ICB - D4U1Y)" userId="7701f3df-4feb-4716-946d-0649a47cc4f5" providerId="ADAL" clId="{6F908D27-35A3-4F22-88EF-6C45E2C2D558}" dt="2022-09-12T09:56:25.388" v="51" actId="26606"/>
          <ac:spMkLst>
            <pc:docMk/>
            <pc:sldMk cId="3381010359" sldId="257"/>
            <ac:spMk id="31" creationId="{3EAD2937-F230-41D4-B9C5-975B129BFC20}"/>
          </ac:spMkLst>
        </pc:spChg>
        <pc:spChg chg="add del">
          <ac:chgData name="NORTH, Kirsty (NHS FRIMLEY ICB - D4U1Y)" userId="7701f3df-4feb-4716-946d-0649a47cc4f5" providerId="ADAL" clId="{6F908D27-35A3-4F22-88EF-6C45E2C2D558}" dt="2022-09-12T09:56:25.388" v="51" actId="26606"/>
          <ac:spMkLst>
            <pc:docMk/>
            <pc:sldMk cId="3381010359" sldId="257"/>
            <ac:spMk id="32" creationId="{CCD444A3-C338-4886-B7F1-4BA2AF46EB64}"/>
          </ac:spMkLst>
        </pc:spChg>
        <pc:spChg chg="add del">
          <ac:chgData name="NORTH, Kirsty (NHS FRIMLEY ICB - D4U1Y)" userId="7701f3df-4feb-4716-946d-0649a47cc4f5" providerId="ADAL" clId="{6F908D27-35A3-4F22-88EF-6C45E2C2D558}" dt="2022-09-12T14:11:27.615" v="181" actId="26606"/>
          <ac:spMkLst>
            <pc:docMk/>
            <pc:sldMk cId="3381010359" sldId="257"/>
            <ac:spMk id="33" creationId="{4C608BEB-860E-4094-8511-78603564A75E}"/>
          </ac:spMkLst>
        </pc:spChg>
        <pc:spChg chg="add del">
          <ac:chgData name="NORTH, Kirsty (NHS FRIMLEY ICB - D4U1Y)" userId="7701f3df-4feb-4716-946d-0649a47cc4f5" providerId="ADAL" clId="{6F908D27-35A3-4F22-88EF-6C45E2C2D558}" dt="2022-09-12T09:56:39.377" v="54"/>
          <ac:spMkLst>
            <pc:docMk/>
            <pc:sldMk cId="3381010359" sldId="257"/>
            <ac:spMk id="34" creationId="{E35A04CF-97D4-4FF7-B359-C546B1F62E54}"/>
          </ac:spMkLst>
        </pc:spChg>
        <pc:spChg chg="add del">
          <ac:chgData name="NORTH, Kirsty (NHS FRIMLEY ICB - D4U1Y)" userId="7701f3df-4feb-4716-946d-0649a47cc4f5" providerId="ADAL" clId="{6F908D27-35A3-4F22-88EF-6C45E2C2D558}" dt="2022-09-12T09:56:39.377" v="54"/>
          <ac:spMkLst>
            <pc:docMk/>
            <pc:sldMk cId="3381010359" sldId="257"/>
            <ac:spMk id="35" creationId="{1DE7243B-5109-444B-8FAF-7437C66BC0E9}"/>
          </ac:spMkLst>
        </pc:spChg>
        <pc:spChg chg="add del">
          <ac:chgData name="NORTH, Kirsty (NHS FRIMLEY ICB - D4U1Y)" userId="7701f3df-4feb-4716-946d-0649a47cc4f5" providerId="ADAL" clId="{6F908D27-35A3-4F22-88EF-6C45E2C2D558}" dt="2022-09-12T09:56:39.377" v="54"/>
          <ac:spMkLst>
            <pc:docMk/>
            <pc:sldMk cId="3381010359" sldId="257"/>
            <ac:spMk id="36" creationId="{4C5D6221-DA7B-4611-AA26-7D8E349FDE96}"/>
          </ac:spMkLst>
        </pc:spChg>
        <pc:spChg chg="add">
          <ac:chgData name="NORTH, Kirsty (NHS FRIMLEY ICB - D4U1Y)" userId="7701f3df-4feb-4716-946d-0649a47cc4f5" providerId="ADAL" clId="{6F908D27-35A3-4F22-88EF-6C45E2C2D558}" dt="2022-09-12T14:11:27.615" v="181" actId="26606"/>
          <ac:spMkLst>
            <pc:docMk/>
            <pc:sldMk cId="3381010359" sldId="257"/>
            <ac:spMk id="39" creationId="{2B97F24A-32CE-4C1C-A50D-3016B394DCFB}"/>
          </ac:spMkLst>
        </pc:spChg>
        <pc:spChg chg="add del">
          <ac:chgData name="NORTH, Kirsty (NHS FRIMLEY ICB - D4U1Y)" userId="7701f3df-4feb-4716-946d-0649a47cc4f5" providerId="ADAL" clId="{6F908D27-35A3-4F22-88EF-6C45E2C2D558}" dt="2022-09-12T14:11:25.229" v="180" actId="26606"/>
          <ac:spMkLst>
            <pc:docMk/>
            <pc:sldMk cId="3381010359" sldId="257"/>
            <ac:spMk id="42" creationId="{F2B38F72-8FC4-4001-8C67-FA6B86DEC767}"/>
          </ac:spMkLst>
        </pc:spChg>
        <pc:spChg chg="add">
          <ac:chgData name="NORTH, Kirsty (NHS FRIMLEY ICB - D4U1Y)" userId="7701f3df-4feb-4716-946d-0649a47cc4f5" providerId="ADAL" clId="{6F908D27-35A3-4F22-88EF-6C45E2C2D558}" dt="2022-09-12T14:11:27.615" v="181" actId="26606"/>
          <ac:spMkLst>
            <pc:docMk/>
            <pc:sldMk cId="3381010359" sldId="257"/>
            <ac:spMk id="44" creationId="{CD8B4F24-440B-49E9-B85D-733523DC064B}"/>
          </ac:spMkLst>
        </pc:spChg>
        <pc:graphicFrameChg chg="add del">
          <ac:chgData name="NORTH, Kirsty (NHS FRIMLEY ICB - D4U1Y)" userId="7701f3df-4feb-4716-946d-0649a47cc4f5" providerId="ADAL" clId="{6F908D27-35A3-4F22-88EF-6C45E2C2D558}" dt="2022-09-12T09:52:50.659" v="9" actId="26606"/>
          <ac:graphicFrameMkLst>
            <pc:docMk/>
            <pc:sldMk cId="3381010359" sldId="257"/>
            <ac:graphicFrameMk id="25" creationId="{3F535D7B-ED75-AF36-1A49-0DD9FDA354D1}"/>
          </ac:graphicFrameMkLst>
        </pc:graphicFrameChg>
        <pc:graphicFrameChg chg="add del">
          <ac:chgData name="NORTH, Kirsty (NHS FRIMLEY ICB - D4U1Y)" userId="7701f3df-4feb-4716-946d-0649a47cc4f5" providerId="ADAL" clId="{6F908D27-35A3-4F22-88EF-6C45E2C2D558}" dt="2022-09-12T09:52:59.395" v="11" actId="26606"/>
          <ac:graphicFrameMkLst>
            <pc:docMk/>
            <pc:sldMk cId="3381010359" sldId="257"/>
            <ac:graphicFrameMk id="26" creationId="{49533DB6-5538-5DC9-242D-8430E2BB8F57}"/>
          </ac:graphicFrameMkLst>
        </pc:graphicFrameChg>
        <pc:graphicFrameChg chg="add del">
          <ac:chgData name="NORTH, Kirsty (NHS FRIMLEY ICB - D4U1Y)" userId="7701f3df-4feb-4716-946d-0649a47cc4f5" providerId="ADAL" clId="{6F908D27-35A3-4F22-88EF-6C45E2C2D558}" dt="2022-09-12T09:53:04.274" v="13" actId="26606"/>
          <ac:graphicFrameMkLst>
            <pc:docMk/>
            <pc:sldMk cId="3381010359" sldId="257"/>
            <ac:graphicFrameMk id="27" creationId="{AD235D5C-D59D-09B6-EB21-6C4A1B239BA6}"/>
          </ac:graphicFrameMkLst>
        </pc:graphicFrameChg>
        <pc:picChg chg="add del mod">
          <ac:chgData name="NORTH, Kirsty (NHS FRIMLEY ICB - D4U1Y)" userId="7701f3df-4feb-4716-946d-0649a47cc4f5" providerId="ADAL" clId="{6F908D27-35A3-4F22-88EF-6C45E2C2D558}" dt="2022-09-12T14:29:13.887" v="507" actId="478"/>
          <ac:picMkLst>
            <pc:docMk/>
            <pc:sldMk cId="3381010359" sldId="257"/>
            <ac:picMk id="3" creationId="{3B33E1B6-84EF-F1A4-4204-8AD138A7CC4A}"/>
          </ac:picMkLst>
        </pc:picChg>
        <pc:picChg chg="add mod">
          <ac:chgData name="NORTH, Kirsty (NHS FRIMLEY ICB - D4U1Y)" userId="7701f3df-4feb-4716-946d-0649a47cc4f5" providerId="ADAL" clId="{6F908D27-35A3-4F22-88EF-6C45E2C2D558}" dt="2022-09-13T10:00:49.649" v="1078" actId="1036"/>
          <ac:picMkLst>
            <pc:docMk/>
            <pc:sldMk cId="3381010359" sldId="257"/>
            <ac:picMk id="5" creationId="{C1D23675-4AD4-8319-8611-7CAAB16105F7}"/>
          </ac:picMkLst>
        </pc:picChg>
        <pc:picChg chg="add del mod">
          <ac:chgData name="NORTH, Kirsty (NHS FRIMLEY ICB - D4U1Y)" userId="7701f3df-4feb-4716-946d-0649a47cc4f5" providerId="ADAL" clId="{6F908D27-35A3-4F22-88EF-6C45E2C2D558}" dt="2022-09-13T10:00:06.841" v="1074" actId="478"/>
          <ac:picMkLst>
            <pc:docMk/>
            <pc:sldMk cId="3381010359" sldId="257"/>
            <ac:picMk id="7" creationId="{3E691548-7FD6-5D53-19F9-87B698672071}"/>
          </ac:picMkLst>
        </pc:picChg>
        <pc:picChg chg="add del mod">
          <ac:chgData name="NORTH, Kirsty (NHS FRIMLEY ICB - D4U1Y)" userId="7701f3df-4feb-4716-946d-0649a47cc4f5" providerId="ADAL" clId="{6F908D27-35A3-4F22-88EF-6C45E2C2D558}" dt="2022-09-12T09:53:16.396" v="14" actId="478"/>
          <ac:picMkLst>
            <pc:docMk/>
            <pc:sldMk cId="3381010359" sldId="257"/>
            <ac:picMk id="22" creationId="{EDF1DEAB-CE35-8500-9329-5AFCDCC368C2}"/>
          </ac:picMkLst>
        </pc:picChg>
        <pc:cxnChg chg="add del">
          <ac:chgData name="NORTH, Kirsty (NHS FRIMLEY ICB - D4U1Y)" userId="7701f3df-4feb-4716-946d-0649a47cc4f5" providerId="ADAL" clId="{6F908D27-35A3-4F22-88EF-6C45E2C2D558}" dt="2022-09-12T09:56:25.396" v="52" actId="26606"/>
          <ac:cxnSpMkLst>
            <pc:docMk/>
            <pc:sldMk cId="3381010359" sldId="257"/>
            <ac:cxnSpMk id="23" creationId="{FC469874-256B-45B3-A79C-7591B4BA1ECC}"/>
          </ac:cxnSpMkLst>
        </pc:cxnChg>
        <pc:cxnChg chg="add del">
          <ac:chgData name="NORTH, Kirsty (NHS FRIMLEY ICB - D4U1Y)" userId="7701f3df-4feb-4716-946d-0649a47cc4f5" providerId="ADAL" clId="{6F908D27-35A3-4F22-88EF-6C45E2C2D558}" dt="2022-09-12T14:11:27.615" v="181" actId="26606"/>
          <ac:cxnSpMkLst>
            <pc:docMk/>
            <pc:sldMk cId="3381010359" sldId="257"/>
            <ac:cxnSpMk id="37" creationId="{1F16A8D4-FE87-4604-88B2-394B5D1EB437}"/>
          </ac:cxnSpMkLst>
        </pc:cxnChg>
      </pc:sldChg>
      <pc:sldChg chg="addSp delSp modSp del mod setBg setClrOvrMap delDesignElem">
        <pc:chgData name="NORTH, Kirsty (NHS FRIMLEY ICB - D4U1Y)" userId="7701f3df-4feb-4716-946d-0649a47cc4f5" providerId="ADAL" clId="{6F908D27-35A3-4F22-88EF-6C45E2C2D558}" dt="2022-09-13T08:47:04.173" v="913" actId="47"/>
        <pc:sldMkLst>
          <pc:docMk/>
          <pc:sldMk cId="3225611301" sldId="258"/>
        </pc:sldMkLst>
        <pc:spChg chg="mod">
          <ac:chgData name="NORTH, Kirsty (NHS FRIMLEY ICB - D4U1Y)" userId="7701f3df-4feb-4716-946d-0649a47cc4f5" providerId="ADAL" clId="{6F908D27-35A3-4F22-88EF-6C45E2C2D558}" dt="2022-09-12T14:09:37.532" v="164" actId="26606"/>
          <ac:spMkLst>
            <pc:docMk/>
            <pc:sldMk cId="3225611301" sldId="258"/>
            <ac:spMk id="2" creationId="{076260F7-4553-2919-3294-409AAD35DF76}"/>
          </ac:spMkLst>
        </pc:spChg>
        <pc:spChg chg="mod">
          <ac:chgData name="NORTH, Kirsty (NHS FRIMLEY ICB - D4U1Y)" userId="7701f3df-4feb-4716-946d-0649a47cc4f5" providerId="ADAL" clId="{6F908D27-35A3-4F22-88EF-6C45E2C2D558}" dt="2022-09-13T08:30:04.226" v="894" actId="5793"/>
          <ac:spMkLst>
            <pc:docMk/>
            <pc:sldMk cId="3225611301" sldId="258"/>
            <ac:spMk id="3" creationId="{01D02042-764A-611E-B17C-95D424CD9A06}"/>
          </ac:spMkLst>
        </pc:spChg>
        <pc:spChg chg="del">
          <ac:chgData name="NORTH, Kirsty (NHS FRIMLEY ICB - D4U1Y)" userId="7701f3df-4feb-4716-946d-0649a47cc4f5" providerId="ADAL" clId="{6F908D27-35A3-4F22-88EF-6C45E2C2D558}" dt="2022-09-12T09:56:43.887" v="58"/>
          <ac:spMkLst>
            <pc:docMk/>
            <pc:sldMk cId="3225611301" sldId="258"/>
            <ac:spMk id="4" creationId="{02C061F4-9DFC-74E0-7DBD-4948A3755D2C}"/>
          </ac:spMkLst>
        </pc:spChg>
        <pc:spChg chg="add del mod">
          <ac:chgData name="NORTH, Kirsty (NHS FRIMLEY ICB - D4U1Y)" userId="7701f3df-4feb-4716-946d-0649a47cc4f5" providerId="ADAL" clId="{6F908D27-35A3-4F22-88EF-6C45E2C2D558}" dt="2022-09-12T09:56:43.887" v="58"/>
          <ac:spMkLst>
            <pc:docMk/>
            <pc:sldMk cId="3225611301" sldId="258"/>
            <ac:spMk id="5" creationId="{3C3D90F9-4C1F-1445-EF74-AA20C4B7C381}"/>
          </ac:spMkLst>
        </pc:spChg>
        <pc:spChg chg="add del mod">
          <ac:chgData name="NORTH, Kirsty (NHS FRIMLEY ICB - D4U1Y)" userId="7701f3df-4feb-4716-946d-0649a47cc4f5" providerId="ADAL" clId="{6F908D27-35A3-4F22-88EF-6C45E2C2D558}" dt="2022-09-12T09:56:43.887" v="58"/>
          <ac:spMkLst>
            <pc:docMk/>
            <pc:sldMk cId="3225611301" sldId="258"/>
            <ac:spMk id="6" creationId="{4491C43E-CA51-9088-F6A0-328F87B62AA8}"/>
          </ac:spMkLst>
        </pc:spChg>
        <pc:spChg chg="add del mod">
          <ac:chgData name="NORTH, Kirsty (NHS FRIMLEY ICB - D4U1Y)" userId="7701f3df-4feb-4716-946d-0649a47cc4f5" providerId="ADAL" clId="{6F908D27-35A3-4F22-88EF-6C45E2C2D558}" dt="2022-09-12T09:56:47.761" v="61"/>
          <ac:spMkLst>
            <pc:docMk/>
            <pc:sldMk cId="3225611301" sldId="258"/>
            <ac:spMk id="7" creationId="{220886EE-31FE-E141-FB55-D8AD8ECF119E}"/>
          </ac:spMkLst>
        </pc:spChg>
        <pc:spChg chg="add mod">
          <ac:chgData name="NORTH, Kirsty (NHS FRIMLEY ICB - D4U1Y)" userId="7701f3df-4feb-4716-946d-0649a47cc4f5" providerId="ADAL" clId="{6F908D27-35A3-4F22-88EF-6C45E2C2D558}" dt="2022-09-12T14:37:45.585" v="703" actId="20577"/>
          <ac:spMkLst>
            <pc:docMk/>
            <pc:sldMk cId="3225611301" sldId="258"/>
            <ac:spMk id="7" creationId="{451DD281-751E-385C-0508-86060066AE89}"/>
          </ac:spMkLst>
        </pc:spChg>
        <pc:spChg chg="add del mod">
          <ac:chgData name="NORTH, Kirsty (NHS FRIMLEY ICB - D4U1Y)" userId="7701f3df-4feb-4716-946d-0649a47cc4f5" providerId="ADAL" clId="{6F908D27-35A3-4F22-88EF-6C45E2C2D558}" dt="2022-09-12T09:56:47.761" v="61"/>
          <ac:spMkLst>
            <pc:docMk/>
            <pc:sldMk cId="3225611301" sldId="258"/>
            <ac:spMk id="8" creationId="{B50B2A96-57F9-DFD6-8F67-000108AFFD53}"/>
          </ac:spMkLst>
        </pc:spChg>
        <pc:spChg chg="add del">
          <ac:chgData name="NORTH, Kirsty (NHS FRIMLEY ICB - D4U1Y)" userId="7701f3df-4feb-4716-946d-0649a47cc4f5" providerId="ADAL" clId="{6F908D27-35A3-4F22-88EF-6C45E2C2D558}" dt="2022-09-12T09:56:43.887" v="58"/>
          <ac:spMkLst>
            <pc:docMk/>
            <pc:sldMk cId="3225611301" sldId="258"/>
            <ac:spMk id="9" creationId="{10F24D38-B79E-44B4-830E-043F45D96DC2}"/>
          </ac:spMkLst>
        </pc:spChg>
        <pc:spChg chg="add del mod">
          <ac:chgData name="NORTH, Kirsty (NHS FRIMLEY ICB - D4U1Y)" userId="7701f3df-4feb-4716-946d-0649a47cc4f5" providerId="ADAL" clId="{6F908D27-35A3-4F22-88EF-6C45E2C2D558}" dt="2022-09-12T09:56:47.761" v="61"/>
          <ac:spMkLst>
            <pc:docMk/>
            <pc:sldMk cId="3225611301" sldId="258"/>
            <ac:spMk id="10" creationId="{496A7FCF-A779-60C9-8A3D-604BF53EB352}"/>
          </ac:spMkLst>
        </pc:spChg>
        <pc:spChg chg="add del mod">
          <ac:chgData name="NORTH, Kirsty (NHS FRIMLEY ICB - D4U1Y)" userId="7701f3df-4feb-4716-946d-0649a47cc4f5" providerId="ADAL" clId="{6F908D27-35A3-4F22-88EF-6C45E2C2D558}" dt="2022-09-12T09:56:54.999" v="64"/>
          <ac:spMkLst>
            <pc:docMk/>
            <pc:sldMk cId="3225611301" sldId="258"/>
            <ac:spMk id="12" creationId="{E407ECD5-E45C-93EC-61F3-F965B9521D01}"/>
          </ac:spMkLst>
        </pc:spChg>
        <pc:spChg chg="add del mod">
          <ac:chgData name="NORTH, Kirsty (NHS FRIMLEY ICB - D4U1Y)" userId="7701f3df-4feb-4716-946d-0649a47cc4f5" providerId="ADAL" clId="{6F908D27-35A3-4F22-88EF-6C45E2C2D558}" dt="2022-09-12T09:56:54.999" v="64"/>
          <ac:spMkLst>
            <pc:docMk/>
            <pc:sldMk cId="3225611301" sldId="258"/>
            <ac:spMk id="13" creationId="{9D9EFBF3-45CB-80DB-B418-F077E09E9AFC}"/>
          </ac:spMkLst>
        </pc:spChg>
        <pc:spChg chg="add del mod">
          <ac:chgData name="NORTH, Kirsty (NHS FRIMLEY ICB - D4U1Y)" userId="7701f3df-4feb-4716-946d-0649a47cc4f5" providerId="ADAL" clId="{6F908D27-35A3-4F22-88EF-6C45E2C2D558}" dt="2022-09-12T09:56:54.999" v="64"/>
          <ac:spMkLst>
            <pc:docMk/>
            <pc:sldMk cId="3225611301" sldId="258"/>
            <ac:spMk id="14" creationId="{C1CC3260-C17F-C365-B252-C0768E323F0A}"/>
          </ac:spMkLst>
        </pc:spChg>
        <pc:spChg chg="add del mod">
          <ac:chgData name="NORTH, Kirsty (NHS FRIMLEY ICB - D4U1Y)" userId="7701f3df-4feb-4716-946d-0649a47cc4f5" providerId="ADAL" clId="{6F908D27-35A3-4F22-88EF-6C45E2C2D558}" dt="2022-09-13T08:46:06.932" v="895"/>
          <ac:spMkLst>
            <pc:docMk/>
            <pc:sldMk cId="3225611301" sldId="258"/>
            <ac:spMk id="15" creationId="{88FA5F54-B222-727A-0E74-DADD9089C64D}"/>
          </ac:spMkLst>
        </pc:spChg>
        <pc:spChg chg="add">
          <ac:chgData name="NORTH, Kirsty (NHS FRIMLEY ICB - D4U1Y)" userId="7701f3df-4feb-4716-946d-0649a47cc4f5" providerId="ADAL" clId="{6F908D27-35A3-4F22-88EF-6C45E2C2D558}" dt="2022-09-12T14:09:37.532" v="164" actId="26606"/>
          <ac:spMkLst>
            <pc:docMk/>
            <pc:sldMk cId="3225611301" sldId="258"/>
            <ac:spMk id="20" creationId="{4C608BEB-860E-4094-8511-78603564A75E}"/>
          </ac:spMkLst>
        </pc:spChg>
        <pc:picChg chg="add mod">
          <ac:chgData name="NORTH, Kirsty (NHS FRIMLEY ICB - D4U1Y)" userId="7701f3df-4feb-4716-946d-0649a47cc4f5" providerId="ADAL" clId="{6F908D27-35A3-4F22-88EF-6C45E2C2D558}" dt="2022-09-13T08:46:09.236" v="896" actId="27614"/>
          <ac:picMkLst>
            <pc:docMk/>
            <pc:sldMk cId="3225611301" sldId="258"/>
            <ac:picMk id="5" creationId="{006FDAD9-6A35-30BA-BC43-DF4710B0FA62}"/>
          </ac:picMkLst>
        </pc:picChg>
        <pc:cxnChg chg="add del">
          <ac:chgData name="NORTH, Kirsty (NHS FRIMLEY ICB - D4U1Y)" userId="7701f3df-4feb-4716-946d-0649a47cc4f5" providerId="ADAL" clId="{6F908D27-35A3-4F22-88EF-6C45E2C2D558}" dt="2022-09-12T09:56:43.887" v="58"/>
          <ac:cxnSpMkLst>
            <pc:docMk/>
            <pc:sldMk cId="3225611301" sldId="258"/>
            <ac:cxnSpMk id="11" creationId="{FC469874-256B-45B3-A79C-7591B4BA1ECC}"/>
          </ac:cxnSpMkLst>
        </pc:cxnChg>
        <pc:cxnChg chg="add">
          <ac:chgData name="NORTH, Kirsty (NHS FRIMLEY ICB - D4U1Y)" userId="7701f3df-4feb-4716-946d-0649a47cc4f5" providerId="ADAL" clId="{6F908D27-35A3-4F22-88EF-6C45E2C2D558}" dt="2022-09-12T14:09:37.532" v="164" actId="26606"/>
          <ac:cxnSpMkLst>
            <pc:docMk/>
            <pc:sldMk cId="3225611301" sldId="258"/>
            <ac:cxnSpMk id="22" creationId="{1F16A8D4-FE87-4604-88B2-394B5D1EB437}"/>
          </ac:cxnSpMkLst>
        </pc:cxnChg>
      </pc:sldChg>
      <pc:sldChg chg="addSp delSp modSp del mod setBg setClrOvrMap delDesignElem">
        <pc:chgData name="NORTH, Kirsty (NHS FRIMLEY ICB - D4U1Y)" userId="7701f3df-4feb-4716-946d-0649a47cc4f5" providerId="ADAL" clId="{6F908D27-35A3-4F22-88EF-6C45E2C2D558}" dt="2022-09-13T09:13:25.380" v="942" actId="47"/>
        <pc:sldMkLst>
          <pc:docMk/>
          <pc:sldMk cId="3497089626" sldId="259"/>
        </pc:sldMkLst>
        <pc:spChg chg="mod">
          <ac:chgData name="NORTH, Kirsty (NHS FRIMLEY ICB - D4U1Y)" userId="7701f3df-4feb-4716-946d-0649a47cc4f5" providerId="ADAL" clId="{6F908D27-35A3-4F22-88EF-6C45E2C2D558}" dt="2022-09-12T14:09:39.437" v="165" actId="26606"/>
          <ac:spMkLst>
            <pc:docMk/>
            <pc:sldMk cId="3497089626" sldId="259"/>
            <ac:spMk id="2" creationId="{80DA5004-8652-F4B9-AF10-92807AABAFD5}"/>
          </ac:spMkLst>
        </pc:spChg>
        <pc:spChg chg="mod">
          <ac:chgData name="NORTH, Kirsty (NHS FRIMLEY ICB - D4U1Y)" userId="7701f3df-4feb-4716-946d-0649a47cc4f5" providerId="ADAL" clId="{6F908D27-35A3-4F22-88EF-6C45E2C2D558}" dt="2022-09-12T14:15:42.146" v="191"/>
          <ac:spMkLst>
            <pc:docMk/>
            <pc:sldMk cId="3497089626" sldId="259"/>
            <ac:spMk id="3" creationId="{11B1034C-B134-8C99-9D3E-DC884CB986E1}"/>
          </ac:spMkLst>
        </pc:spChg>
        <pc:spChg chg="del">
          <ac:chgData name="NORTH, Kirsty (NHS FRIMLEY ICB - D4U1Y)" userId="7701f3df-4feb-4716-946d-0649a47cc4f5" providerId="ADAL" clId="{6F908D27-35A3-4F22-88EF-6C45E2C2D558}" dt="2022-09-12T09:56:57.576" v="68"/>
          <ac:spMkLst>
            <pc:docMk/>
            <pc:sldMk cId="3497089626" sldId="259"/>
            <ac:spMk id="4" creationId="{A2B3C660-385D-7C05-64A2-BF5AA2706781}"/>
          </ac:spMkLst>
        </pc:spChg>
        <pc:spChg chg="add del mod">
          <ac:chgData name="NORTH, Kirsty (NHS FRIMLEY ICB - D4U1Y)" userId="7701f3df-4feb-4716-946d-0649a47cc4f5" providerId="ADAL" clId="{6F908D27-35A3-4F22-88EF-6C45E2C2D558}" dt="2022-09-12T09:56:57.576" v="68"/>
          <ac:spMkLst>
            <pc:docMk/>
            <pc:sldMk cId="3497089626" sldId="259"/>
            <ac:spMk id="5" creationId="{8478CD47-A73C-714B-60BD-4AB9BCBA0FDF}"/>
          </ac:spMkLst>
        </pc:spChg>
        <pc:spChg chg="add del mod">
          <ac:chgData name="NORTH, Kirsty (NHS FRIMLEY ICB - D4U1Y)" userId="7701f3df-4feb-4716-946d-0649a47cc4f5" providerId="ADAL" clId="{6F908D27-35A3-4F22-88EF-6C45E2C2D558}" dt="2022-09-12T09:56:57.576" v="68"/>
          <ac:spMkLst>
            <pc:docMk/>
            <pc:sldMk cId="3497089626" sldId="259"/>
            <ac:spMk id="6" creationId="{FFE54B0D-86C5-3F4F-2D1E-8C3BFCBC36EE}"/>
          </ac:spMkLst>
        </pc:spChg>
        <pc:spChg chg="add del mod">
          <ac:chgData name="NORTH, Kirsty (NHS FRIMLEY ICB - D4U1Y)" userId="7701f3df-4feb-4716-946d-0649a47cc4f5" providerId="ADAL" clId="{6F908D27-35A3-4F22-88EF-6C45E2C2D558}" dt="2022-09-13T09:05:51.964" v="914"/>
          <ac:spMkLst>
            <pc:docMk/>
            <pc:sldMk cId="3497089626" sldId="259"/>
            <ac:spMk id="7" creationId="{0DE7CD66-E8C4-5E8E-3BC9-31FF7B1F1666}"/>
          </ac:spMkLst>
        </pc:spChg>
        <pc:spChg chg="add mod">
          <ac:chgData name="NORTH, Kirsty (NHS FRIMLEY ICB - D4U1Y)" userId="7701f3df-4feb-4716-946d-0649a47cc4f5" providerId="ADAL" clId="{6F908D27-35A3-4F22-88EF-6C45E2C2D558}" dt="2022-09-12T14:33:36.955" v="565"/>
          <ac:spMkLst>
            <pc:docMk/>
            <pc:sldMk cId="3497089626" sldId="259"/>
            <ac:spMk id="8" creationId="{AF56C463-99F9-0E09-A232-71E9CCC43082}"/>
          </ac:spMkLst>
        </pc:spChg>
        <pc:spChg chg="add del">
          <ac:chgData name="NORTH, Kirsty (NHS FRIMLEY ICB - D4U1Y)" userId="7701f3df-4feb-4716-946d-0649a47cc4f5" providerId="ADAL" clId="{6F908D27-35A3-4F22-88EF-6C45E2C2D558}" dt="2022-09-12T09:56:57.576" v="68"/>
          <ac:spMkLst>
            <pc:docMk/>
            <pc:sldMk cId="3497089626" sldId="259"/>
            <ac:spMk id="9" creationId="{10F24D38-B79E-44B4-830E-043F45D96DC2}"/>
          </ac:spMkLst>
        </pc:spChg>
        <pc:spChg chg="add">
          <ac:chgData name="NORTH, Kirsty (NHS FRIMLEY ICB - D4U1Y)" userId="7701f3df-4feb-4716-946d-0649a47cc4f5" providerId="ADAL" clId="{6F908D27-35A3-4F22-88EF-6C45E2C2D558}" dt="2022-09-12T14:09:39.437" v="165" actId="26606"/>
          <ac:spMkLst>
            <pc:docMk/>
            <pc:sldMk cId="3497089626" sldId="259"/>
            <ac:spMk id="12" creationId="{4C608BEB-860E-4094-8511-78603564A75E}"/>
          </ac:spMkLst>
        </pc:spChg>
        <pc:picChg chg="add mod">
          <ac:chgData name="NORTH, Kirsty (NHS FRIMLEY ICB - D4U1Y)" userId="7701f3df-4feb-4716-946d-0649a47cc4f5" providerId="ADAL" clId="{6F908D27-35A3-4F22-88EF-6C45E2C2D558}" dt="2022-09-13T09:05:53.214" v="915" actId="27614"/>
          <ac:picMkLst>
            <pc:docMk/>
            <pc:sldMk cId="3497089626" sldId="259"/>
            <ac:picMk id="5" creationId="{1A7C5003-2E71-5314-DBD0-8BF2355870FA}"/>
          </ac:picMkLst>
        </pc:picChg>
        <pc:cxnChg chg="add del">
          <ac:chgData name="NORTH, Kirsty (NHS FRIMLEY ICB - D4U1Y)" userId="7701f3df-4feb-4716-946d-0649a47cc4f5" providerId="ADAL" clId="{6F908D27-35A3-4F22-88EF-6C45E2C2D558}" dt="2022-09-12T09:56:57.576" v="68"/>
          <ac:cxnSpMkLst>
            <pc:docMk/>
            <pc:sldMk cId="3497089626" sldId="259"/>
            <ac:cxnSpMk id="11" creationId="{FC469874-256B-45B3-A79C-7591B4BA1ECC}"/>
          </ac:cxnSpMkLst>
        </pc:cxnChg>
        <pc:cxnChg chg="add">
          <ac:chgData name="NORTH, Kirsty (NHS FRIMLEY ICB - D4U1Y)" userId="7701f3df-4feb-4716-946d-0649a47cc4f5" providerId="ADAL" clId="{6F908D27-35A3-4F22-88EF-6C45E2C2D558}" dt="2022-09-12T14:09:39.437" v="165" actId="26606"/>
          <ac:cxnSpMkLst>
            <pc:docMk/>
            <pc:sldMk cId="3497089626" sldId="259"/>
            <ac:cxnSpMk id="14" creationId="{1F16A8D4-FE87-4604-88B2-394B5D1EB437}"/>
          </ac:cxnSpMkLst>
        </pc:cxnChg>
      </pc:sldChg>
      <pc:sldChg chg="addSp delSp modSp del mod setBg setClrOvrMap delDesignElem">
        <pc:chgData name="NORTH, Kirsty (NHS FRIMLEY ICB - D4U1Y)" userId="7701f3df-4feb-4716-946d-0649a47cc4f5" providerId="ADAL" clId="{6F908D27-35A3-4F22-88EF-6C45E2C2D558}" dt="2022-09-13T09:21:32.125" v="1027" actId="47"/>
        <pc:sldMkLst>
          <pc:docMk/>
          <pc:sldMk cId="428954860" sldId="260"/>
        </pc:sldMkLst>
        <pc:spChg chg="mod">
          <ac:chgData name="NORTH, Kirsty (NHS FRIMLEY ICB - D4U1Y)" userId="7701f3df-4feb-4716-946d-0649a47cc4f5" providerId="ADAL" clId="{6F908D27-35A3-4F22-88EF-6C45E2C2D558}" dt="2022-09-12T14:09:50.566" v="166" actId="26606"/>
          <ac:spMkLst>
            <pc:docMk/>
            <pc:sldMk cId="428954860" sldId="260"/>
            <ac:spMk id="2" creationId="{1EB95E15-138C-54D2-5AC4-70AB56BBC18C}"/>
          </ac:spMkLst>
        </pc:spChg>
        <pc:spChg chg="mod">
          <ac:chgData name="NORTH, Kirsty (NHS FRIMLEY ICB - D4U1Y)" userId="7701f3df-4feb-4716-946d-0649a47cc4f5" providerId="ADAL" clId="{6F908D27-35A3-4F22-88EF-6C45E2C2D558}" dt="2022-09-12T14:15:45.930" v="193"/>
          <ac:spMkLst>
            <pc:docMk/>
            <pc:sldMk cId="428954860" sldId="260"/>
            <ac:spMk id="3" creationId="{A7A760EC-CD60-0F6F-2911-CEDEBF916D89}"/>
          </ac:spMkLst>
        </pc:spChg>
        <pc:spChg chg="del">
          <ac:chgData name="NORTH, Kirsty (NHS FRIMLEY ICB - D4U1Y)" userId="7701f3df-4feb-4716-946d-0649a47cc4f5" providerId="ADAL" clId="{6F908D27-35A3-4F22-88EF-6C45E2C2D558}" dt="2022-09-12T09:57:07.087" v="72"/>
          <ac:spMkLst>
            <pc:docMk/>
            <pc:sldMk cId="428954860" sldId="260"/>
            <ac:spMk id="4" creationId="{390FE617-E1F5-93E7-903A-C579B0D00456}"/>
          </ac:spMkLst>
        </pc:spChg>
        <pc:spChg chg="add del mod">
          <ac:chgData name="NORTH, Kirsty (NHS FRIMLEY ICB - D4U1Y)" userId="7701f3df-4feb-4716-946d-0649a47cc4f5" providerId="ADAL" clId="{6F908D27-35A3-4F22-88EF-6C45E2C2D558}" dt="2022-09-12T09:57:07.087" v="72"/>
          <ac:spMkLst>
            <pc:docMk/>
            <pc:sldMk cId="428954860" sldId="260"/>
            <ac:spMk id="5" creationId="{A2DF6C10-6BEF-08C1-F722-BAAC50B2B620}"/>
          </ac:spMkLst>
        </pc:spChg>
        <pc:spChg chg="add del mod">
          <ac:chgData name="NORTH, Kirsty (NHS FRIMLEY ICB - D4U1Y)" userId="7701f3df-4feb-4716-946d-0649a47cc4f5" providerId="ADAL" clId="{6F908D27-35A3-4F22-88EF-6C45E2C2D558}" dt="2022-09-12T09:57:07.087" v="72"/>
          <ac:spMkLst>
            <pc:docMk/>
            <pc:sldMk cId="428954860" sldId="260"/>
            <ac:spMk id="6" creationId="{DE7E874A-0D43-8A52-6CAE-A9C40091DF3D}"/>
          </ac:spMkLst>
        </pc:spChg>
        <pc:spChg chg="add mod">
          <ac:chgData name="NORTH, Kirsty (NHS FRIMLEY ICB - D4U1Y)" userId="7701f3df-4feb-4716-946d-0649a47cc4f5" providerId="ADAL" clId="{6F908D27-35A3-4F22-88EF-6C45E2C2D558}" dt="2022-09-12T14:09:50.566" v="166" actId="26606"/>
          <ac:spMkLst>
            <pc:docMk/>
            <pc:sldMk cId="428954860" sldId="260"/>
            <ac:spMk id="7" creationId="{144824F8-6AAE-C667-5748-EE24D5D08E7E}"/>
          </ac:spMkLst>
        </pc:spChg>
        <pc:spChg chg="add mod">
          <ac:chgData name="NORTH, Kirsty (NHS FRIMLEY ICB - D4U1Y)" userId="7701f3df-4feb-4716-946d-0649a47cc4f5" providerId="ADAL" clId="{6F908D27-35A3-4F22-88EF-6C45E2C2D558}" dt="2022-09-12T14:34:17.159" v="586" actId="20577"/>
          <ac:spMkLst>
            <pc:docMk/>
            <pc:sldMk cId="428954860" sldId="260"/>
            <ac:spMk id="8" creationId="{B5C6961D-A264-A0E7-0412-B68AE2A0E15C}"/>
          </ac:spMkLst>
        </pc:spChg>
        <pc:spChg chg="add del">
          <ac:chgData name="NORTH, Kirsty (NHS FRIMLEY ICB - D4U1Y)" userId="7701f3df-4feb-4716-946d-0649a47cc4f5" providerId="ADAL" clId="{6F908D27-35A3-4F22-88EF-6C45E2C2D558}" dt="2022-09-12T09:57:07.087" v="72"/>
          <ac:spMkLst>
            <pc:docMk/>
            <pc:sldMk cId="428954860" sldId="260"/>
            <ac:spMk id="9" creationId="{10F24D38-B79E-44B4-830E-043F45D96DC2}"/>
          </ac:spMkLst>
        </pc:spChg>
        <pc:spChg chg="add">
          <ac:chgData name="NORTH, Kirsty (NHS FRIMLEY ICB - D4U1Y)" userId="7701f3df-4feb-4716-946d-0649a47cc4f5" providerId="ADAL" clId="{6F908D27-35A3-4F22-88EF-6C45E2C2D558}" dt="2022-09-12T14:09:50.566" v="166" actId="26606"/>
          <ac:spMkLst>
            <pc:docMk/>
            <pc:sldMk cId="428954860" sldId="260"/>
            <ac:spMk id="12" creationId="{4C608BEB-860E-4094-8511-78603564A75E}"/>
          </ac:spMkLst>
        </pc:spChg>
        <pc:cxnChg chg="add del">
          <ac:chgData name="NORTH, Kirsty (NHS FRIMLEY ICB - D4U1Y)" userId="7701f3df-4feb-4716-946d-0649a47cc4f5" providerId="ADAL" clId="{6F908D27-35A3-4F22-88EF-6C45E2C2D558}" dt="2022-09-12T09:57:07.087" v="72"/>
          <ac:cxnSpMkLst>
            <pc:docMk/>
            <pc:sldMk cId="428954860" sldId="260"/>
            <ac:cxnSpMk id="11" creationId="{FC469874-256B-45B3-A79C-7591B4BA1ECC}"/>
          </ac:cxnSpMkLst>
        </pc:cxnChg>
        <pc:cxnChg chg="add">
          <ac:chgData name="NORTH, Kirsty (NHS FRIMLEY ICB - D4U1Y)" userId="7701f3df-4feb-4716-946d-0649a47cc4f5" providerId="ADAL" clId="{6F908D27-35A3-4F22-88EF-6C45E2C2D558}" dt="2022-09-12T14:09:50.566" v="166" actId="26606"/>
          <ac:cxnSpMkLst>
            <pc:docMk/>
            <pc:sldMk cId="428954860" sldId="260"/>
            <ac:cxnSpMk id="14" creationId="{1F16A8D4-FE87-4604-88B2-394B5D1EB437}"/>
          </ac:cxnSpMkLst>
        </pc:cxnChg>
      </pc:sldChg>
      <pc:sldChg chg="addSp delSp modSp del mod setBg setClrOvrMap delDesignElem">
        <pc:chgData name="NORTH, Kirsty (NHS FRIMLEY ICB - D4U1Y)" userId="7701f3df-4feb-4716-946d-0649a47cc4f5" providerId="ADAL" clId="{6F908D27-35A3-4F22-88EF-6C45E2C2D558}" dt="2022-09-13T09:22:09.851" v="1050" actId="47"/>
        <pc:sldMkLst>
          <pc:docMk/>
          <pc:sldMk cId="3451304164" sldId="261"/>
        </pc:sldMkLst>
        <pc:spChg chg="mod">
          <ac:chgData name="NORTH, Kirsty (NHS FRIMLEY ICB - D4U1Y)" userId="7701f3df-4feb-4716-946d-0649a47cc4f5" providerId="ADAL" clId="{6F908D27-35A3-4F22-88EF-6C45E2C2D558}" dt="2022-09-12T14:10:03.070" v="167" actId="26606"/>
          <ac:spMkLst>
            <pc:docMk/>
            <pc:sldMk cId="3451304164" sldId="261"/>
            <ac:spMk id="2" creationId="{36766657-99BB-9FD2-74C6-5C169D268BB5}"/>
          </ac:spMkLst>
        </pc:spChg>
        <pc:spChg chg="mod">
          <ac:chgData name="NORTH, Kirsty (NHS FRIMLEY ICB - D4U1Y)" userId="7701f3df-4feb-4716-946d-0649a47cc4f5" providerId="ADAL" clId="{6F908D27-35A3-4F22-88EF-6C45E2C2D558}" dt="2022-09-12T14:22:11.813" v="397" actId="6549"/>
          <ac:spMkLst>
            <pc:docMk/>
            <pc:sldMk cId="3451304164" sldId="261"/>
            <ac:spMk id="3" creationId="{A4555A83-0117-4B1D-FC9D-8132EDD24E86}"/>
          </ac:spMkLst>
        </pc:spChg>
        <pc:spChg chg="del">
          <ac:chgData name="NORTH, Kirsty (NHS FRIMLEY ICB - D4U1Y)" userId="7701f3df-4feb-4716-946d-0649a47cc4f5" providerId="ADAL" clId="{6F908D27-35A3-4F22-88EF-6C45E2C2D558}" dt="2022-09-12T09:57:09.752" v="74"/>
          <ac:spMkLst>
            <pc:docMk/>
            <pc:sldMk cId="3451304164" sldId="261"/>
            <ac:spMk id="4" creationId="{007D4BE8-1AB8-1920-DA1A-A92D088AC89E}"/>
          </ac:spMkLst>
        </pc:spChg>
        <pc:spChg chg="add del mod">
          <ac:chgData name="NORTH, Kirsty (NHS FRIMLEY ICB - D4U1Y)" userId="7701f3df-4feb-4716-946d-0649a47cc4f5" providerId="ADAL" clId="{6F908D27-35A3-4F22-88EF-6C45E2C2D558}" dt="2022-09-12T09:57:09.752" v="74"/>
          <ac:spMkLst>
            <pc:docMk/>
            <pc:sldMk cId="3451304164" sldId="261"/>
            <ac:spMk id="5" creationId="{5A40A04A-DBEF-3440-88FB-CB03EB62EF59}"/>
          </ac:spMkLst>
        </pc:spChg>
        <pc:spChg chg="add del mod">
          <ac:chgData name="NORTH, Kirsty (NHS FRIMLEY ICB - D4U1Y)" userId="7701f3df-4feb-4716-946d-0649a47cc4f5" providerId="ADAL" clId="{6F908D27-35A3-4F22-88EF-6C45E2C2D558}" dt="2022-09-12T09:57:09.752" v="74"/>
          <ac:spMkLst>
            <pc:docMk/>
            <pc:sldMk cId="3451304164" sldId="261"/>
            <ac:spMk id="6" creationId="{2BA19EF4-37DE-C43D-C982-736C15A0EEAF}"/>
          </ac:spMkLst>
        </pc:spChg>
        <pc:spChg chg="add mod">
          <ac:chgData name="NORTH, Kirsty (NHS FRIMLEY ICB - D4U1Y)" userId="7701f3df-4feb-4716-946d-0649a47cc4f5" providerId="ADAL" clId="{6F908D27-35A3-4F22-88EF-6C45E2C2D558}" dt="2022-09-12T14:15:50.364" v="197" actId="27636"/>
          <ac:spMkLst>
            <pc:docMk/>
            <pc:sldMk cId="3451304164" sldId="261"/>
            <ac:spMk id="7" creationId="{89E89F6A-9E91-54AC-6D70-CE43616FF8E7}"/>
          </ac:spMkLst>
        </pc:spChg>
        <pc:spChg chg="add mod">
          <ac:chgData name="NORTH, Kirsty (NHS FRIMLEY ICB - D4U1Y)" userId="7701f3df-4feb-4716-946d-0649a47cc4f5" providerId="ADAL" clId="{6F908D27-35A3-4F22-88EF-6C45E2C2D558}" dt="2022-09-12T14:33:39.345" v="567"/>
          <ac:spMkLst>
            <pc:docMk/>
            <pc:sldMk cId="3451304164" sldId="261"/>
            <ac:spMk id="8" creationId="{E8A60C57-2D08-6B91-B442-4906A905028D}"/>
          </ac:spMkLst>
        </pc:spChg>
        <pc:spChg chg="add del">
          <ac:chgData name="NORTH, Kirsty (NHS FRIMLEY ICB - D4U1Y)" userId="7701f3df-4feb-4716-946d-0649a47cc4f5" providerId="ADAL" clId="{6F908D27-35A3-4F22-88EF-6C45E2C2D558}" dt="2022-09-12T09:57:09.752" v="74"/>
          <ac:spMkLst>
            <pc:docMk/>
            <pc:sldMk cId="3451304164" sldId="261"/>
            <ac:spMk id="9" creationId="{10F24D38-B79E-44B4-830E-043F45D96DC2}"/>
          </ac:spMkLst>
        </pc:spChg>
        <pc:spChg chg="add">
          <ac:chgData name="NORTH, Kirsty (NHS FRIMLEY ICB - D4U1Y)" userId="7701f3df-4feb-4716-946d-0649a47cc4f5" providerId="ADAL" clId="{6F908D27-35A3-4F22-88EF-6C45E2C2D558}" dt="2022-09-12T14:10:03.070" v="167" actId="26606"/>
          <ac:spMkLst>
            <pc:docMk/>
            <pc:sldMk cId="3451304164" sldId="261"/>
            <ac:spMk id="12" creationId="{4C608BEB-860E-4094-8511-78603564A75E}"/>
          </ac:spMkLst>
        </pc:spChg>
        <pc:cxnChg chg="add del">
          <ac:chgData name="NORTH, Kirsty (NHS FRIMLEY ICB - D4U1Y)" userId="7701f3df-4feb-4716-946d-0649a47cc4f5" providerId="ADAL" clId="{6F908D27-35A3-4F22-88EF-6C45E2C2D558}" dt="2022-09-12T09:57:09.752" v="74"/>
          <ac:cxnSpMkLst>
            <pc:docMk/>
            <pc:sldMk cId="3451304164" sldId="261"/>
            <ac:cxnSpMk id="11" creationId="{FC469874-256B-45B3-A79C-7591B4BA1ECC}"/>
          </ac:cxnSpMkLst>
        </pc:cxnChg>
        <pc:cxnChg chg="add">
          <ac:chgData name="NORTH, Kirsty (NHS FRIMLEY ICB - D4U1Y)" userId="7701f3df-4feb-4716-946d-0649a47cc4f5" providerId="ADAL" clId="{6F908D27-35A3-4F22-88EF-6C45E2C2D558}" dt="2022-09-12T14:10:03.070" v="167" actId="26606"/>
          <ac:cxnSpMkLst>
            <pc:docMk/>
            <pc:sldMk cId="3451304164" sldId="261"/>
            <ac:cxnSpMk id="14" creationId="{1F16A8D4-FE87-4604-88B2-394B5D1EB437}"/>
          </ac:cxnSpMkLst>
        </pc:cxnChg>
      </pc:sldChg>
      <pc:sldChg chg="addSp delSp modSp del mod setBg setClrOvrMap delDesignElem">
        <pc:chgData name="NORTH, Kirsty (NHS FRIMLEY ICB - D4U1Y)" userId="7701f3df-4feb-4716-946d-0649a47cc4f5" providerId="ADAL" clId="{6F908D27-35A3-4F22-88EF-6C45E2C2D558}" dt="2022-09-13T10:27:52.674" v="1099" actId="47"/>
        <pc:sldMkLst>
          <pc:docMk/>
          <pc:sldMk cId="1436878878" sldId="262"/>
        </pc:sldMkLst>
        <pc:spChg chg="mod">
          <ac:chgData name="NORTH, Kirsty (NHS FRIMLEY ICB - D4U1Y)" userId="7701f3df-4feb-4716-946d-0649a47cc4f5" providerId="ADAL" clId="{6F908D27-35A3-4F22-88EF-6C45E2C2D558}" dt="2022-09-12T14:10:06.257" v="168" actId="26606"/>
          <ac:spMkLst>
            <pc:docMk/>
            <pc:sldMk cId="1436878878" sldId="262"/>
            <ac:spMk id="2" creationId="{F0C2AA1B-A206-5471-62EB-DB395BD20D3C}"/>
          </ac:spMkLst>
        </pc:spChg>
        <pc:spChg chg="mod">
          <ac:chgData name="NORTH, Kirsty (NHS FRIMLEY ICB - D4U1Y)" userId="7701f3df-4feb-4716-946d-0649a47cc4f5" providerId="ADAL" clId="{6F908D27-35A3-4F22-88EF-6C45E2C2D558}" dt="2022-09-12T14:38:23.602" v="707" actId="20577"/>
          <ac:spMkLst>
            <pc:docMk/>
            <pc:sldMk cId="1436878878" sldId="262"/>
            <ac:spMk id="3" creationId="{9B898B4F-F1A2-CFE3-CCC2-0E2674D401D9}"/>
          </ac:spMkLst>
        </pc:spChg>
        <pc:spChg chg="del">
          <ac:chgData name="NORTH, Kirsty (NHS FRIMLEY ICB - D4U1Y)" userId="7701f3df-4feb-4716-946d-0649a47cc4f5" providerId="ADAL" clId="{6F908D27-35A3-4F22-88EF-6C45E2C2D558}" dt="2022-09-12T09:57:12.472" v="78"/>
          <ac:spMkLst>
            <pc:docMk/>
            <pc:sldMk cId="1436878878" sldId="262"/>
            <ac:spMk id="4" creationId="{82CE49BC-017C-1D5F-8C1A-FB7B9BB03AE1}"/>
          </ac:spMkLst>
        </pc:spChg>
        <pc:spChg chg="add del mod">
          <ac:chgData name="NORTH, Kirsty (NHS FRIMLEY ICB - D4U1Y)" userId="7701f3df-4feb-4716-946d-0649a47cc4f5" providerId="ADAL" clId="{6F908D27-35A3-4F22-88EF-6C45E2C2D558}" dt="2022-09-12T09:57:12.472" v="78"/>
          <ac:spMkLst>
            <pc:docMk/>
            <pc:sldMk cId="1436878878" sldId="262"/>
            <ac:spMk id="5" creationId="{68FC59F0-96BD-85DD-1993-4F8AC55B4A12}"/>
          </ac:spMkLst>
        </pc:spChg>
        <pc:spChg chg="add del mod">
          <ac:chgData name="NORTH, Kirsty (NHS FRIMLEY ICB - D4U1Y)" userId="7701f3df-4feb-4716-946d-0649a47cc4f5" providerId="ADAL" clId="{6F908D27-35A3-4F22-88EF-6C45E2C2D558}" dt="2022-09-12T09:57:12.472" v="78"/>
          <ac:spMkLst>
            <pc:docMk/>
            <pc:sldMk cId="1436878878" sldId="262"/>
            <ac:spMk id="6" creationId="{CA15B085-7E7D-3F60-2D5E-7B0BED594D3F}"/>
          </ac:spMkLst>
        </pc:spChg>
        <pc:spChg chg="add del mod">
          <ac:chgData name="NORTH, Kirsty (NHS FRIMLEY ICB - D4U1Y)" userId="7701f3df-4feb-4716-946d-0649a47cc4f5" providerId="ADAL" clId="{6F908D27-35A3-4F22-88EF-6C45E2C2D558}" dt="2022-09-12T14:24:04.813" v="401"/>
          <ac:spMkLst>
            <pc:docMk/>
            <pc:sldMk cId="1436878878" sldId="262"/>
            <ac:spMk id="7" creationId="{ACF8DC5A-96CA-E32C-B6EE-29F274CDA53D}"/>
          </ac:spMkLst>
        </pc:spChg>
        <pc:spChg chg="add del">
          <ac:chgData name="NORTH, Kirsty (NHS FRIMLEY ICB - D4U1Y)" userId="7701f3df-4feb-4716-946d-0649a47cc4f5" providerId="ADAL" clId="{6F908D27-35A3-4F22-88EF-6C45E2C2D558}" dt="2022-09-12T09:57:12.472" v="78"/>
          <ac:spMkLst>
            <pc:docMk/>
            <pc:sldMk cId="1436878878" sldId="262"/>
            <ac:spMk id="9" creationId="{10F24D38-B79E-44B4-830E-043F45D96DC2}"/>
          </ac:spMkLst>
        </pc:spChg>
        <pc:spChg chg="add mod">
          <ac:chgData name="NORTH, Kirsty (NHS FRIMLEY ICB - D4U1Y)" userId="7701f3df-4feb-4716-946d-0649a47cc4f5" providerId="ADAL" clId="{6F908D27-35A3-4F22-88EF-6C45E2C2D558}" dt="2022-09-12T14:34:40.326" v="596" actId="20577"/>
          <ac:spMkLst>
            <pc:docMk/>
            <pc:sldMk cId="1436878878" sldId="262"/>
            <ac:spMk id="9" creationId="{5350A455-1226-5D3D-A239-2D651E6A5C0F}"/>
          </ac:spMkLst>
        </pc:spChg>
        <pc:spChg chg="add">
          <ac:chgData name="NORTH, Kirsty (NHS FRIMLEY ICB - D4U1Y)" userId="7701f3df-4feb-4716-946d-0649a47cc4f5" providerId="ADAL" clId="{6F908D27-35A3-4F22-88EF-6C45E2C2D558}" dt="2022-09-12T14:10:06.257" v="168" actId="26606"/>
          <ac:spMkLst>
            <pc:docMk/>
            <pc:sldMk cId="1436878878" sldId="262"/>
            <ac:spMk id="12" creationId="{4C608BEB-860E-4094-8511-78603564A75E}"/>
          </ac:spMkLst>
        </pc:spChg>
        <pc:graphicFrameChg chg="add del mod">
          <ac:chgData name="NORTH, Kirsty (NHS FRIMLEY ICB - D4U1Y)" userId="7701f3df-4feb-4716-946d-0649a47cc4f5" providerId="ADAL" clId="{6F908D27-35A3-4F22-88EF-6C45E2C2D558}" dt="2022-09-12T14:23:59.929" v="399"/>
          <ac:graphicFrameMkLst>
            <pc:docMk/>
            <pc:sldMk cId="1436878878" sldId="262"/>
            <ac:graphicFrameMk id="4" creationId="{F54C2AD1-6DBF-EB8E-A62C-520800723462}"/>
          </ac:graphicFrameMkLst>
        </pc:graphicFrameChg>
        <pc:graphicFrameChg chg="add del mod">
          <ac:chgData name="NORTH, Kirsty (NHS FRIMLEY ICB - D4U1Y)" userId="7701f3df-4feb-4716-946d-0649a47cc4f5" providerId="ADAL" clId="{6F908D27-35A3-4F22-88EF-6C45E2C2D558}" dt="2022-09-12T14:24:04.813" v="401"/>
          <ac:graphicFrameMkLst>
            <pc:docMk/>
            <pc:sldMk cId="1436878878" sldId="262"/>
            <ac:graphicFrameMk id="5" creationId="{CF8F6A48-3E31-10D4-2A4A-1B4957595267}"/>
          </ac:graphicFrameMkLst>
        </pc:graphicFrameChg>
        <pc:cxnChg chg="add del">
          <ac:chgData name="NORTH, Kirsty (NHS FRIMLEY ICB - D4U1Y)" userId="7701f3df-4feb-4716-946d-0649a47cc4f5" providerId="ADAL" clId="{6F908D27-35A3-4F22-88EF-6C45E2C2D558}" dt="2022-09-12T09:57:12.472" v="78"/>
          <ac:cxnSpMkLst>
            <pc:docMk/>
            <pc:sldMk cId="1436878878" sldId="262"/>
            <ac:cxnSpMk id="11" creationId="{FC469874-256B-45B3-A79C-7591B4BA1ECC}"/>
          </ac:cxnSpMkLst>
        </pc:cxnChg>
        <pc:cxnChg chg="add">
          <ac:chgData name="NORTH, Kirsty (NHS FRIMLEY ICB - D4U1Y)" userId="7701f3df-4feb-4716-946d-0649a47cc4f5" providerId="ADAL" clId="{6F908D27-35A3-4F22-88EF-6C45E2C2D558}" dt="2022-09-12T14:10:06.257" v="168" actId="26606"/>
          <ac:cxnSpMkLst>
            <pc:docMk/>
            <pc:sldMk cId="1436878878" sldId="262"/>
            <ac:cxnSpMk id="14" creationId="{1F16A8D4-FE87-4604-88B2-394B5D1EB437}"/>
          </ac:cxnSpMkLst>
        </pc:cxnChg>
      </pc:sldChg>
      <pc:sldChg chg="addSp delSp modSp del mod setBg setClrOvrMap delDesignElem">
        <pc:chgData name="NORTH, Kirsty (NHS FRIMLEY ICB - D4U1Y)" userId="7701f3df-4feb-4716-946d-0649a47cc4f5" providerId="ADAL" clId="{6F908D27-35A3-4F22-88EF-6C45E2C2D558}" dt="2022-09-13T10:50:05.881" v="1115" actId="47"/>
        <pc:sldMkLst>
          <pc:docMk/>
          <pc:sldMk cId="4129921057" sldId="263"/>
        </pc:sldMkLst>
        <pc:spChg chg="mod">
          <ac:chgData name="NORTH, Kirsty (NHS FRIMLEY ICB - D4U1Y)" userId="7701f3df-4feb-4716-946d-0649a47cc4f5" providerId="ADAL" clId="{6F908D27-35A3-4F22-88EF-6C45E2C2D558}" dt="2022-09-12T14:10:07.758" v="169" actId="26606"/>
          <ac:spMkLst>
            <pc:docMk/>
            <pc:sldMk cId="4129921057" sldId="263"/>
            <ac:spMk id="2" creationId="{50EFB605-D1AA-4666-1387-963F2DF1BA63}"/>
          </ac:spMkLst>
        </pc:spChg>
        <pc:spChg chg="mod">
          <ac:chgData name="NORTH, Kirsty (NHS FRIMLEY ICB - D4U1Y)" userId="7701f3df-4feb-4716-946d-0649a47cc4f5" providerId="ADAL" clId="{6F908D27-35A3-4F22-88EF-6C45E2C2D558}" dt="2022-09-12T14:16:01.147" v="201"/>
          <ac:spMkLst>
            <pc:docMk/>
            <pc:sldMk cId="4129921057" sldId="263"/>
            <ac:spMk id="3" creationId="{7F2E79F8-9E12-007B-0250-20CE7D07C029}"/>
          </ac:spMkLst>
        </pc:spChg>
        <pc:spChg chg="del">
          <ac:chgData name="NORTH, Kirsty (NHS FRIMLEY ICB - D4U1Y)" userId="7701f3df-4feb-4716-946d-0649a47cc4f5" providerId="ADAL" clId="{6F908D27-35A3-4F22-88EF-6C45E2C2D558}" dt="2022-09-12T09:57:14.545" v="80"/>
          <ac:spMkLst>
            <pc:docMk/>
            <pc:sldMk cId="4129921057" sldId="263"/>
            <ac:spMk id="4" creationId="{A1426AAB-969C-F0A3-C107-CA6F1099BD83}"/>
          </ac:spMkLst>
        </pc:spChg>
        <pc:spChg chg="add del mod">
          <ac:chgData name="NORTH, Kirsty (NHS FRIMLEY ICB - D4U1Y)" userId="7701f3df-4feb-4716-946d-0649a47cc4f5" providerId="ADAL" clId="{6F908D27-35A3-4F22-88EF-6C45E2C2D558}" dt="2022-09-12T09:57:14.545" v="80"/>
          <ac:spMkLst>
            <pc:docMk/>
            <pc:sldMk cId="4129921057" sldId="263"/>
            <ac:spMk id="5" creationId="{D84F6F21-90B0-54EF-CC03-4D448F54F73A}"/>
          </ac:spMkLst>
        </pc:spChg>
        <pc:spChg chg="add del mod">
          <ac:chgData name="NORTH, Kirsty (NHS FRIMLEY ICB - D4U1Y)" userId="7701f3df-4feb-4716-946d-0649a47cc4f5" providerId="ADAL" clId="{6F908D27-35A3-4F22-88EF-6C45E2C2D558}" dt="2022-09-12T09:57:14.545" v="80"/>
          <ac:spMkLst>
            <pc:docMk/>
            <pc:sldMk cId="4129921057" sldId="263"/>
            <ac:spMk id="6" creationId="{B53A5D78-7724-BD31-F8B5-61CC3BBB1824}"/>
          </ac:spMkLst>
        </pc:spChg>
        <pc:spChg chg="add mod">
          <ac:chgData name="NORTH, Kirsty (NHS FRIMLEY ICB - D4U1Y)" userId="7701f3df-4feb-4716-946d-0649a47cc4f5" providerId="ADAL" clId="{6F908D27-35A3-4F22-88EF-6C45E2C2D558}" dt="2022-09-12T14:10:07.758" v="169" actId="26606"/>
          <ac:spMkLst>
            <pc:docMk/>
            <pc:sldMk cId="4129921057" sldId="263"/>
            <ac:spMk id="7" creationId="{A551D6AD-FE35-719F-8DC3-B578957060D5}"/>
          </ac:spMkLst>
        </pc:spChg>
        <pc:spChg chg="add mod">
          <ac:chgData name="NORTH, Kirsty (NHS FRIMLEY ICB - D4U1Y)" userId="7701f3df-4feb-4716-946d-0649a47cc4f5" providerId="ADAL" clId="{6F908D27-35A3-4F22-88EF-6C45E2C2D558}" dt="2022-09-12T14:34:55.593" v="606" actId="20577"/>
          <ac:spMkLst>
            <pc:docMk/>
            <pc:sldMk cId="4129921057" sldId="263"/>
            <ac:spMk id="8" creationId="{5859EC64-BD12-BFD3-17DE-2437E9DC3FC8}"/>
          </ac:spMkLst>
        </pc:spChg>
        <pc:spChg chg="add del">
          <ac:chgData name="NORTH, Kirsty (NHS FRIMLEY ICB - D4U1Y)" userId="7701f3df-4feb-4716-946d-0649a47cc4f5" providerId="ADAL" clId="{6F908D27-35A3-4F22-88EF-6C45E2C2D558}" dt="2022-09-12T09:57:14.545" v="80"/>
          <ac:spMkLst>
            <pc:docMk/>
            <pc:sldMk cId="4129921057" sldId="263"/>
            <ac:spMk id="9" creationId="{10F24D38-B79E-44B4-830E-043F45D96DC2}"/>
          </ac:spMkLst>
        </pc:spChg>
        <pc:spChg chg="add">
          <ac:chgData name="NORTH, Kirsty (NHS FRIMLEY ICB - D4U1Y)" userId="7701f3df-4feb-4716-946d-0649a47cc4f5" providerId="ADAL" clId="{6F908D27-35A3-4F22-88EF-6C45E2C2D558}" dt="2022-09-12T14:10:07.758" v="169" actId="26606"/>
          <ac:spMkLst>
            <pc:docMk/>
            <pc:sldMk cId="4129921057" sldId="263"/>
            <ac:spMk id="12" creationId="{4C608BEB-860E-4094-8511-78603564A75E}"/>
          </ac:spMkLst>
        </pc:spChg>
        <pc:cxnChg chg="add del">
          <ac:chgData name="NORTH, Kirsty (NHS FRIMLEY ICB - D4U1Y)" userId="7701f3df-4feb-4716-946d-0649a47cc4f5" providerId="ADAL" clId="{6F908D27-35A3-4F22-88EF-6C45E2C2D558}" dt="2022-09-12T09:57:14.545" v="80"/>
          <ac:cxnSpMkLst>
            <pc:docMk/>
            <pc:sldMk cId="4129921057" sldId="263"/>
            <ac:cxnSpMk id="11" creationId="{FC469874-256B-45B3-A79C-7591B4BA1ECC}"/>
          </ac:cxnSpMkLst>
        </pc:cxnChg>
        <pc:cxnChg chg="add">
          <ac:chgData name="NORTH, Kirsty (NHS FRIMLEY ICB - D4U1Y)" userId="7701f3df-4feb-4716-946d-0649a47cc4f5" providerId="ADAL" clId="{6F908D27-35A3-4F22-88EF-6C45E2C2D558}" dt="2022-09-12T14:10:07.758" v="169" actId="26606"/>
          <ac:cxnSpMkLst>
            <pc:docMk/>
            <pc:sldMk cId="4129921057" sldId="263"/>
            <ac:cxnSpMk id="14" creationId="{1F16A8D4-FE87-4604-88B2-394B5D1EB437}"/>
          </ac:cxnSpMkLst>
        </pc:cxnChg>
      </pc:sldChg>
      <pc:sldChg chg="addSp delSp modSp del mod setBg setClrOvrMap delDesignElem">
        <pc:chgData name="NORTH, Kirsty (NHS FRIMLEY ICB - D4U1Y)" userId="7701f3df-4feb-4716-946d-0649a47cc4f5" providerId="ADAL" clId="{6F908D27-35A3-4F22-88EF-6C45E2C2D558}" dt="2022-09-13T09:43:59.421" v="1073" actId="47"/>
        <pc:sldMkLst>
          <pc:docMk/>
          <pc:sldMk cId="1035931513" sldId="264"/>
        </pc:sldMkLst>
        <pc:spChg chg="mod">
          <ac:chgData name="NORTH, Kirsty (NHS FRIMLEY ICB - D4U1Y)" userId="7701f3df-4feb-4716-946d-0649a47cc4f5" providerId="ADAL" clId="{6F908D27-35A3-4F22-88EF-6C45E2C2D558}" dt="2022-09-12T14:10:09.406" v="170" actId="26606"/>
          <ac:spMkLst>
            <pc:docMk/>
            <pc:sldMk cId="1035931513" sldId="264"/>
            <ac:spMk id="2" creationId="{35496362-B2B2-1CD1-68A1-E165970469B9}"/>
          </ac:spMkLst>
        </pc:spChg>
        <pc:spChg chg="mod">
          <ac:chgData name="NORTH, Kirsty (NHS FRIMLEY ICB - D4U1Y)" userId="7701f3df-4feb-4716-946d-0649a47cc4f5" providerId="ADAL" clId="{6F908D27-35A3-4F22-88EF-6C45E2C2D558}" dt="2022-09-12T14:25:05.563" v="409" actId="313"/>
          <ac:spMkLst>
            <pc:docMk/>
            <pc:sldMk cId="1035931513" sldId="264"/>
            <ac:spMk id="3" creationId="{A8A7D05C-1887-06B6-44D4-BFF21A5E7A74}"/>
          </ac:spMkLst>
        </pc:spChg>
        <pc:spChg chg="del">
          <ac:chgData name="NORTH, Kirsty (NHS FRIMLEY ICB - D4U1Y)" userId="7701f3df-4feb-4716-946d-0649a47cc4f5" providerId="ADAL" clId="{6F908D27-35A3-4F22-88EF-6C45E2C2D558}" dt="2022-09-12T09:57:33.477" v="102"/>
          <ac:spMkLst>
            <pc:docMk/>
            <pc:sldMk cId="1035931513" sldId="264"/>
            <ac:spMk id="4" creationId="{E5A2850E-1F9A-B8E1-6A32-8AA4D8826BA6}"/>
          </ac:spMkLst>
        </pc:spChg>
        <pc:spChg chg="add del mod">
          <ac:chgData name="NORTH, Kirsty (NHS FRIMLEY ICB - D4U1Y)" userId="7701f3df-4feb-4716-946d-0649a47cc4f5" providerId="ADAL" clId="{6F908D27-35A3-4F22-88EF-6C45E2C2D558}" dt="2022-09-12T09:57:33.477" v="102"/>
          <ac:spMkLst>
            <pc:docMk/>
            <pc:sldMk cId="1035931513" sldId="264"/>
            <ac:spMk id="6" creationId="{DC469911-6240-23FF-B5C8-77C1D0C84DBE}"/>
          </ac:spMkLst>
        </pc:spChg>
        <pc:spChg chg="add mod">
          <ac:chgData name="NORTH, Kirsty (NHS FRIMLEY ICB - D4U1Y)" userId="7701f3df-4feb-4716-946d-0649a47cc4f5" providerId="ADAL" clId="{6F908D27-35A3-4F22-88EF-6C45E2C2D558}" dt="2022-09-12T14:35:09.123" v="616" actId="20577"/>
          <ac:spMkLst>
            <pc:docMk/>
            <pc:sldMk cId="1035931513" sldId="264"/>
            <ac:spMk id="7" creationId="{917555CB-0833-2C40-2CBE-35C353107EB7}"/>
          </ac:spMkLst>
        </pc:spChg>
        <pc:spChg chg="add del mod">
          <ac:chgData name="NORTH, Kirsty (NHS FRIMLEY ICB - D4U1Y)" userId="7701f3df-4feb-4716-946d-0649a47cc4f5" providerId="ADAL" clId="{6F908D27-35A3-4F22-88EF-6C45E2C2D558}" dt="2022-09-12T09:57:33.477" v="102"/>
          <ac:spMkLst>
            <pc:docMk/>
            <pc:sldMk cId="1035931513" sldId="264"/>
            <ac:spMk id="7" creationId="{E9860699-DA28-CDCA-062A-90A3834E7CB1}"/>
          </ac:spMkLst>
        </pc:spChg>
        <pc:spChg chg="add del mod">
          <ac:chgData name="NORTH, Kirsty (NHS FRIMLEY ICB - D4U1Y)" userId="7701f3df-4feb-4716-946d-0649a47cc4f5" providerId="ADAL" clId="{6F908D27-35A3-4F22-88EF-6C45E2C2D558}" dt="2022-09-13T09:43:22.171" v="1054" actId="931"/>
          <ac:spMkLst>
            <pc:docMk/>
            <pc:sldMk cId="1035931513" sldId="264"/>
            <ac:spMk id="8" creationId="{BC01D01D-1B4A-255B-BA99-FA8ADE2BC0AD}"/>
          </ac:spMkLst>
        </pc:spChg>
        <pc:spChg chg="add del">
          <ac:chgData name="NORTH, Kirsty (NHS FRIMLEY ICB - D4U1Y)" userId="7701f3df-4feb-4716-946d-0649a47cc4f5" providerId="ADAL" clId="{6F908D27-35A3-4F22-88EF-6C45E2C2D558}" dt="2022-09-12T09:57:33.477" v="102"/>
          <ac:spMkLst>
            <pc:docMk/>
            <pc:sldMk cId="1035931513" sldId="264"/>
            <ac:spMk id="9" creationId="{10F24D38-B79E-44B4-830E-043F45D96DC2}"/>
          </ac:spMkLst>
        </pc:spChg>
        <pc:spChg chg="add">
          <ac:chgData name="NORTH, Kirsty (NHS FRIMLEY ICB - D4U1Y)" userId="7701f3df-4feb-4716-946d-0649a47cc4f5" providerId="ADAL" clId="{6F908D27-35A3-4F22-88EF-6C45E2C2D558}" dt="2022-09-12T14:10:09.406" v="170" actId="26606"/>
          <ac:spMkLst>
            <pc:docMk/>
            <pc:sldMk cId="1035931513" sldId="264"/>
            <ac:spMk id="13" creationId="{4C608BEB-860E-4094-8511-78603564A75E}"/>
          </ac:spMkLst>
        </pc:spChg>
        <pc:picChg chg="add mod">
          <ac:chgData name="NORTH, Kirsty (NHS FRIMLEY ICB - D4U1Y)" userId="7701f3df-4feb-4716-946d-0649a47cc4f5" providerId="ADAL" clId="{6F908D27-35A3-4F22-88EF-6C45E2C2D558}" dt="2022-09-13T09:43:23.071" v="1056" actId="962"/>
          <ac:picMkLst>
            <pc:docMk/>
            <pc:sldMk cId="1035931513" sldId="264"/>
            <ac:picMk id="5" creationId="{199E1CE6-9AD4-A677-8F5D-1ED7A4F35E29}"/>
          </ac:picMkLst>
        </pc:picChg>
        <pc:cxnChg chg="add del">
          <ac:chgData name="NORTH, Kirsty (NHS FRIMLEY ICB - D4U1Y)" userId="7701f3df-4feb-4716-946d-0649a47cc4f5" providerId="ADAL" clId="{6F908D27-35A3-4F22-88EF-6C45E2C2D558}" dt="2022-09-12T09:57:33.477" v="102"/>
          <ac:cxnSpMkLst>
            <pc:docMk/>
            <pc:sldMk cId="1035931513" sldId="264"/>
            <ac:cxnSpMk id="11" creationId="{FC469874-256B-45B3-A79C-7591B4BA1ECC}"/>
          </ac:cxnSpMkLst>
        </pc:cxnChg>
        <pc:cxnChg chg="add">
          <ac:chgData name="NORTH, Kirsty (NHS FRIMLEY ICB - D4U1Y)" userId="7701f3df-4feb-4716-946d-0649a47cc4f5" providerId="ADAL" clId="{6F908D27-35A3-4F22-88EF-6C45E2C2D558}" dt="2022-09-12T14:10:09.406" v="170" actId="26606"/>
          <ac:cxnSpMkLst>
            <pc:docMk/>
            <pc:sldMk cId="1035931513" sldId="264"/>
            <ac:cxnSpMk id="15" creationId="{1F16A8D4-FE87-4604-88B2-394B5D1EB437}"/>
          </ac:cxnSpMkLst>
        </pc:cxnChg>
      </pc:sldChg>
      <pc:sldChg chg="addSp delSp modSp del mod setBg setClrOvrMap delDesignElem">
        <pc:chgData name="NORTH, Kirsty (NHS FRIMLEY ICB - D4U1Y)" userId="7701f3df-4feb-4716-946d-0649a47cc4f5" providerId="ADAL" clId="{6F908D27-35A3-4F22-88EF-6C45E2C2D558}" dt="2022-09-13T12:49:41.347" v="1161" actId="47"/>
        <pc:sldMkLst>
          <pc:docMk/>
          <pc:sldMk cId="1925488682" sldId="265"/>
        </pc:sldMkLst>
        <pc:spChg chg="mod">
          <ac:chgData name="NORTH, Kirsty (NHS FRIMLEY ICB - D4U1Y)" userId="7701f3df-4feb-4716-946d-0649a47cc4f5" providerId="ADAL" clId="{6F908D27-35A3-4F22-88EF-6C45E2C2D558}" dt="2022-09-12T14:10:11.020" v="171" actId="26606"/>
          <ac:spMkLst>
            <pc:docMk/>
            <pc:sldMk cId="1925488682" sldId="265"/>
            <ac:spMk id="2" creationId="{1EACF3B7-AF79-F443-5120-86422E1C34C9}"/>
          </ac:spMkLst>
        </pc:spChg>
        <pc:spChg chg="mod">
          <ac:chgData name="NORTH, Kirsty (NHS FRIMLEY ICB - D4U1Y)" userId="7701f3df-4feb-4716-946d-0649a47cc4f5" providerId="ADAL" clId="{6F908D27-35A3-4F22-88EF-6C45E2C2D558}" dt="2022-09-12T14:25:27.309" v="411" actId="313"/>
          <ac:spMkLst>
            <pc:docMk/>
            <pc:sldMk cId="1925488682" sldId="265"/>
            <ac:spMk id="3" creationId="{563B4530-5F58-ACA0-E8ED-BF9766AAE30F}"/>
          </ac:spMkLst>
        </pc:spChg>
        <pc:spChg chg="del">
          <ac:chgData name="NORTH, Kirsty (NHS FRIMLEY ICB - D4U1Y)" userId="7701f3df-4feb-4716-946d-0649a47cc4f5" providerId="ADAL" clId="{6F908D27-35A3-4F22-88EF-6C45E2C2D558}" dt="2022-09-12T09:57:31.503" v="100"/>
          <ac:spMkLst>
            <pc:docMk/>
            <pc:sldMk cId="1925488682" sldId="265"/>
            <ac:spMk id="4" creationId="{06E0E5E2-398B-5DFA-99A7-7370361F6336}"/>
          </ac:spMkLst>
        </pc:spChg>
        <pc:spChg chg="add del mod">
          <ac:chgData name="NORTH, Kirsty (NHS FRIMLEY ICB - D4U1Y)" userId="7701f3df-4feb-4716-946d-0649a47cc4f5" providerId="ADAL" clId="{6F908D27-35A3-4F22-88EF-6C45E2C2D558}" dt="2022-09-12T09:57:31.503" v="100"/>
          <ac:spMkLst>
            <pc:docMk/>
            <pc:sldMk cId="1925488682" sldId="265"/>
            <ac:spMk id="5" creationId="{451D60C9-8954-9A4D-DCFD-78CBF48B581B}"/>
          </ac:spMkLst>
        </pc:spChg>
        <pc:spChg chg="add del mod">
          <ac:chgData name="NORTH, Kirsty (NHS FRIMLEY ICB - D4U1Y)" userId="7701f3df-4feb-4716-946d-0649a47cc4f5" providerId="ADAL" clId="{6F908D27-35A3-4F22-88EF-6C45E2C2D558}" dt="2022-09-12T09:57:31.503" v="100"/>
          <ac:spMkLst>
            <pc:docMk/>
            <pc:sldMk cId="1925488682" sldId="265"/>
            <ac:spMk id="6" creationId="{3C9B8B34-6FB3-2DFF-A4BB-544E7422A571}"/>
          </ac:spMkLst>
        </pc:spChg>
        <pc:spChg chg="add mod">
          <ac:chgData name="NORTH, Kirsty (NHS FRIMLEY ICB - D4U1Y)" userId="7701f3df-4feb-4716-946d-0649a47cc4f5" providerId="ADAL" clId="{6F908D27-35A3-4F22-88EF-6C45E2C2D558}" dt="2022-09-12T14:10:11.020" v="171" actId="26606"/>
          <ac:spMkLst>
            <pc:docMk/>
            <pc:sldMk cId="1925488682" sldId="265"/>
            <ac:spMk id="7" creationId="{D80916C6-8790-1BFE-DEE7-4367F94D721D}"/>
          </ac:spMkLst>
        </pc:spChg>
        <pc:spChg chg="add mod">
          <ac:chgData name="NORTH, Kirsty (NHS FRIMLEY ICB - D4U1Y)" userId="7701f3df-4feb-4716-946d-0649a47cc4f5" providerId="ADAL" clId="{6F908D27-35A3-4F22-88EF-6C45E2C2D558}" dt="2022-09-12T14:35:21.727" v="626" actId="20577"/>
          <ac:spMkLst>
            <pc:docMk/>
            <pc:sldMk cId="1925488682" sldId="265"/>
            <ac:spMk id="8" creationId="{AC0DFED9-78E9-91CB-82DC-58BCA6BAA612}"/>
          </ac:spMkLst>
        </pc:spChg>
        <pc:spChg chg="add del">
          <ac:chgData name="NORTH, Kirsty (NHS FRIMLEY ICB - D4U1Y)" userId="7701f3df-4feb-4716-946d-0649a47cc4f5" providerId="ADAL" clId="{6F908D27-35A3-4F22-88EF-6C45E2C2D558}" dt="2022-09-12T09:57:31.503" v="100"/>
          <ac:spMkLst>
            <pc:docMk/>
            <pc:sldMk cId="1925488682" sldId="265"/>
            <ac:spMk id="9" creationId="{10F24D38-B79E-44B4-830E-043F45D96DC2}"/>
          </ac:spMkLst>
        </pc:spChg>
        <pc:spChg chg="add">
          <ac:chgData name="NORTH, Kirsty (NHS FRIMLEY ICB - D4U1Y)" userId="7701f3df-4feb-4716-946d-0649a47cc4f5" providerId="ADAL" clId="{6F908D27-35A3-4F22-88EF-6C45E2C2D558}" dt="2022-09-12T14:10:11.020" v="171" actId="26606"/>
          <ac:spMkLst>
            <pc:docMk/>
            <pc:sldMk cId="1925488682" sldId="265"/>
            <ac:spMk id="12" creationId="{4C608BEB-860E-4094-8511-78603564A75E}"/>
          </ac:spMkLst>
        </pc:spChg>
        <pc:cxnChg chg="add del">
          <ac:chgData name="NORTH, Kirsty (NHS FRIMLEY ICB - D4U1Y)" userId="7701f3df-4feb-4716-946d-0649a47cc4f5" providerId="ADAL" clId="{6F908D27-35A3-4F22-88EF-6C45E2C2D558}" dt="2022-09-12T09:57:31.503" v="100"/>
          <ac:cxnSpMkLst>
            <pc:docMk/>
            <pc:sldMk cId="1925488682" sldId="265"/>
            <ac:cxnSpMk id="11" creationId="{FC469874-256B-45B3-A79C-7591B4BA1ECC}"/>
          </ac:cxnSpMkLst>
        </pc:cxnChg>
        <pc:cxnChg chg="add">
          <ac:chgData name="NORTH, Kirsty (NHS FRIMLEY ICB - D4U1Y)" userId="7701f3df-4feb-4716-946d-0649a47cc4f5" providerId="ADAL" clId="{6F908D27-35A3-4F22-88EF-6C45E2C2D558}" dt="2022-09-12T14:10:11.020" v="171" actId="26606"/>
          <ac:cxnSpMkLst>
            <pc:docMk/>
            <pc:sldMk cId="1925488682" sldId="265"/>
            <ac:cxnSpMk id="14" creationId="{1F16A8D4-FE87-4604-88B2-394B5D1EB437}"/>
          </ac:cxnSpMkLst>
        </pc:cxnChg>
      </pc:sldChg>
      <pc:sldChg chg="addSp delSp modSp del mod setBg setClrOvrMap delDesignElem">
        <pc:chgData name="NORTH, Kirsty (NHS FRIMLEY ICB - D4U1Y)" userId="7701f3df-4feb-4716-946d-0649a47cc4f5" providerId="ADAL" clId="{6F908D27-35A3-4F22-88EF-6C45E2C2D558}" dt="2022-09-13T12:49:52.138" v="1164" actId="47"/>
        <pc:sldMkLst>
          <pc:docMk/>
          <pc:sldMk cId="3421314474" sldId="266"/>
        </pc:sldMkLst>
        <pc:spChg chg="mod">
          <ac:chgData name="NORTH, Kirsty (NHS FRIMLEY ICB - D4U1Y)" userId="7701f3df-4feb-4716-946d-0649a47cc4f5" providerId="ADAL" clId="{6F908D27-35A3-4F22-88EF-6C45E2C2D558}" dt="2022-09-12T14:10:12.789" v="172" actId="26606"/>
          <ac:spMkLst>
            <pc:docMk/>
            <pc:sldMk cId="3421314474" sldId="266"/>
            <ac:spMk id="2" creationId="{D5E81FCE-C896-17E2-1946-D22F55DB230E}"/>
          </ac:spMkLst>
        </pc:spChg>
        <pc:spChg chg="mod">
          <ac:chgData name="NORTH, Kirsty (NHS FRIMLEY ICB - D4U1Y)" userId="7701f3df-4feb-4716-946d-0649a47cc4f5" providerId="ADAL" clId="{6F908D27-35A3-4F22-88EF-6C45E2C2D558}" dt="2022-09-12T14:39:27.283" v="737" actId="20577"/>
          <ac:spMkLst>
            <pc:docMk/>
            <pc:sldMk cId="3421314474" sldId="266"/>
            <ac:spMk id="3" creationId="{B33C800A-712C-58CA-00C0-C8995F2F52EB}"/>
          </ac:spMkLst>
        </pc:spChg>
        <pc:spChg chg="del">
          <ac:chgData name="NORTH, Kirsty (NHS FRIMLEY ICB - D4U1Y)" userId="7701f3df-4feb-4716-946d-0649a47cc4f5" providerId="ADAL" clId="{6F908D27-35A3-4F22-88EF-6C45E2C2D558}" dt="2022-09-12T09:57:27.905" v="96"/>
          <ac:spMkLst>
            <pc:docMk/>
            <pc:sldMk cId="3421314474" sldId="266"/>
            <ac:spMk id="4" creationId="{402191FA-D99B-C00A-135F-24D54132B4F8}"/>
          </ac:spMkLst>
        </pc:spChg>
        <pc:spChg chg="add del mod">
          <ac:chgData name="NORTH, Kirsty (NHS FRIMLEY ICB - D4U1Y)" userId="7701f3df-4feb-4716-946d-0649a47cc4f5" providerId="ADAL" clId="{6F908D27-35A3-4F22-88EF-6C45E2C2D558}" dt="2022-09-12T09:57:27.905" v="96"/>
          <ac:spMkLst>
            <pc:docMk/>
            <pc:sldMk cId="3421314474" sldId="266"/>
            <ac:spMk id="5" creationId="{E0118659-7C33-D2AA-2E0F-5432A5805C2F}"/>
          </ac:spMkLst>
        </pc:spChg>
        <pc:spChg chg="add del mod">
          <ac:chgData name="NORTH, Kirsty (NHS FRIMLEY ICB - D4U1Y)" userId="7701f3df-4feb-4716-946d-0649a47cc4f5" providerId="ADAL" clId="{6F908D27-35A3-4F22-88EF-6C45E2C2D558}" dt="2022-09-12T09:57:27.905" v="96"/>
          <ac:spMkLst>
            <pc:docMk/>
            <pc:sldMk cId="3421314474" sldId="266"/>
            <ac:spMk id="6" creationId="{98297406-77DB-209E-1D8B-4F4FD6B0B28D}"/>
          </ac:spMkLst>
        </pc:spChg>
        <pc:spChg chg="add mod">
          <ac:chgData name="NORTH, Kirsty (NHS FRIMLEY ICB - D4U1Y)" userId="7701f3df-4feb-4716-946d-0649a47cc4f5" providerId="ADAL" clId="{6F908D27-35A3-4F22-88EF-6C45E2C2D558}" dt="2022-09-12T14:25:56.879" v="443" actId="27636"/>
          <ac:spMkLst>
            <pc:docMk/>
            <pc:sldMk cId="3421314474" sldId="266"/>
            <ac:spMk id="7" creationId="{820ADB7A-22EB-E145-53B9-5D8EE2F60C52}"/>
          </ac:spMkLst>
        </pc:spChg>
        <pc:spChg chg="add mod">
          <ac:chgData name="NORTH, Kirsty (NHS FRIMLEY ICB - D4U1Y)" userId="7701f3df-4feb-4716-946d-0649a47cc4f5" providerId="ADAL" clId="{6F908D27-35A3-4F22-88EF-6C45E2C2D558}" dt="2022-09-12T14:33:44.322" v="572"/>
          <ac:spMkLst>
            <pc:docMk/>
            <pc:sldMk cId="3421314474" sldId="266"/>
            <ac:spMk id="8" creationId="{3DAFC3CA-8823-778F-0183-88CC9292616F}"/>
          </ac:spMkLst>
        </pc:spChg>
        <pc:spChg chg="add del">
          <ac:chgData name="NORTH, Kirsty (NHS FRIMLEY ICB - D4U1Y)" userId="7701f3df-4feb-4716-946d-0649a47cc4f5" providerId="ADAL" clId="{6F908D27-35A3-4F22-88EF-6C45E2C2D558}" dt="2022-09-12T09:57:27.905" v="96"/>
          <ac:spMkLst>
            <pc:docMk/>
            <pc:sldMk cId="3421314474" sldId="266"/>
            <ac:spMk id="9" creationId="{10F24D38-B79E-44B4-830E-043F45D96DC2}"/>
          </ac:spMkLst>
        </pc:spChg>
        <pc:spChg chg="add">
          <ac:chgData name="NORTH, Kirsty (NHS FRIMLEY ICB - D4U1Y)" userId="7701f3df-4feb-4716-946d-0649a47cc4f5" providerId="ADAL" clId="{6F908D27-35A3-4F22-88EF-6C45E2C2D558}" dt="2022-09-12T14:10:12.789" v="172" actId="26606"/>
          <ac:spMkLst>
            <pc:docMk/>
            <pc:sldMk cId="3421314474" sldId="266"/>
            <ac:spMk id="12" creationId="{4C608BEB-860E-4094-8511-78603564A75E}"/>
          </ac:spMkLst>
        </pc:spChg>
        <pc:cxnChg chg="add del">
          <ac:chgData name="NORTH, Kirsty (NHS FRIMLEY ICB - D4U1Y)" userId="7701f3df-4feb-4716-946d-0649a47cc4f5" providerId="ADAL" clId="{6F908D27-35A3-4F22-88EF-6C45E2C2D558}" dt="2022-09-12T09:57:27.905" v="96"/>
          <ac:cxnSpMkLst>
            <pc:docMk/>
            <pc:sldMk cId="3421314474" sldId="266"/>
            <ac:cxnSpMk id="11" creationId="{FC469874-256B-45B3-A79C-7591B4BA1ECC}"/>
          </ac:cxnSpMkLst>
        </pc:cxnChg>
        <pc:cxnChg chg="add">
          <ac:chgData name="NORTH, Kirsty (NHS FRIMLEY ICB - D4U1Y)" userId="7701f3df-4feb-4716-946d-0649a47cc4f5" providerId="ADAL" clId="{6F908D27-35A3-4F22-88EF-6C45E2C2D558}" dt="2022-09-12T14:10:12.789" v="172" actId="26606"/>
          <ac:cxnSpMkLst>
            <pc:docMk/>
            <pc:sldMk cId="3421314474" sldId="266"/>
            <ac:cxnSpMk id="14" creationId="{1F16A8D4-FE87-4604-88B2-394B5D1EB437}"/>
          </ac:cxnSpMkLst>
        </pc:cxnChg>
      </pc:sldChg>
      <pc:sldChg chg="addSp delSp modSp del mod setBg setClrOvrMap delDesignElem">
        <pc:chgData name="NORTH, Kirsty (NHS FRIMLEY ICB - D4U1Y)" userId="7701f3df-4feb-4716-946d-0649a47cc4f5" providerId="ADAL" clId="{6F908D27-35A3-4F22-88EF-6C45E2C2D558}" dt="2022-09-13T12:50:19.989" v="1188" actId="47"/>
        <pc:sldMkLst>
          <pc:docMk/>
          <pc:sldMk cId="998541090" sldId="267"/>
        </pc:sldMkLst>
        <pc:spChg chg="mod">
          <ac:chgData name="NORTH, Kirsty (NHS FRIMLEY ICB - D4U1Y)" userId="7701f3df-4feb-4716-946d-0649a47cc4f5" providerId="ADAL" clId="{6F908D27-35A3-4F22-88EF-6C45E2C2D558}" dt="2022-09-12T14:10:15.500" v="173" actId="26606"/>
          <ac:spMkLst>
            <pc:docMk/>
            <pc:sldMk cId="998541090" sldId="267"/>
            <ac:spMk id="2" creationId="{84114149-E2A8-F285-24BE-8B6FBAFC4058}"/>
          </ac:spMkLst>
        </pc:spChg>
        <pc:spChg chg="mod">
          <ac:chgData name="NORTH, Kirsty (NHS FRIMLEY ICB - D4U1Y)" userId="7701f3df-4feb-4716-946d-0649a47cc4f5" providerId="ADAL" clId="{6F908D27-35A3-4F22-88EF-6C45E2C2D558}" dt="2022-09-12T14:26:39.412" v="455" actId="20577"/>
          <ac:spMkLst>
            <pc:docMk/>
            <pc:sldMk cId="998541090" sldId="267"/>
            <ac:spMk id="3" creationId="{C86C053A-F0C9-68C9-AA35-074D6FA1305D}"/>
          </ac:spMkLst>
        </pc:spChg>
        <pc:spChg chg="del">
          <ac:chgData name="NORTH, Kirsty (NHS FRIMLEY ICB - D4U1Y)" userId="7701f3df-4feb-4716-946d-0649a47cc4f5" providerId="ADAL" clId="{6F908D27-35A3-4F22-88EF-6C45E2C2D558}" dt="2022-09-12T09:57:25.424" v="92"/>
          <ac:spMkLst>
            <pc:docMk/>
            <pc:sldMk cId="998541090" sldId="267"/>
            <ac:spMk id="4" creationId="{D42C7126-A370-CB5E-F72D-750FDADC911E}"/>
          </ac:spMkLst>
        </pc:spChg>
        <pc:spChg chg="add del mod">
          <ac:chgData name="NORTH, Kirsty (NHS FRIMLEY ICB - D4U1Y)" userId="7701f3df-4feb-4716-946d-0649a47cc4f5" providerId="ADAL" clId="{6F908D27-35A3-4F22-88EF-6C45E2C2D558}" dt="2022-09-12T09:57:25.424" v="92"/>
          <ac:spMkLst>
            <pc:docMk/>
            <pc:sldMk cId="998541090" sldId="267"/>
            <ac:spMk id="5" creationId="{E41116EB-AA8F-9A51-6854-C425F47CC0AB}"/>
          </ac:spMkLst>
        </pc:spChg>
        <pc:spChg chg="add del mod">
          <ac:chgData name="NORTH, Kirsty (NHS FRIMLEY ICB - D4U1Y)" userId="7701f3df-4feb-4716-946d-0649a47cc4f5" providerId="ADAL" clId="{6F908D27-35A3-4F22-88EF-6C45E2C2D558}" dt="2022-09-12T09:57:25.424" v="92"/>
          <ac:spMkLst>
            <pc:docMk/>
            <pc:sldMk cId="998541090" sldId="267"/>
            <ac:spMk id="6" creationId="{5211EC7F-17D9-83DB-9720-6632E2E7FB63}"/>
          </ac:spMkLst>
        </pc:spChg>
        <pc:spChg chg="add mod">
          <ac:chgData name="NORTH, Kirsty (NHS FRIMLEY ICB - D4U1Y)" userId="7701f3df-4feb-4716-946d-0649a47cc4f5" providerId="ADAL" clId="{6F908D27-35A3-4F22-88EF-6C45E2C2D558}" dt="2022-09-12T14:26:29.429" v="453" actId="27636"/>
          <ac:spMkLst>
            <pc:docMk/>
            <pc:sldMk cId="998541090" sldId="267"/>
            <ac:spMk id="7" creationId="{B5E35CE8-4A0B-1CD6-30E6-58B7A96F9D6A}"/>
          </ac:spMkLst>
        </pc:spChg>
        <pc:spChg chg="add mod">
          <ac:chgData name="NORTH, Kirsty (NHS FRIMLEY ICB - D4U1Y)" userId="7701f3df-4feb-4716-946d-0649a47cc4f5" providerId="ADAL" clId="{6F908D27-35A3-4F22-88EF-6C45E2C2D558}" dt="2022-09-12T14:33:45.173" v="573"/>
          <ac:spMkLst>
            <pc:docMk/>
            <pc:sldMk cId="998541090" sldId="267"/>
            <ac:spMk id="8" creationId="{A0C87261-5F71-69AB-9C48-C7A07D1B0A01}"/>
          </ac:spMkLst>
        </pc:spChg>
        <pc:spChg chg="add del">
          <ac:chgData name="NORTH, Kirsty (NHS FRIMLEY ICB - D4U1Y)" userId="7701f3df-4feb-4716-946d-0649a47cc4f5" providerId="ADAL" clId="{6F908D27-35A3-4F22-88EF-6C45E2C2D558}" dt="2022-09-12T09:57:25.424" v="92"/>
          <ac:spMkLst>
            <pc:docMk/>
            <pc:sldMk cId="998541090" sldId="267"/>
            <ac:spMk id="9" creationId="{10F24D38-B79E-44B4-830E-043F45D96DC2}"/>
          </ac:spMkLst>
        </pc:spChg>
        <pc:spChg chg="add">
          <ac:chgData name="NORTH, Kirsty (NHS FRIMLEY ICB - D4U1Y)" userId="7701f3df-4feb-4716-946d-0649a47cc4f5" providerId="ADAL" clId="{6F908D27-35A3-4F22-88EF-6C45E2C2D558}" dt="2022-09-12T14:10:15.500" v="173" actId="26606"/>
          <ac:spMkLst>
            <pc:docMk/>
            <pc:sldMk cId="998541090" sldId="267"/>
            <ac:spMk id="12" creationId="{4C608BEB-860E-4094-8511-78603564A75E}"/>
          </ac:spMkLst>
        </pc:spChg>
        <pc:cxnChg chg="add del">
          <ac:chgData name="NORTH, Kirsty (NHS FRIMLEY ICB - D4U1Y)" userId="7701f3df-4feb-4716-946d-0649a47cc4f5" providerId="ADAL" clId="{6F908D27-35A3-4F22-88EF-6C45E2C2D558}" dt="2022-09-12T09:57:25.424" v="92"/>
          <ac:cxnSpMkLst>
            <pc:docMk/>
            <pc:sldMk cId="998541090" sldId="267"/>
            <ac:cxnSpMk id="11" creationId="{FC469874-256B-45B3-A79C-7591B4BA1ECC}"/>
          </ac:cxnSpMkLst>
        </pc:cxnChg>
        <pc:cxnChg chg="add">
          <ac:chgData name="NORTH, Kirsty (NHS FRIMLEY ICB - D4U1Y)" userId="7701f3df-4feb-4716-946d-0649a47cc4f5" providerId="ADAL" clId="{6F908D27-35A3-4F22-88EF-6C45E2C2D558}" dt="2022-09-12T14:10:15.500" v="173" actId="26606"/>
          <ac:cxnSpMkLst>
            <pc:docMk/>
            <pc:sldMk cId="998541090" sldId="267"/>
            <ac:cxnSpMk id="14" creationId="{1F16A8D4-FE87-4604-88B2-394B5D1EB437}"/>
          </ac:cxnSpMkLst>
        </pc:cxnChg>
      </pc:sldChg>
      <pc:sldChg chg="addSp delSp modSp del mod setBg setClrOvrMap delDesignElem">
        <pc:chgData name="NORTH, Kirsty (NHS FRIMLEY ICB - D4U1Y)" userId="7701f3df-4feb-4716-946d-0649a47cc4f5" providerId="ADAL" clId="{6F908D27-35A3-4F22-88EF-6C45E2C2D558}" dt="2022-09-13T12:50:45.296" v="1207" actId="47"/>
        <pc:sldMkLst>
          <pc:docMk/>
          <pc:sldMk cId="4294807341" sldId="268"/>
        </pc:sldMkLst>
        <pc:spChg chg="mod">
          <ac:chgData name="NORTH, Kirsty (NHS FRIMLEY ICB - D4U1Y)" userId="7701f3df-4feb-4716-946d-0649a47cc4f5" providerId="ADAL" clId="{6F908D27-35A3-4F22-88EF-6C45E2C2D558}" dt="2022-09-12T14:10:17.132" v="174" actId="26606"/>
          <ac:spMkLst>
            <pc:docMk/>
            <pc:sldMk cId="4294807341" sldId="268"/>
            <ac:spMk id="2" creationId="{2650FE55-DF02-1AC3-F3F5-705B1D3464DA}"/>
          </ac:spMkLst>
        </pc:spChg>
        <pc:spChg chg="mod">
          <ac:chgData name="NORTH, Kirsty (NHS FRIMLEY ICB - D4U1Y)" userId="7701f3df-4feb-4716-946d-0649a47cc4f5" providerId="ADAL" clId="{6F908D27-35A3-4F22-88EF-6C45E2C2D558}" dt="2022-09-12T14:40:54.574" v="800" actId="6549"/>
          <ac:spMkLst>
            <pc:docMk/>
            <pc:sldMk cId="4294807341" sldId="268"/>
            <ac:spMk id="3" creationId="{791F3E95-329F-8013-72AD-8E10D9F32033}"/>
          </ac:spMkLst>
        </pc:spChg>
        <pc:spChg chg="del">
          <ac:chgData name="NORTH, Kirsty (NHS FRIMLEY ICB - D4U1Y)" userId="7701f3df-4feb-4716-946d-0649a47cc4f5" providerId="ADAL" clId="{6F908D27-35A3-4F22-88EF-6C45E2C2D558}" dt="2022-09-12T09:57:22.768" v="88"/>
          <ac:spMkLst>
            <pc:docMk/>
            <pc:sldMk cId="4294807341" sldId="268"/>
            <ac:spMk id="4" creationId="{B6B2B99A-B460-9357-6F7C-06D91452B1CE}"/>
          </ac:spMkLst>
        </pc:spChg>
        <pc:spChg chg="add del mod">
          <ac:chgData name="NORTH, Kirsty (NHS FRIMLEY ICB - D4U1Y)" userId="7701f3df-4feb-4716-946d-0649a47cc4f5" providerId="ADAL" clId="{6F908D27-35A3-4F22-88EF-6C45E2C2D558}" dt="2022-09-12T09:57:22.768" v="88"/>
          <ac:spMkLst>
            <pc:docMk/>
            <pc:sldMk cId="4294807341" sldId="268"/>
            <ac:spMk id="5" creationId="{BDBDAC7B-A439-C0D5-A770-38599FFA6294}"/>
          </ac:spMkLst>
        </pc:spChg>
        <pc:spChg chg="add del mod">
          <ac:chgData name="NORTH, Kirsty (NHS FRIMLEY ICB - D4U1Y)" userId="7701f3df-4feb-4716-946d-0649a47cc4f5" providerId="ADAL" clId="{6F908D27-35A3-4F22-88EF-6C45E2C2D558}" dt="2022-09-12T09:57:22.768" v="88"/>
          <ac:spMkLst>
            <pc:docMk/>
            <pc:sldMk cId="4294807341" sldId="268"/>
            <ac:spMk id="6" creationId="{4CDB432D-C303-9A31-5964-B81B924AF506}"/>
          </ac:spMkLst>
        </pc:spChg>
        <pc:spChg chg="add mod">
          <ac:chgData name="NORTH, Kirsty (NHS FRIMLEY ICB - D4U1Y)" userId="7701f3df-4feb-4716-946d-0649a47cc4f5" providerId="ADAL" clId="{6F908D27-35A3-4F22-88EF-6C45E2C2D558}" dt="2022-09-12T14:10:17.132" v="174" actId="26606"/>
          <ac:spMkLst>
            <pc:docMk/>
            <pc:sldMk cId="4294807341" sldId="268"/>
            <ac:spMk id="7" creationId="{BC64D3C4-B39E-8C2F-A2EF-D58C07F83899}"/>
          </ac:spMkLst>
        </pc:spChg>
        <pc:spChg chg="add mod">
          <ac:chgData name="NORTH, Kirsty (NHS FRIMLEY ICB - D4U1Y)" userId="7701f3df-4feb-4716-946d-0649a47cc4f5" providerId="ADAL" clId="{6F908D27-35A3-4F22-88EF-6C45E2C2D558}" dt="2022-09-12T14:33:46.118" v="574"/>
          <ac:spMkLst>
            <pc:docMk/>
            <pc:sldMk cId="4294807341" sldId="268"/>
            <ac:spMk id="8" creationId="{47F8FBB0-5313-29E8-F1FD-161463465853}"/>
          </ac:spMkLst>
        </pc:spChg>
        <pc:spChg chg="add del">
          <ac:chgData name="NORTH, Kirsty (NHS FRIMLEY ICB - D4U1Y)" userId="7701f3df-4feb-4716-946d-0649a47cc4f5" providerId="ADAL" clId="{6F908D27-35A3-4F22-88EF-6C45E2C2D558}" dt="2022-09-12T09:57:22.768" v="88"/>
          <ac:spMkLst>
            <pc:docMk/>
            <pc:sldMk cId="4294807341" sldId="268"/>
            <ac:spMk id="9" creationId="{10F24D38-B79E-44B4-830E-043F45D96DC2}"/>
          </ac:spMkLst>
        </pc:spChg>
        <pc:spChg chg="add">
          <ac:chgData name="NORTH, Kirsty (NHS FRIMLEY ICB - D4U1Y)" userId="7701f3df-4feb-4716-946d-0649a47cc4f5" providerId="ADAL" clId="{6F908D27-35A3-4F22-88EF-6C45E2C2D558}" dt="2022-09-12T14:10:17.132" v="174" actId="26606"/>
          <ac:spMkLst>
            <pc:docMk/>
            <pc:sldMk cId="4294807341" sldId="268"/>
            <ac:spMk id="12" creationId="{4C608BEB-860E-4094-8511-78603564A75E}"/>
          </ac:spMkLst>
        </pc:spChg>
        <pc:cxnChg chg="add del">
          <ac:chgData name="NORTH, Kirsty (NHS FRIMLEY ICB - D4U1Y)" userId="7701f3df-4feb-4716-946d-0649a47cc4f5" providerId="ADAL" clId="{6F908D27-35A3-4F22-88EF-6C45E2C2D558}" dt="2022-09-12T09:57:22.768" v="88"/>
          <ac:cxnSpMkLst>
            <pc:docMk/>
            <pc:sldMk cId="4294807341" sldId="268"/>
            <ac:cxnSpMk id="11" creationId="{FC469874-256B-45B3-A79C-7591B4BA1ECC}"/>
          </ac:cxnSpMkLst>
        </pc:cxnChg>
        <pc:cxnChg chg="add">
          <ac:chgData name="NORTH, Kirsty (NHS FRIMLEY ICB - D4U1Y)" userId="7701f3df-4feb-4716-946d-0649a47cc4f5" providerId="ADAL" clId="{6F908D27-35A3-4F22-88EF-6C45E2C2D558}" dt="2022-09-12T14:10:17.132" v="174" actId="26606"/>
          <ac:cxnSpMkLst>
            <pc:docMk/>
            <pc:sldMk cId="4294807341" sldId="268"/>
            <ac:cxnSpMk id="14" creationId="{1F16A8D4-FE87-4604-88B2-394B5D1EB437}"/>
          </ac:cxnSpMkLst>
        </pc:cxnChg>
      </pc:sldChg>
      <pc:sldChg chg="addSp delSp modSp del mod setBg setClrOvrMap delDesignElem">
        <pc:chgData name="NORTH, Kirsty (NHS FRIMLEY ICB - D4U1Y)" userId="7701f3df-4feb-4716-946d-0649a47cc4f5" providerId="ADAL" clId="{6F908D27-35A3-4F22-88EF-6C45E2C2D558}" dt="2022-09-12T15:00:48.937" v="862" actId="47"/>
        <pc:sldMkLst>
          <pc:docMk/>
          <pc:sldMk cId="108479956" sldId="269"/>
        </pc:sldMkLst>
        <pc:spChg chg="mod">
          <ac:chgData name="NORTH, Kirsty (NHS FRIMLEY ICB - D4U1Y)" userId="7701f3df-4feb-4716-946d-0649a47cc4f5" providerId="ADAL" clId="{6F908D27-35A3-4F22-88EF-6C45E2C2D558}" dt="2022-09-12T14:10:18.582" v="175" actId="26606"/>
          <ac:spMkLst>
            <pc:docMk/>
            <pc:sldMk cId="108479956" sldId="269"/>
            <ac:spMk id="2" creationId="{B96A67D0-E68B-DE80-CC91-82AAB2B13B7A}"/>
          </ac:spMkLst>
        </pc:spChg>
        <pc:spChg chg="mod">
          <ac:chgData name="NORTH, Kirsty (NHS FRIMLEY ICB - D4U1Y)" userId="7701f3df-4feb-4716-946d-0649a47cc4f5" providerId="ADAL" clId="{6F908D27-35A3-4F22-88EF-6C45E2C2D558}" dt="2022-09-12T14:44:15.643" v="836" actId="20577"/>
          <ac:spMkLst>
            <pc:docMk/>
            <pc:sldMk cId="108479956" sldId="269"/>
            <ac:spMk id="3" creationId="{A77974B4-57F4-5C75-4F78-E5CB804B8D30}"/>
          </ac:spMkLst>
        </pc:spChg>
        <pc:spChg chg="del">
          <ac:chgData name="NORTH, Kirsty (NHS FRIMLEY ICB - D4U1Y)" userId="7701f3df-4feb-4716-946d-0649a47cc4f5" providerId="ADAL" clId="{6F908D27-35A3-4F22-88EF-6C45E2C2D558}" dt="2022-09-12T09:57:20.681" v="86"/>
          <ac:spMkLst>
            <pc:docMk/>
            <pc:sldMk cId="108479956" sldId="269"/>
            <ac:spMk id="4" creationId="{D24AB85A-6050-D9BD-2B0D-AB8C5462745D}"/>
          </ac:spMkLst>
        </pc:spChg>
        <pc:spChg chg="add del mod">
          <ac:chgData name="NORTH, Kirsty (NHS FRIMLEY ICB - D4U1Y)" userId="7701f3df-4feb-4716-946d-0649a47cc4f5" providerId="ADAL" clId="{6F908D27-35A3-4F22-88EF-6C45E2C2D558}" dt="2022-09-12T09:57:20.681" v="86"/>
          <ac:spMkLst>
            <pc:docMk/>
            <pc:sldMk cId="108479956" sldId="269"/>
            <ac:spMk id="5" creationId="{823B4B27-B9D6-7084-8A79-A5F7B06F1EBF}"/>
          </ac:spMkLst>
        </pc:spChg>
        <pc:spChg chg="add del mod">
          <ac:chgData name="NORTH, Kirsty (NHS FRIMLEY ICB - D4U1Y)" userId="7701f3df-4feb-4716-946d-0649a47cc4f5" providerId="ADAL" clId="{6F908D27-35A3-4F22-88EF-6C45E2C2D558}" dt="2022-09-12T09:57:20.681" v="86"/>
          <ac:spMkLst>
            <pc:docMk/>
            <pc:sldMk cId="108479956" sldId="269"/>
            <ac:spMk id="6" creationId="{2E498D4D-D877-8411-CD16-1B442C43923A}"/>
          </ac:spMkLst>
        </pc:spChg>
        <pc:spChg chg="add del mod">
          <ac:chgData name="NORTH, Kirsty (NHS FRIMLEY ICB - D4U1Y)" userId="7701f3df-4feb-4716-946d-0649a47cc4f5" providerId="ADAL" clId="{6F908D27-35A3-4F22-88EF-6C45E2C2D558}" dt="2022-09-12T14:55:50.369" v="837" actId="931"/>
          <ac:spMkLst>
            <pc:docMk/>
            <pc:sldMk cId="108479956" sldId="269"/>
            <ac:spMk id="7" creationId="{C3F4EE2B-6B65-A723-4358-FB8885A9F5D8}"/>
          </ac:spMkLst>
        </pc:spChg>
        <pc:spChg chg="add mod">
          <ac:chgData name="NORTH, Kirsty (NHS FRIMLEY ICB - D4U1Y)" userId="7701f3df-4feb-4716-946d-0649a47cc4f5" providerId="ADAL" clId="{6F908D27-35A3-4F22-88EF-6C45E2C2D558}" dt="2022-09-12T14:33:47.170" v="575"/>
          <ac:spMkLst>
            <pc:docMk/>
            <pc:sldMk cId="108479956" sldId="269"/>
            <ac:spMk id="8" creationId="{4B8A5B3E-006B-A9AE-6BFE-6DF99FC530D3}"/>
          </ac:spMkLst>
        </pc:spChg>
        <pc:spChg chg="add del">
          <ac:chgData name="NORTH, Kirsty (NHS FRIMLEY ICB - D4U1Y)" userId="7701f3df-4feb-4716-946d-0649a47cc4f5" providerId="ADAL" clId="{6F908D27-35A3-4F22-88EF-6C45E2C2D558}" dt="2022-09-12T09:57:20.681" v="86"/>
          <ac:spMkLst>
            <pc:docMk/>
            <pc:sldMk cId="108479956" sldId="269"/>
            <ac:spMk id="9" creationId="{10F24D38-B79E-44B4-830E-043F45D96DC2}"/>
          </ac:spMkLst>
        </pc:spChg>
        <pc:spChg chg="add">
          <ac:chgData name="NORTH, Kirsty (NHS FRIMLEY ICB - D4U1Y)" userId="7701f3df-4feb-4716-946d-0649a47cc4f5" providerId="ADAL" clId="{6F908D27-35A3-4F22-88EF-6C45E2C2D558}" dt="2022-09-12T14:10:18.582" v="175" actId="26606"/>
          <ac:spMkLst>
            <pc:docMk/>
            <pc:sldMk cId="108479956" sldId="269"/>
            <ac:spMk id="12" creationId="{4C608BEB-860E-4094-8511-78603564A75E}"/>
          </ac:spMkLst>
        </pc:spChg>
        <pc:picChg chg="add mod">
          <ac:chgData name="NORTH, Kirsty (NHS FRIMLEY ICB - D4U1Y)" userId="7701f3df-4feb-4716-946d-0649a47cc4f5" providerId="ADAL" clId="{6F908D27-35A3-4F22-88EF-6C45E2C2D558}" dt="2022-09-12T14:55:52.150" v="839" actId="962"/>
          <ac:picMkLst>
            <pc:docMk/>
            <pc:sldMk cId="108479956" sldId="269"/>
            <ac:picMk id="5" creationId="{EF06AADC-0B3A-080D-D809-267152E14910}"/>
          </ac:picMkLst>
        </pc:picChg>
        <pc:cxnChg chg="add del">
          <ac:chgData name="NORTH, Kirsty (NHS FRIMLEY ICB - D4U1Y)" userId="7701f3df-4feb-4716-946d-0649a47cc4f5" providerId="ADAL" clId="{6F908D27-35A3-4F22-88EF-6C45E2C2D558}" dt="2022-09-12T09:57:20.681" v="86"/>
          <ac:cxnSpMkLst>
            <pc:docMk/>
            <pc:sldMk cId="108479956" sldId="269"/>
            <ac:cxnSpMk id="11" creationId="{FC469874-256B-45B3-A79C-7591B4BA1ECC}"/>
          </ac:cxnSpMkLst>
        </pc:cxnChg>
        <pc:cxnChg chg="add">
          <ac:chgData name="NORTH, Kirsty (NHS FRIMLEY ICB - D4U1Y)" userId="7701f3df-4feb-4716-946d-0649a47cc4f5" providerId="ADAL" clId="{6F908D27-35A3-4F22-88EF-6C45E2C2D558}" dt="2022-09-12T14:10:18.582" v="175" actId="26606"/>
          <ac:cxnSpMkLst>
            <pc:docMk/>
            <pc:sldMk cId="108479956" sldId="269"/>
            <ac:cxnSpMk id="14" creationId="{1F16A8D4-FE87-4604-88B2-394B5D1EB437}"/>
          </ac:cxnSpMkLst>
        </pc:cxnChg>
      </pc:sldChg>
      <pc:sldChg chg="addSp delSp modSp del mod setBg setClrOvrMap delDesignElem">
        <pc:chgData name="NORTH, Kirsty (NHS FRIMLEY ICB - D4U1Y)" userId="7701f3df-4feb-4716-946d-0649a47cc4f5" providerId="ADAL" clId="{6F908D27-35A3-4F22-88EF-6C45E2C2D558}" dt="2022-09-13T12:51:07.017" v="1221" actId="47"/>
        <pc:sldMkLst>
          <pc:docMk/>
          <pc:sldMk cId="1193682051" sldId="270"/>
        </pc:sldMkLst>
        <pc:spChg chg="mod">
          <ac:chgData name="NORTH, Kirsty (NHS FRIMLEY ICB - D4U1Y)" userId="7701f3df-4feb-4716-946d-0649a47cc4f5" providerId="ADAL" clId="{6F908D27-35A3-4F22-88EF-6C45E2C2D558}" dt="2022-09-12T14:10:21.365" v="176" actId="26606"/>
          <ac:spMkLst>
            <pc:docMk/>
            <pc:sldMk cId="1193682051" sldId="270"/>
            <ac:spMk id="2" creationId="{02FED10B-8213-162E-D931-6103AC1BF59C}"/>
          </ac:spMkLst>
        </pc:spChg>
        <pc:spChg chg="mod">
          <ac:chgData name="NORTH, Kirsty (NHS FRIMLEY ICB - D4U1Y)" userId="7701f3df-4feb-4716-946d-0649a47cc4f5" providerId="ADAL" clId="{6F908D27-35A3-4F22-88EF-6C45E2C2D558}" dt="2022-09-12T14:28:11.446" v="506" actId="20577"/>
          <ac:spMkLst>
            <pc:docMk/>
            <pc:sldMk cId="1193682051" sldId="270"/>
            <ac:spMk id="3" creationId="{2DF9A4D6-7870-FFCC-FFCE-2270B52FB8D3}"/>
          </ac:spMkLst>
        </pc:spChg>
        <pc:spChg chg="del">
          <ac:chgData name="NORTH, Kirsty (NHS FRIMLEY ICB - D4U1Y)" userId="7701f3df-4feb-4716-946d-0649a47cc4f5" providerId="ADAL" clId="{6F908D27-35A3-4F22-88EF-6C45E2C2D558}" dt="2022-09-12T09:57:18.512" v="82"/>
          <ac:spMkLst>
            <pc:docMk/>
            <pc:sldMk cId="1193682051" sldId="270"/>
            <ac:spMk id="4" creationId="{B71F22CE-D03D-8C86-ACB5-06BF85CC7717}"/>
          </ac:spMkLst>
        </pc:spChg>
        <pc:spChg chg="add del mod">
          <ac:chgData name="NORTH, Kirsty (NHS FRIMLEY ICB - D4U1Y)" userId="7701f3df-4feb-4716-946d-0649a47cc4f5" providerId="ADAL" clId="{6F908D27-35A3-4F22-88EF-6C45E2C2D558}" dt="2022-09-12T09:57:18.512" v="82"/>
          <ac:spMkLst>
            <pc:docMk/>
            <pc:sldMk cId="1193682051" sldId="270"/>
            <ac:spMk id="5" creationId="{A1E6A2BD-0C94-0488-DD73-3AAD271A9F1E}"/>
          </ac:spMkLst>
        </pc:spChg>
        <pc:spChg chg="add del mod">
          <ac:chgData name="NORTH, Kirsty (NHS FRIMLEY ICB - D4U1Y)" userId="7701f3df-4feb-4716-946d-0649a47cc4f5" providerId="ADAL" clId="{6F908D27-35A3-4F22-88EF-6C45E2C2D558}" dt="2022-09-12T09:57:18.512" v="82"/>
          <ac:spMkLst>
            <pc:docMk/>
            <pc:sldMk cId="1193682051" sldId="270"/>
            <ac:spMk id="6" creationId="{E9F34D03-467D-E3F9-9150-07CC94C2D419}"/>
          </ac:spMkLst>
        </pc:spChg>
        <pc:spChg chg="add mod">
          <ac:chgData name="NORTH, Kirsty (NHS FRIMLEY ICB - D4U1Y)" userId="7701f3df-4feb-4716-946d-0649a47cc4f5" providerId="ADAL" clId="{6F908D27-35A3-4F22-88EF-6C45E2C2D558}" dt="2022-09-12T14:28:00.229" v="469" actId="27636"/>
          <ac:spMkLst>
            <pc:docMk/>
            <pc:sldMk cId="1193682051" sldId="270"/>
            <ac:spMk id="7" creationId="{C2BA61AC-A558-DCFF-E487-ADDCFA13987A}"/>
          </ac:spMkLst>
        </pc:spChg>
        <pc:spChg chg="add mod">
          <ac:chgData name="NORTH, Kirsty (NHS FRIMLEY ICB - D4U1Y)" userId="7701f3df-4feb-4716-946d-0649a47cc4f5" providerId="ADAL" clId="{6F908D27-35A3-4F22-88EF-6C45E2C2D558}" dt="2022-09-12T14:33:48.979" v="576"/>
          <ac:spMkLst>
            <pc:docMk/>
            <pc:sldMk cId="1193682051" sldId="270"/>
            <ac:spMk id="8" creationId="{EFD0A952-74E5-FEED-7735-B73E5BCCE60F}"/>
          </ac:spMkLst>
        </pc:spChg>
        <pc:spChg chg="add del">
          <ac:chgData name="NORTH, Kirsty (NHS FRIMLEY ICB - D4U1Y)" userId="7701f3df-4feb-4716-946d-0649a47cc4f5" providerId="ADAL" clId="{6F908D27-35A3-4F22-88EF-6C45E2C2D558}" dt="2022-09-12T09:57:18.512" v="82"/>
          <ac:spMkLst>
            <pc:docMk/>
            <pc:sldMk cId="1193682051" sldId="270"/>
            <ac:spMk id="9" creationId="{10F24D38-B79E-44B4-830E-043F45D96DC2}"/>
          </ac:spMkLst>
        </pc:spChg>
        <pc:spChg chg="add">
          <ac:chgData name="NORTH, Kirsty (NHS FRIMLEY ICB - D4U1Y)" userId="7701f3df-4feb-4716-946d-0649a47cc4f5" providerId="ADAL" clId="{6F908D27-35A3-4F22-88EF-6C45E2C2D558}" dt="2022-09-12T14:10:21.365" v="176" actId="26606"/>
          <ac:spMkLst>
            <pc:docMk/>
            <pc:sldMk cId="1193682051" sldId="270"/>
            <ac:spMk id="12" creationId="{4C608BEB-860E-4094-8511-78603564A75E}"/>
          </ac:spMkLst>
        </pc:spChg>
        <pc:cxnChg chg="add del">
          <ac:chgData name="NORTH, Kirsty (NHS FRIMLEY ICB - D4U1Y)" userId="7701f3df-4feb-4716-946d-0649a47cc4f5" providerId="ADAL" clId="{6F908D27-35A3-4F22-88EF-6C45E2C2D558}" dt="2022-09-12T09:57:18.512" v="82"/>
          <ac:cxnSpMkLst>
            <pc:docMk/>
            <pc:sldMk cId="1193682051" sldId="270"/>
            <ac:cxnSpMk id="11" creationId="{FC469874-256B-45B3-A79C-7591B4BA1ECC}"/>
          </ac:cxnSpMkLst>
        </pc:cxnChg>
        <pc:cxnChg chg="add">
          <ac:chgData name="NORTH, Kirsty (NHS FRIMLEY ICB - D4U1Y)" userId="7701f3df-4feb-4716-946d-0649a47cc4f5" providerId="ADAL" clId="{6F908D27-35A3-4F22-88EF-6C45E2C2D558}" dt="2022-09-12T14:10:21.365" v="176" actId="26606"/>
          <ac:cxnSpMkLst>
            <pc:docMk/>
            <pc:sldMk cId="1193682051" sldId="270"/>
            <ac:cxnSpMk id="14" creationId="{1F16A8D4-FE87-4604-88B2-394B5D1EB437}"/>
          </ac:cxnSpMkLst>
        </pc:cxnChg>
      </pc:sldChg>
      <pc:sldChg chg="add del setBg">
        <pc:chgData name="NORTH, Kirsty (NHS FRIMLEY ICB - D4U1Y)" userId="7701f3df-4feb-4716-946d-0649a47cc4f5" providerId="ADAL" clId="{6F908D27-35A3-4F22-88EF-6C45E2C2D558}" dt="2022-09-12T14:07:11.250" v="152" actId="47"/>
        <pc:sldMkLst>
          <pc:docMk/>
          <pc:sldMk cId="140712617" sldId="271"/>
        </pc:sldMkLst>
      </pc:sldChg>
      <pc:sldChg chg="addSp delSp modSp add mod ord">
        <pc:chgData name="NORTH, Kirsty (NHS FRIMLEY ICB - D4U1Y)" userId="7701f3df-4feb-4716-946d-0649a47cc4f5" providerId="ADAL" clId="{6F908D27-35A3-4F22-88EF-6C45E2C2D558}" dt="2022-09-13T11:07:09.235" v="1119" actId="962"/>
        <pc:sldMkLst>
          <pc:docMk/>
          <pc:sldMk cId="269882056" sldId="271"/>
        </pc:sldMkLst>
        <pc:spChg chg="add del mod">
          <ac:chgData name="NORTH, Kirsty (NHS FRIMLEY ICB - D4U1Y)" userId="7701f3df-4feb-4716-946d-0649a47cc4f5" providerId="ADAL" clId="{6F908D27-35A3-4F22-88EF-6C45E2C2D558}" dt="2022-09-13T11:07:08.233" v="1117" actId="931"/>
          <ac:spMkLst>
            <pc:docMk/>
            <pc:sldMk cId="269882056" sldId="271"/>
            <ac:spMk id="3" creationId="{6262EA49-6021-FDF2-1265-0D0DFCF27E90}"/>
          </ac:spMkLst>
        </pc:spChg>
        <pc:spChg chg="add del mod">
          <ac:chgData name="NORTH, Kirsty (NHS FRIMLEY ICB - D4U1Y)" userId="7701f3df-4feb-4716-946d-0649a47cc4f5" providerId="ADAL" clId="{6F908D27-35A3-4F22-88EF-6C45E2C2D558}" dt="2022-09-12T15:00:30.503" v="847" actId="931"/>
          <ac:spMkLst>
            <pc:docMk/>
            <pc:sldMk cId="269882056" sldId="271"/>
            <ac:spMk id="3" creationId="{D7FFA990-5249-0F19-121F-E0DD11BE73F6}"/>
          </ac:spMkLst>
        </pc:spChg>
        <pc:spChg chg="mod">
          <ac:chgData name="NORTH, Kirsty (NHS FRIMLEY ICB - D4U1Y)" userId="7701f3df-4feb-4716-946d-0649a47cc4f5" providerId="ADAL" clId="{6F908D27-35A3-4F22-88EF-6C45E2C2D558}" dt="2022-09-12T15:01:20.496" v="872" actId="20577"/>
          <ac:spMkLst>
            <pc:docMk/>
            <pc:sldMk cId="269882056" sldId="271"/>
            <ac:spMk id="8" creationId="{CDA8CA32-4356-1B3E-F73D-17DEBB525A41}"/>
          </ac:spMkLst>
        </pc:spChg>
        <pc:spChg chg="mod">
          <ac:chgData name="NORTH, Kirsty (NHS FRIMLEY ICB - D4U1Y)" userId="7701f3df-4feb-4716-946d-0649a47cc4f5" providerId="ADAL" clId="{6F908D27-35A3-4F22-88EF-6C45E2C2D558}" dt="2022-09-12T15:00:36.114" v="860" actId="20577"/>
          <ac:spMkLst>
            <pc:docMk/>
            <pc:sldMk cId="269882056" sldId="271"/>
            <ac:spMk id="9" creationId="{7B1F1DB0-44CC-EAB8-9833-A311C3BE0701}"/>
          </ac:spMkLst>
        </pc:spChg>
        <pc:spChg chg="mod">
          <ac:chgData name="NORTH, Kirsty (NHS FRIMLEY ICB - D4U1Y)" userId="7701f3df-4feb-4716-946d-0649a47cc4f5" providerId="ADAL" clId="{6F908D27-35A3-4F22-88EF-6C45E2C2D558}" dt="2022-09-12T15:01:47.448" v="892" actId="6549"/>
          <ac:spMkLst>
            <pc:docMk/>
            <pc:sldMk cId="269882056" sldId="271"/>
            <ac:spMk id="11" creationId="{FB0746F0-462C-5CE1-141A-B967E4BE4EF7}"/>
          </ac:spMkLst>
        </pc:spChg>
        <pc:picChg chg="add del mod">
          <ac:chgData name="NORTH, Kirsty (NHS FRIMLEY ICB - D4U1Y)" userId="7701f3df-4feb-4716-946d-0649a47cc4f5" providerId="ADAL" clId="{6F908D27-35A3-4F22-88EF-6C45E2C2D558}" dt="2022-09-13T11:07:01.529" v="1116" actId="478"/>
          <ac:picMkLst>
            <pc:docMk/>
            <pc:sldMk cId="269882056" sldId="271"/>
            <ac:picMk id="5" creationId="{11759E31-8158-FA0C-B98B-721DDF50E4D1}"/>
          </ac:picMkLst>
        </pc:picChg>
        <pc:picChg chg="add mod">
          <ac:chgData name="NORTH, Kirsty (NHS FRIMLEY ICB - D4U1Y)" userId="7701f3df-4feb-4716-946d-0649a47cc4f5" providerId="ADAL" clId="{6F908D27-35A3-4F22-88EF-6C45E2C2D558}" dt="2022-09-13T11:07:09.235" v="1119" actId="962"/>
          <ac:picMkLst>
            <pc:docMk/>
            <pc:sldMk cId="269882056" sldId="271"/>
            <ac:picMk id="6" creationId="{30B24B39-0E30-BE7C-B039-441E9A915D75}"/>
          </ac:picMkLst>
        </pc:picChg>
        <pc:picChg chg="del">
          <ac:chgData name="NORTH, Kirsty (NHS FRIMLEY ICB - D4U1Y)" userId="7701f3df-4feb-4716-946d-0649a47cc4f5" providerId="ADAL" clId="{6F908D27-35A3-4F22-88EF-6C45E2C2D558}" dt="2022-09-12T15:00:25.047" v="846" actId="478"/>
          <ac:picMkLst>
            <pc:docMk/>
            <pc:sldMk cId="269882056" sldId="271"/>
            <ac:picMk id="7" creationId="{3E691548-7FD6-5D53-19F9-87B698672071}"/>
          </ac:picMkLst>
        </pc:picChg>
      </pc:sldChg>
      <pc:sldChg chg="add del setBg">
        <pc:chgData name="NORTH, Kirsty (NHS FRIMLEY ICB - D4U1Y)" userId="7701f3df-4feb-4716-946d-0649a47cc4f5" providerId="ADAL" clId="{6F908D27-35A3-4F22-88EF-6C45E2C2D558}" dt="2022-09-12T10:00:07.913" v="150" actId="47"/>
        <pc:sldMkLst>
          <pc:docMk/>
          <pc:sldMk cId="2158113588" sldId="271"/>
        </pc:sldMkLst>
      </pc:sldChg>
      <pc:sldChg chg="addSp delSp modSp add mod">
        <pc:chgData name="NORTH, Kirsty (NHS FRIMLEY ICB - D4U1Y)" userId="7701f3df-4feb-4716-946d-0649a47cc4f5" providerId="ADAL" clId="{6F908D27-35A3-4F22-88EF-6C45E2C2D558}" dt="2022-09-13T12:53:37.105" v="1225" actId="962"/>
        <pc:sldMkLst>
          <pc:docMk/>
          <pc:sldMk cId="3950373083" sldId="272"/>
        </pc:sldMkLst>
        <pc:spChg chg="add del mod">
          <ac:chgData name="NORTH, Kirsty (NHS FRIMLEY ICB - D4U1Y)" userId="7701f3df-4feb-4716-946d-0649a47cc4f5" providerId="ADAL" clId="{6F908D27-35A3-4F22-88EF-6C45E2C2D558}" dt="2022-09-13T08:46:43.345" v="906" actId="931"/>
          <ac:spMkLst>
            <pc:docMk/>
            <pc:sldMk cId="3950373083" sldId="272"/>
            <ac:spMk id="3" creationId="{EFFA7EC8-9780-36F2-3868-6E89DEACE534}"/>
          </ac:spMkLst>
        </pc:spChg>
        <pc:spChg chg="del">
          <ac:chgData name="NORTH, Kirsty (NHS FRIMLEY ICB - D4U1Y)" userId="7701f3df-4feb-4716-946d-0649a47cc4f5" providerId="ADAL" clId="{6F908D27-35A3-4F22-88EF-6C45E2C2D558}" dt="2022-09-13T08:46:54.613" v="911" actId="478"/>
          <ac:spMkLst>
            <pc:docMk/>
            <pc:sldMk cId="3950373083" sldId="272"/>
            <ac:spMk id="8" creationId="{CDA8CA32-4356-1B3E-F73D-17DEBB525A41}"/>
          </ac:spMkLst>
        </pc:spChg>
        <pc:spChg chg="mod">
          <ac:chgData name="NORTH, Kirsty (NHS FRIMLEY ICB - D4U1Y)" userId="7701f3df-4feb-4716-946d-0649a47cc4f5" providerId="ADAL" clId="{6F908D27-35A3-4F22-88EF-6C45E2C2D558}" dt="2022-09-13T08:46:24.390" v="903" actId="20577"/>
          <ac:spMkLst>
            <pc:docMk/>
            <pc:sldMk cId="3950373083" sldId="272"/>
            <ac:spMk id="9" creationId="{7B1F1DB0-44CC-EAB8-9833-A311C3BE0701}"/>
          </ac:spMkLst>
        </pc:spChg>
        <pc:spChg chg="add del mod">
          <ac:chgData name="NORTH, Kirsty (NHS FRIMLEY ICB - D4U1Y)" userId="7701f3df-4feb-4716-946d-0649a47cc4f5" providerId="ADAL" clId="{6F908D27-35A3-4F22-88EF-6C45E2C2D558}" dt="2022-09-13T12:53:35.597" v="1223" actId="931"/>
          <ac:spMkLst>
            <pc:docMk/>
            <pc:sldMk cId="3950373083" sldId="272"/>
            <ac:spMk id="10" creationId="{EF45BAA0-5CEE-D93E-082F-810AB1F204C6}"/>
          </ac:spMkLst>
        </pc:spChg>
        <pc:spChg chg="mod">
          <ac:chgData name="NORTH, Kirsty (NHS FRIMLEY ICB - D4U1Y)" userId="7701f3df-4feb-4716-946d-0649a47cc4f5" providerId="ADAL" clId="{6F908D27-35A3-4F22-88EF-6C45E2C2D558}" dt="2022-09-13T08:46:33.070" v="904"/>
          <ac:spMkLst>
            <pc:docMk/>
            <pc:sldMk cId="3950373083" sldId="272"/>
            <ac:spMk id="11" creationId="{FB0746F0-462C-5CE1-141A-B967E4BE4EF7}"/>
          </ac:spMkLst>
        </pc:spChg>
        <pc:spChg chg="add mod">
          <ac:chgData name="NORTH, Kirsty (NHS FRIMLEY ICB - D4U1Y)" userId="7701f3df-4feb-4716-946d-0649a47cc4f5" providerId="ADAL" clId="{6F908D27-35A3-4F22-88EF-6C45E2C2D558}" dt="2022-09-13T08:46:59.158" v="912" actId="1076"/>
          <ac:spMkLst>
            <pc:docMk/>
            <pc:sldMk cId="3950373083" sldId="272"/>
            <ac:spMk id="12" creationId="{CC0D1214-BC77-620C-0C1F-BA585EF33A24}"/>
          </ac:spMkLst>
        </pc:spChg>
        <pc:picChg chg="add del mod">
          <ac:chgData name="NORTH, Kirsty (NHS FRIMLEY ICB - D4U1Y)" userId="7701f3df-4feb-4716-946d-0649a47cc4f5" providerId="ADAL" clId="{6F908D27-35A3-4F22-88EF-6C45E2C2D558}" dt="2022-09-13T12:53:25.270" v="1222" actId="478"/>
          <ac:picMkLst>
            <pc:docMk/>
            <pc:sldMk cId="3950373083" sldId="272"/>
            <ac:picMk id="5" creationId="{4A5279D2-3D1A-5285-ABC4-66861EDF773F}"/>
          </ac:picMkLst>
        </pc:picChg>
        <pc:picChg chg="del">
          <ac:chgData name="NORTH, Kirsty (NHS FRIMLEY ICB - D4U1Y)" userId="7701f3df-4feb-4716-946d-0649a47cc4f5" providerId="ADAL" clId="{6F908D27-35A3-4F22-88EF-6C45E2C2D558}" dt="2022-09-13T08:46:35.876" v="905" actId="478"/>
          <ac:picMkLst>
            <pc:docMk/>
            <pc:sldMk cId="3950373083" sldId="272"/>
            <ac:picMk id="7" creationId="{3E691548-7FD6-5D53-19F9-87B698672071}"/>
          </ac:picMkLst>
        </pc:picChg>
        <pc:picChg chg="add mod">
          <ac:chgData name="NORTH, Kirsty (NHS FRIMLEY ICB - D4U1Y)" userId="7701f3df-4feb-4716-946d-0649a47cc4f5" providerId="ADAL" clId="{6F908D27-35A3-4F22-88EF-6C45E2C2D558}" dt="2022-09-13T12:53:37.105" v="1225" actId="962"/>
          <ac:picMkLst>
            <pc:docMk/>
            <pc:sldMk cId="3950373083" sldId="272"/>
            <ac:picMk id="14" creationId="{95B7FB6B-CA29-CD17-30BA-BCDA77FF4F4B}"/>
          </ac:picMkLst>
        </pc:picChg>
      </pc:sldChg>
      <pc:sldChg chg="addSp delSp modSp add mod">
        <pc:chgData name="NORTH, Kirsty (NHS FRIMLEY ICB - D4U1Y)" userId="7701f3df-4feb-4716-946d-0649a47cc4f5" providerId="ADAL" clId="{6F908D27-35A3-4F22-88EF-6C45E2C2D558}" dt="2022-09-13T09:13:18.137" v="941" actId="27636"/>
        <pc:sldMkLst>
          <pc:docMk/>
          <pc:sldMk cId="3766737644" sldId="273"/>
        </pc:sldMkLst>
        <pc:spChg chg="add del mod">
          <ac:chgData name="NORTH, Kirsty (NHS FRIMLEY ICB - D4U1Y)" userId="7701f3df-4feb-4716-946d-0649a47cc4f5" providerId="ADAL" clId="{6F908D27-35A3-4F22-88EF-6C45E2C2D558}" dt="2022-09-13T09:13:06.290" v="939"/>
          <ac:spMkLst>
            <pc:docMk/>
            <pc:sldMk cId="3766737644" sldId="273"/>
            <ac:spMk id="6" creationId="{842F6B57-5EB3-3962-22F6-40127FE8177E}"/>
          </ac:spMkLst>
        </pc:spChg>
        <pc:spChg chg="mod">
          <ac:chgData name="NORTH, Kirsty (NHS FRIMLEY ICB - D4U1Y)" userId="7701f3df-4feb-4716-946d-0649a47cc4f5" providerId="ADAL" clId="{6F908D27-35A3-4F22-88EF-6C45E2C2D558}" dt="2022-09-13T09:12:44.295" v="922" actId="20577"/>
          <ac:spMkLst>
            <pc:docMk/>
            <pc:sldMk cId="3766737644" sldId="273"/>
            <ac:spMk id="9" creationId="{7B1F1DB0-44CC-EAB8-9833-A311C3BE0701}"/>
          </ac:spMkLst>
        </pc:spChg>
        <pc:spChg chg="mod">
          <ac:chgData name="NORTH, Kirsty (NHS FRIMLEY ICB - D4U1Y)" userId="7701f3df-4feb-4716-946d-0649a47cc4f5" providerId="ADAL" clId="{6F908D27-35A3-4F22-88EF-6C45E2C2D558}" dt="2022-09-13T09:13:18.137" v="941" actId="27636"/>
          <ac:spMkLst>
            <pc:docMk/>
            <pc:sldMk cId="3766737644" sldId="273"/>
            <ac:spMk id="11" creationId="{FB0746F0-462C-5CE1-141A-B967E4BE4EF7}"/>
          </ac:spMkLst>
        </pc:spChg>
        <pc:spChg chg="mod">
          <ac:chgData name="NORTH, Kirsty (NHS FRIMLEY ICB - D4U1Y)" userId="7701f3df-4feb-4716-946d-0649a47cc4f5" providerId="ADAL" clId="{6F908D27-35A3-4F22-88EF-6C45E2C2D558}" dt="2022-09-13T09:12:52.349" v="932" actId="6549"/>
          <ac:spMkLst>
            <pc:docMk/>
            <pc:sldMk cId="3766737644" sldId="273"/>
            <ac:spMk id="12" creationId="{CC0D1214-BC77-620C-0C1F-BA585EF33A24}"/>
          </ac:spMkLst>
        </pc:spChg>
        <pc:picChg chg="add del mod">
          <ac:chgData name="NORTH, Kirsty (NHS FRIMLEY ICB - D4U1Y)" userId="7701f3df-4feb-4716-946d-0649a47cc4f5" providerId="ADAL" clId="{6F908D27-35A3-4F22-88EF-6C45E2C2D558}" dt="2022-09-13T09:13:04.651" v="938" actId="21"/>
          <ac:picMkLst>
            <pc:docMk/>
            <pc:sldMk cId="3766737644" sldId="273"/>
            <ac:picMk id="3" creationId="{5FE8C965-66EE-51C2-2D79-E24420468745}"/>
          </ac:picMkLst>
        </pc:picChg>
        <pc:picChg chg="del">
          <ac:chgData name="NORTH, Kirsty (NHS FRIMLEY ICB - D4U1Y)" userId="7701f3df-4feb-4716-946d-0649a47cc4f5" providerId="ADAL" clId="{6F908D27-35A3-4F22-88EF-6C45E2C2D558}" dt="2022-09-13T09:12:59.277" v="936" actId="478"/>
          <ac:picMkLst>
            <pc:docMk/>
            <pc:sldMk cId="3766737644" sldId="273"/>
            <ac:picMk id="5" creationId="{4A5279D2-3D1A-5285-ABC4-66861EDF773F}"/>
          </ac:picMkLst>
        </pc:picChg>
        <pc:picChg chg="add mod">
          <ac:chgData name="NORTH, Kirsty (NHS FRIMLEY ICB - D4U1Y)" userId="7701f3df-4feb-4716-946d-0649a47cc4f5" providerId="ADAL" clId="{6F908D27-35A3-4F22-88EF-6C45E2C2D558}" dt="2022-09-13T09:13:06.290" v="939"/>
          <ac:picMkLst>
            <pc:docMk/>
            <pc:sldMk cId="3766737644" sldId="273"/>
            <ac:picMk id="13" creationId="{DB7BD51D-624E-6F7D-16DB-565621DAF606}"/>
          </ac:picMkLst>
        </pc:picChg>
      </pc:sldChg>
      <pc:sldChg chg="addSp delSp modSp add mod">
        <pc:chgData name="NORTH, Kirsty (NHS FRIMLEY ICB - D4U1Y)" userId="7701f3df-4feb-4716-946d-0649a47cc4f5" providerId="ADAL" clId="{6F908D27-35A3-4F22-88EF-6C45E2C2D558}" dt="2022-09-13T09:21:26.240" v="1026" actId="20577"/>
        <pc:sldMkLst>
          <pc:docMk/>
          <pc:sldMk cId="1561983015" sldId="274"/>
        </pc:sldMkLst>
        <pc:spChg chg="add del mod">
          <ac:chgData name="NORTH, Kirsty (NHS FRIMLEY ICB - D4U1Y)" userId="7701f3df-4feb-4716-946d-0649a47cc4f5" providerId="ADAL" clId="{6F908D27-35A3-4F22-88EF-6C45E2C2D558}" dt="2022-09-13T09:21:05.742" v="996" actId="931"/>
          <ac:spMkLst>
            <pc:docMk/>
            <pc:sldMk cId="1561983015" sldId="274"/>
            <ac:spMk id="3" creationId="{CD983086-9867-E31C-39EC-ADE6E052BB6A}"/>
          </ac:spMkLst>
        </pc:spChg>
        <pc:spChg chg="mod">
          <ac:chgData name="NORTH, Kirsty (NHS FRIMLEY ICB - D4U1Y)" userId="7701f3df-4feb-4716-946d-0649a47cc4f5" providerId="ADAL" clId="{6F908D27-35A3-4F22-88EF-6C45E2C2D558}" dt="2022-09-13T09:20:36.767" v="994" actId="20577"/>
          <ac:spMkLst>
            <pc:docMk/>
            <pc:sldMk cId="1561983015" sldId="274"/>
            <ac:spMk id="9" creationId="{7B1F1DB0-44CC-EAB8-9833-A311C3BE0701}"/>
          </ac:spMkLst>
        </pc:spChg>
        <pc:spChg chg="mod">
          <ac:chgData name="NORTH, Kirsty (NHS FRIMLEY ICB - D4U1Y)" userId="7701f3df-4feb-4716-946d-0649a47cc4f5" providerId="ADAL" clId="{6F908D27-35A3-4F22-88EF-6C45E2C2D558}" dt="2022-09-13T09:21:14.672" v="1000" actId="27636"/>
          <ac:spMkLst>
            <pc:docMk/>
            <pc:sldMk cId="1561983015" sldId="274"/>
            <ac:spMk id="11" creationId="{FB0746F0-462C-5CE1-141A-B967E4BE4EF7}"/>
          </ac:spMkLst>
        </pc:spChg>
        <pc:spChg chg="mod">
          <ac:chgData name="NORTH, Kirsty (NHS FRIMLEY ICB - D4U1Y)" userId="7701f3df-4feb-4716-946d-0649a47cc4f5" providerId="ADAL" clId="{6F908D27-35A3-4F22-88EF-6C45E2C2D558}" dt="2022-09-13T09:21:26.240" v="1026" actId="20577"/>
          <ac:spMkLst>
            <pc:docMk/>
            <pc:sldMk cId="1561983015" sldId="274"/>
            <ac:spMk id="12" creationId="{CC0D1214-BC77-620C-0C1F-BA585EF33A24}"/>
          </ac:spMkLst>
        </pc:spChg>
        <pc:picChg chg="add mod">
          <ac:chgData name="NORTH, Kirsty (NHS FRIMLEY ICB - D4U1Y)" userId="7701f3df-4feb-4716-946d-0649a47cc4f5" providerId="ADAL" clId="{6F908D27-35A3-4F22-88EF-6C45E2C2D558}" dt="2022-09-13T09:21:07.324" v="998" actId="962"/>
          <ac:picMkLst>
            <pc:docMk/>
            <pc:sldMk cId="1561983015" sldId="274"/>
            <ac:picMk id="5" creationId="{78A4604F-F57F-5FE7-1989-0A8978D91F8F}"/>
          </ac:picMkLst>
        </pc:picChg>
        <pc:picChg chg="del">
          <ac:chgData name="NORTH, Kirsty (NHS FRIMLEY ICB - D4U1Y)" userId="7701f3df-4feb-4716-946d-0649a47cc4f5" providerId="ADAL" clId="{6F908D27-35A3-4F22-88EF-6C45E2C2D558}" dt="2022-09-13T09:20:38.666" v="995" actId="478"/>
          <ac:picMkLst>
            <pc:docMk/>
            <pc:sldMk cId="1561983015" sldId="274"/>
            <ac:picMk id="13" creationId="{DB7BD51D-624E-6F7D-16DB-565621DAF606}"/>
          </ac:picMkLst>
        </pc:picChg>
      </pc:sldChg>
      <pc:sldChg chg="addSp delSp modSp add mod">
        <pc:chgData name="NORTH, Kirsty (NHS FRIMLEY ICB - D4U1Y)" userId="7701f3df-4feb-4716-946d-0649a47cc4f5" providerId="ADAL" clId="{6F908D27-35A3-4F22-88EF-6C45E2C2D558}" dt="2022-09-13T09:39:59.350" v="1053" actId="962"/>
        <pc:sldMkLst>
          <pc:docMk/>
          <pc:sldMk cId="644113184" sldId="275"/>
        </pc:sldMkLst>
        <pc:spChg chg="add del mod">
          <ac:chgData name="NORTH, Kirsty (NHS FRIMLEY ICB - D4U1Y)" userId="7701f3df-4feb-4716-946d-0649a47cc4f5" providerId="ADAL" clId="{6F908D27-35A3-4F22-88EF-6C45E2C2D558}" dt="2022-09-13T09:39:58.412" v="1051" actId="931"/>
          <ac:spMkLst>
            <pc:docMk/>
            <pc:sldMk cId="644113184" sldId="275"/>
            <ac:spMk id="3" creationId="{35420A62-5CA6-B141-8854-0327576BA56B}"/>
          </ac:spMkLst>
        </pc:spChg>
        <pc:spChg chg="mod">
          <ac:chgData name="NORTH, Kirsty (NHS FRIMLEY ICB - D4U1Y)" userId="7701f3df-4feb-4716-946d-0649a47cc4f5" providerId="ADAL" clId="{6F908D27-35A3-4F22-88EF-6C45E2C2D558}" dt="2022-09-13T09:21:48.585" v="1045" actId="20577"/>
          <ac:spMkLst>
            <pc:docMk/>
            <pc:sldMk cId="644113184" sldId="275"/>
            <ac:spMk id="9" creationId="{7B1F1DB0-44CC-EAB8-9833-A311C3BE0701}"/>
          </ac:spMkLst>
        </pc:spChg>
        <pc:spChg chg="mod">
          <ac:chgData name="NORTH, Kirsty (NHS FRIMLEY ICB - D4U1Y)" userId="7701f3df-4feb-4716-946d-0649a47cc4f5" providerId="ADAL" clId="{6F908D27-35A3-4F22-88EF-6C45E2C2D558}" dt="2022-09-13T09:22:03.480" v="1048" actId="27636"/>
          <ac:spMkLst>
            <pc:docMk/>
            <pc:sldMk cId="644113184" sldId="275"/>
            <ac:spMk id="11" creationId="{FB0746F0-462C-5CE1-141A-B967E4BE4EF7}"/>
          </ac:spMkLst>
        </pc:spChg>
        <pc:spChg chg="mod">
          <ac:chgData name="NORTH, Kirsty (NHS FRIMLEY ICB - D4U1Y)" userId="7701f3df-4feb-4716-946d-0649a47cc4f5" providerId="ADAL" clId="{6F908D27-35A3-4F22-88EF-6C45E2C2D558}" dt="2022-09-13T09:21:55.470" v="1046" actId="20577"/>
          <ac:spMkLst>
            <pc:docMk/>
            <pc:sldMk cId="644113184" sldId="275"/>
            <ac:spMk id="12" creationId="{CC0D1214-BC77-620C-0C1F-BA585EF33A24}"/>
          </ac:spMkLst>
        </pc:spChg>
        <pc:picChg chg="del">
          <ac:chgData name="NORTH, Kirsty (NHS FRIMLEY ICB - D4U1Y)" userId="7701f3df-4feb-4716-946d-0649a47cc4f5" providerId="ADAL" clId="{6F908D27-35A3-4F22-88EF-6C45E2C2D558}" dt="2022-09-13T09:22:04.598" v="1049" actId="478"/>
          <ac:picMkLst>
            <pc:docMk/>
            <pc:sldMk cId="644113184" sldId="275"/>
            <ac:picMk id="5" creationId="{78A4604F-F57F-5FE7-1989-0A8978D91F8F}"/>
          </ac:picMkLst>
        </pc:picChg>
        <pc:picChg chg="add mod">
          <ac:chgData name="NORTH, Kirsty (NHS FRIMLEY ICB - D4U1Y)" userId="7701f3df-4feb-4716-946d-0649a47cc4f5" providerId="ADAL" clId="{6F908D27-35A3-4F22-88EF-6C45E2C2D558}" dt="2022-09-13T09:39:59.350" v="1053" actId="962"/>
          <ac:picMkLst>
            <pc:docMk/>
            <pc:sldMk cId="644113184" sldId="275"/>
            <ac:picMk id="6" creationId="{C26079F1-F065-A019-9E96-1E746CDDF5A5}"/>
          </ac:picMkLst>
        </pc:picChg>
      </pc:sldChg>
      <pc:sldChg chg="addSp delSp modSp add mod">
        <pc:chgData name="NORTH, Kirsty (NHS FRIMLEY ICB - D4U1Y)" userId="7701f3df-4feb-4716-946d-0649a47cc4f5" providerId="ADAL" clId="{6F908D27-35A3-4F22-88EF-6C45E2C2D558}" dt="2022-09-13T09:43:53.877" v="1072" actId="27636"/>
        <pc:sldMkLst>
          <pc:docMk/>
          <pc:sldMk cId="1291241139" sldId="276"/>
        </pc:sldMkLst>
        <pc:spChg chg="add del mod">
          <ac:chgData name="NORTH, Kirsty (NHS FRIMLEY ICB - D4U1Y)" userId="7701f3df-4feb-4716-946d-0649a47cc4f5" providerId="ADAL" clId="{6F908D27-35A3-4F22-88EF-6C45E2C2D558}" dt="2022-09-13T09:43:43.885" v="1068" actId="931"/>
          <ac:spMkLst>
            <pc:docMk/>
            <pc:sldMk cId="1291241139" sldId="276"/>
            <ac:spMk id="3" creationId="{CCB5C698-B83A-4590-BBC1-50EB072C976B}"/>
          </ac:spMkLst>
        </pc:spChg>
        <pc:spChg chg="mod">
          <ac:chgData name="NORTH, Kirsty (NHS FRIMLEY ICB - D4U1Y)" userId="7701f3df-4feb-4716-946d-0649a47cc4f5" providerId="ADAL" clId="{6F908D27-35A3-4F22-88EF-6C45E2C2D558}" dt="2022-09-13T09:43:36.996" v="1066" actId="20577"/>
          <ac:spMkLst>
            <pc:docMk/>
            <pc:sldMk cId="1291241139" sldId="276"/>
            <ac:spMk id="9" creationId="{7B1F1DB0-44CC-EAB8-9833-A311C3BE0701}"/>
          </ac:spMkLst>
        </pc:spChg>
        <pc:spChg chg="mod">
          <ac:chgData name="NORTH, Kirsty (NHS FRIMLEY ICB - D4U1Y)" userId="7701f3df-4feb-4716-946d-0649a47cc4f5" providerId="ADAL" clId="{6F908D27-35A3-4F22-88EF-6C45E2C2D558}" dt="2022-09-13T09:43:53.877" v="1072" actId="27636"/>
          <ac:spMkLst>
            <pc:docMk/>
            <pc:sldMk cId="1291241139" sldId="276"/>
            <ac:spMk id="11" creationId="{FB0746F0-462C-5CE1-141A-B967E4BE4EF7}"/>
          </ac:spMkLst>
        </pc:spChg>
        <pc:picChg chg="add mod">
          <ac:chgData name="NORTH, Kirsty (NHS FRIMLEY ICB - D4U1Y)" userId="7701f3df-4feb-4716-946d-0649a47cc4f5" providerId="ADAL" clId="{6F908D27-35A3-4F22-88EF-6C45E2C2D558}" dt="2022-09-13T09:43:44.492" v="1070" actId="962"/>
          <ac:picMkLst>
            <pc:docMk/>
            <pc:sldMk cId="1291241139" sldId="276"/>
            <ac:picMk id="5" creationId="{95D48C2A-0A04-82DD-9667-BDCA06046EE8}"/>
          </ac:picMkLst>
        </pc:picChg>
        <pc:picChg chg="del">
          <ac:chgData name="NORTH, Kirsty (NHS FRIMLEY ICB - D4U1Y)" userId="7701f3df-4feb-4716-946d-0649a47cc4f5" providerId="ADAL" clId="{6F908D27-35A3-4F22-88EF-6C45E2C2D558}" dt="2022-09-13T09:43:38.469" v="1067" actId="478"/>
          <ac:picMkLst>
            <pc:docMk/>
            <pc:sldMk cId="1291241139" sldId="276"/>
            <ac:picMk id="6" creationId="{C26079F1-F065-A019-9E96-1E746CDDF5A5}"/>
          </ac:picMkLst>
        </pc:picChg>
      </pc:sldChg>
      <pc:sldChg chg="addSp delSp modSp add mod">
        <pc:chgData name="NORTH, Kirsty (NHS FRIMLEY ICB - D4U1Y)" userId="7701f3df-4feb-4716-946d-0649a47cc4f5" providerId="ADAL" clId="{6F908D27-35A3-4F22-88EF-6C45E2C2D558}" dt="2022-09-13T10:28:20.042" v="1102" actId="27614"/>
        <pc:sldMkLst>
          <pc:docMk/>
          <pc:sldMk cId="1591461712" sldId="277"/>
        </pc:sldMkLst>
        <pc:spChg chg="add del mod">
          <ac:chgData name="NORTH, Kirsty (NHS FRIMLEY ICB - D4U1Y)" userId="7701f3df-4feb-4716-946d-0649a47cc4f5" providerId="ADAL" clId="{6F908D27-35A3-4F22-88EF-6C45E2C2D558}" dt="2022-09-13T10:28:17.658" v="1101" actId="931"/>
          <ac:spMkLst>
            <pc:docMk/>
            <pc:sldMk cId="1591461712" sldId="277"/>
            <ac:spMk id="3" creationId="{B41F93C6-1F6E-2E29-1997-A82ED8C03CB2}"/>
          </ac:spMkLst>
        </pc:spChg>
        <pc:spChg chg="mod">
          <ac:chgData name="NORTH, Kirsty (NHS FRIMLEY ICB - D4U1Y)" userId="7701f3df-4feb-4716-946d-0649a47cc4f5" providerId="ADAL" clId="{6F908D27-35A3-4F22-88EF-6C45E2C2D558}" dt="2022-09-13T10:27:28.043" v="1082" actId="20577"/>
          <ac:spMkLst>
            <pc:docMk/>
            <pc:sldMk cId="1591461712" sldId="277"/>
            <ac:spMk id="9" creationId="{7B1F1DB0-44CC-EAB8-9833-A311C3BE0701}"/>
          </ac:spMkLst>
        </pc:spChg>
        <pc:spChg chg="mod">
          <ac:chgData name="NORTH, Kirsty (NHS FRIMLEY ICB - D4U1Y)" userId="7701f3df-4feb-4716-946d-0649a47cc4f5" providerId="ADAL" clId="{6F908D27-35A3-4F22-88EF-6C45E2C2D558}" dt="2022-09-13T10:27:38.321" v="1084" actId="27636"/>
          <ac:spMkLst>
            <pc:docMk/>
            <pc:sldMk cId="1591461712" sldId="277"/>
            <ac:spMk id="11" creationId="{FB0746F0-462C-5CE1-141A-B967E4BE4EF7}"/>
          </ac:spMkLst>
        </pc:spChg>
        <pc:spChg chg="mod">
          <ac:chgData name="NORTH, Kirsty (NHS FRIMLEY ICB - D4U1Y)" userId="7701f3df-4feb-4716-946d-0649a47cc4f5" providerId="ADAL" clId="{6F908D27-35A3-4F22-88EF-6C45E2C2D558}" dt="2022-09-13T10:27:47.808" v="1098" actId="20577"/>
          <ac:spMkLst>
            <pc:docMk/>
            <pc:sldMk cId="1591461712" sldId="277"/>
            <ac:spMk id="12" creationId="{CC0D1214-BC77-620C-0C1F-BA585EF33A24}"/>
          </ac:spMkLst>
        </pc:spChg>
        <pc:picChg chg="add mod">
          <ac:chgData name="NORTH, Kirsty (NHS FRIMLEY ICB - D4U1Y)" userId="7701f3df-4feb-4716-946d-0649a47cc4f5" providerId="ADAL" clId="{6F908D27-35A3-4F22-88EF-6C45E2C2D558}" dt="2022-09-13T10:28:20.042" v="1102" actId="27614"/>
          <ac:picMkLst>
            <pc:docMk/>
            <pc:sldMk cId="1591461712" sldId="277"/>
            <ac:picMk id="5" creationId="{958748A0-D49A-C80D-4EA1-486EDD940ED7}"/>
          </ac:picMkLst>
        </pc:picChg>
        <pc:picChg chg="del">
          <ac:chgData name="NORTH, Kirsty (NHS FRIMLEY ICB - D4U1Y)" userId="7701f3df-4feb-4716-946d-0649a47cc4f5" providerId="ADAL" clId="{6F908D27-35A3-4F22-88EF-6C45E2C2D558}" dt="2022-09-13T10:28:00.064" v="1100" actId="478"/>
          <ac:picMkLst>
            <pc:docMk/>
            <pc:sldMk cId="1591461712" sldId="277"/>
            <ac:picMk id="6" creationId="{C26079F1-F065-A019-9E96-1E746CDDF5A5}"/>
          </ac:picMkLst>
        </pc:picChg>
      </pc:sldChg>
      <pc:sldChg chg="addSp delSp modSp add mod">
        <pc:chgData name="NORTH, Kirsty (NHS FRIMLEY ICB - D4U1Y)" userId="7701f3df-4feb-4716-946d-0649a47cc4f5" providerId="ADAL" clId="{6F908D27-35A3-4F22-88EF-6C45E2C2D558}" dt="2022-09-13T12:48:06.739" v="1122" actId="27614"/>
        <pc:sldMkLst>
          <pc:docMk/>
          <pc:sldMk cId="72810827" sldId="278"/>
        </pc:sldMkLst>
        <pc:spChg chg="add del mod">
          <ac:chgData name="NORTH, Kirsty (NHS FRIMLEY ICB - D4U1Y)" userId="7701f3df-4feb-4716-946d-0649a47cc4f5" providerId="ADAL" clId="{6F908D27-35A3-4F22-88EF-6C45E2C2D558}" dt="2022-09-13T10:50:04.152" v="1112" actId="931"/>
          <ac:spMkLst>
            <pc:docMk/>
            <pc:sldMk cId="72810827" sldId="278"/>
            <ac:spMk id="3" creationId="{AE8C75B1-75CD-7D59-AADB-64D78AD57414}"/>
          </ac:spMkLst>
        </pc:spChg>
        <pc:spChg chg="add del mod">
          <ac:chgData name="NORTH, Kirsty (NHS FRIMLEY ICB - D4U1Y)" userId="7701f3df-4feb-4716-946d-0649a47cc4f5" providerId="ADAL" clId="{6F908D27-35A3-4F22-88EF-6C45E2C2D558}" dt="2022-09-13T12:48:04.749" v="1121" actId="931"/>
          <ac:spMkLst>
            <pc:docMk/>
            <pc:sldMk cId="72810827" sldId="278"/>
            <ac:spMk id="8" creationId="{C0EF52B6-664E-55E8-FEB1-2D08F221E2A0}"/>
          </ac:spMkLst>
        </pc:spChg>
        <pc:spChg chg="mod">
          <ac:chgData name="NORTH, Kirsty (NHS FRIMLEY ICB - D4U1Y)" userId="7701f3df-4feb-4716-946d-0649a47cc4f5" providerId="ADAL" clId="{6F908D27-35A3-4F22-88EF-6C45E2C2D558}" dt="2022-09-13T10:49:48.159" v="1109" actId="20577"/>
          <ac:spMkLst>
            <pc:docMk/>
            <pc:sldMk cId="72810827" sldId="278"/>
            <ac:spMk id="9" creationId="{7B1F1DB0-44CC-EAB8-9833-A311C3BE0701}"/>
          </ac:spMkLst>
        </pc:spChg>
        <pc:spChg chg="mod">
          <ac:chgData name="NORTH, Kirsty (NHS FRIMLEY ICB - D4U1Y)" userId="7701f3df-4feb-4716-946d-0649a47cc4f5" providerId="ADAL" clId="{6F908D27-35A3-4F22-88EF-6C45E2C2D558}" dt="2022-09-13T10:49:56.625" v="1110"/>
          <ac:spMkLst>
            <pc:docMk/>
            <pc:sldMk cId="72810827" sldId="278"/>
            <ac:spMk id="11" creationId="{FB0746F0-462C-5CE1-141A-B967E4BE4EF7}"/>
          </ac:spMkLst>
        </pc:spChg>
        <pc:picChg chg="del">
          <ac:chgData name="NORTH, Kirsty (NHS FRIMLEY ICB - D4U1Y)" userId="7701f3df-4feb-4716-946d-0649a47cc4f5" providerId="ADAL" clId="{6F908D27-35A3-4F22-88EF-6C45E2C2D558}" dt="2022-09-13T10:49:58.156" v="1111" actId="478"/>
          <ac:picMkLst>
            <pc:docMk/>
            <pc:sldMk cId="72810827" sldId="278"/>
            <ac:picMk id="5" creationId="{958748A0-D49A-C80D-4EA1-486EDD940ED7}"/>
          </ac:picMkLst>
        </pc:picChg>
        <pc:picChg chg="add del mod">
          <ac:chgData name="NORTH, Kirsty (NHS FRIMLEY ICB - D4U1Y)" userId="7701f3df-4feb-4716-946d-0649a47cc4f5" providerId="ADAL" clId="{6F908D27-35A3-4F22-88EF-6C45E2C2D558}" dt="2022-09-13T12:47:59.605" v="1120" actId="478"/>
          <ac:picMkLst>
            <pc:docMk/>
            <pc:sldMk cId="72810827" sldId="278"/>
            <ac:picMk id="6" creationId="{4A673F50-005D-1D94-9489-57831D214FDF}"/>
          </ac:picMkLst>
        </pc:picChg>
        <pc:picChg chg="add mod">
          <ac:chgData name="NORTH, Kirsty (NHS FRIMLEY ICB - D4U1Y)" userId="7701f3df-4feb-4716-946d-0649a47cc4f5" providerId="ADAL" clId="{6F908D27-35A3-4F22-88EF-6C45E2C2D558}" dt="2022-09-13T12:48:06.739" v="1122" actId="27614"/>
          <ac:picMkLst>
            <pc:docMk/>
            <pc:sldMk cId="72810827" sldId="278"/>
            <ac:picMk id="13" creationId="{27A6844E-2AE7-E766-E1BD-4DFF00A1A73A}"/>
          </ac:picMkLst>
        </pc:picChg>
      </pc:sldChg>
      <pc:sldChg chg="addSp delSp modSp add mod ord">
        <pc:chgData name="NORTH, Kirsty (NHS FRIMLEY ICB - D4U1Y)" userId="7701f3df-4feb-4716-946d-0649a47cc4f5" providerId="ADAL" clId="{6F908D27-35A3-4F22-88EF-6C45E2C2D558}" dt="2022-09-13T12:49:10.450" v="1152" actId="962"/>
        <pc:sldMkLst>
          <pc:docMk/>
          <pc:sldMk cId="1395284150" sldId="279"/>
        </pc:sldMkLst>
        <pc:spChg chg="add del mod">
          <ac:chgData name="NORTH, Kirsty (NHS FRIMLEY ICB - D4U1Y)" userId="7701f3df-4feb-4716-946d-0649a47cc4f5" providerId="ADAL" clId="{6F908D27-35A3-4F22-88EF-6C45E2C2D558}" dt="2022-09-13T12:49:09.646" v="1150" actId="931"/>
          <ac:spMkLst>
            <pc:docMk/>
            <pc:sldMk cId="1395284150" sldId="279"/>
            <ac:spMk id="3" creationId="{265A03AC-87B4-E943-C666-29573FF522A8}"/>
          </ac:spMkLst>
        </pc:spChg>
        <pc:spChg chg="mod">
          <ac:chgData name="NORTH, Kirsty (NHS FRIMLEY ICB - D4U1Y)" userId="7701f3df-4feb-4716-946d-0649a47cc4f5" providerId="ADAL" clId="{6F908D27-35A3-4F22-88EF-6C45E2C2D558}" dt="2022-09-13T12:48:50.778" v="1147" actId="20577"/>
          <ac:spMkLst>
            <pc:docMk/>
            <pc:sldMk cId="1395284150" sldId="279"/>
            <ac:spMk id="9" creationId="{7B1F1DB0-44CC-EAB8-9833-A311C3BE0701}"/>
          </ac:spMkLst>
        </pc:spChg>
        <pc:spChg chg="mod">
          <ac:chgData name="NORTH, Kirsty (NHS FRIMLEY ICB - D4U1Y)" userId="7701f3df-4feb-4716-946d-0649a47cc4f5" providerId="ADAL" clId="{6F908D27-35A3-4F22-88EF-6C45E2C2D558}" dt="2022-09-13T12:49:00.424" v="1148"/>
          <ac:spMkLst>
            <pc:docMk/>
            <pc:sldMk cId="1395284150" sldId="279"/>
            <ac:spMk id="11" creationId="{FB0746F0-462C-5CE1-141A-B967E4BE4EF7}"/>
          </ac:spMkLst>
        </pc:spChg>
        <pc:picChg chg="add mod">
          <ac:chgData name="NORTH, Kirsty (NHS FRIMLEY ICB - D4U1Y)" userId="7701f3df-4feb-4716-946d-0649a47cc4f5" providerId="ADAL" clId="{6F908D27-35A3-4F22-88EF-6C45E2C2D558}" dt="2022-09-13T12:49:10.450" v="1152" actId="962"/>
          <ac:picMkLst>
            <pc:docMk/>
            <pc:sldMk cId="1395284150" sldId="279"/>
            <ac:picMk id="5" creationId="{F39D66F3-597C-289B-6624-A3C3839F2BFC}"/>
          </ac:picMkLst>
        </pc:picChg>
        <pc:picChg chg="del">
          <ac:chgData name="NORTH, Kirsty (NHS FRIMLEY ICB - D4U1Y)" userId="7701f3df-4feb-4716-946d-0649a47cc4f5" providerId="ADAL" clId="{6F908D27-35A3-4F22-88EF-6C45E2C2D558}" dt="2022-09-13T12:49:04.646" v="1149" actId="478"/>
          <ac:picMkLst>
            <pc:docMk/>
            <pc:sldMk cId="1395284150" sldId="279"/>
            <ac:picMk id="13" creationId="{27A6844E-2AE7-E766-E1BD-4DFF00A1A73A}"/>
          </ac:picMkLst>
        </pc:picChg>
      </pc:sldChg>
      <pc:sldChg chg="addSp delSp modSp add mod">
        <pc:chgData name="NORTH, Kirsty (NHS FRIMLEY ICB - D4U1Y)" userId="7701f3df-4feb-4716-946d-0649a47cc4f5" providerId="ADAL" clId="{6F908D27-35A3-4F22-88EF-6C45E2C2D558}" dt="2022-09-13T13:55:05.835" v="1284" actId="27614"/>
        <pc:sldMkLst>
          <pc:docMk/>
          <pc:sldMk cId="2360154505" sldId="280"/>
        </pc:sldMkLst>
        <pc:spChg chg="add del mod">
          <ac:chgData name="NORTH, Kirsty (NHS FRIMLEY ICB - D4U1Y)" userId="7701f3df-4feb-4716-946d-0649a47cc4f5" providerId="ADAL" clId="{6F908D27-35A3-4F22-88EF-6C45E2C2D558}" dt="2022-09-13T13:55:03.029" v="1283" actId="931"/>
          <ac:spMkLst>
            <pc:docMk/>
            <pc:sldMk cId="2360154505" sldId="280"/>
            <ac:spMk id="3" creationId="{A017C644-A536-2D8B-DDD9-9A80A43C28DF}"/>
          </ac:spMkLst>
        </pc:spChg>
        <pc:spChg chg="mod">
          <ac:chgData name="NORTH, Kirsty (NHS FRIMLEY ICB - D4U1Y)" userId="7701f3df-4feb-4716-946d-0649a47cc4f5" providerId="ADAL" clId="{6F908D27-35A3-4F22-88EF-6C45E2C2D558}" dt="2022-09-13T12:49:37.753" v="1160" actId="20577"/>
          <ac:spMkLst>
            <pc:docMk/>
            <pc:sldMk cId="2360154505" sldId="280"/>
            <ac:spMk id="9" creationId="{7B1F1DB0-44CC-EAB8-9833-A311C3BE0701}"/>
          </ac:spMkLst>
        </pc:spChg>
        <pc:spChg chg="mod">
          <ac:chgData name="NORTH, Kirsty (NHS FRIMLEY ICB - D4U1Y)" userId="7701f3df-4feb-4716-946d-0649a47cc4f5" providerId="ADAL" clId="{6F908D27-35A3-4F22-88EF-6C45E2C2D558}" dt="2022-09-13T12:49:48.918" v="1162"/>
          <ac:spMkLst>
            <pc:docMk/>
            <pc:sldMk cId="2360154505" sldId="280"/>
            <ac:spMk id="11" creationId="{FB0746F0-462C-5CE1-141A-B967E4BE4EF7}"/>
          </ac:spMkLst>
        </pc:spChg>
        <pc:picChg chg="add mod">
          <ac:chgData name="NORTH, Kirsty (NHS FRIMLEY ICB - D4U1Y)" userId="7701f3df-4feb-4716-946d-0649a47cc4f5" providerId="ADAL" clId="{6F908D27-35A3-4F22-88EF-6C45E2C2D558}" dt="2022-09-13T13:55:05.835" v="1284" actId="27614"/>
          <ac:picMkLst>
            <pc:docMk/>
            <pc:sldMk cId="2360154505" sldId="280"/>
            <ac:picMk id="4" creationId="{0DF14B1D-30FD-353B-DB88-60AA01C1B69A}"/>
          </ac:picMkLst>
        </pc:picChg>
        <pc:picChg chg="del">
          <ac:chgData name="NORTH, Kirsty (NHS FRIMLEY ICB - D4U1Y)" userId="7701f3df-4feb-4716-946d-0649a47cc4f5" providerId="ADAL" clId="{6F908D27-35A3-4F22-88EF-6C45E2C2D558}" dt="2022-09-13T12:49:50.171" v="1163" actId="478"/>
          <ac:picMkLst>
            <pc:docMk/>
            <pc:sldMk cId="2360154505" sldId="280"/>
            <ac:picMk id="5" creationId="{F39D66F3-597C-289B-6624-A3C3839F2BFC}"/>
          </ac:picMkLst>
        </pc:picChg>
      </pc:sldChg>
      <pc:sldChg chg="addSp delSp modSp add mod">
        <pc:chgData name="NORTH, Kirsty (NHS FRIMLEY ICB - D4U1Y)" userId="7701f3df-4feb-4716-946d-0649a47cc4f5" providerId="ADAL" clId="{6F908D27-35A3-4F22-88EF-6C45E2C2D558}" dt="2022-09-13T14:51:14.148" v="1337" actId="27614"/>
        <pc:sldMkLst>
          <pc:docMk/>
          <pc:sldMk cId="3579326828" sldId="281"/>
        </pc:sldMkLst>
        <pc:spChg chg="del mod">
          <ac:chgData name="NORTH, Kirsty (NHS FRIMLEY ICB - D4U1Y)" userId="7701f3df-4feb-4716-946d-0649a47cc4f5" providerId="ADAL" clId="{6F908D27-35A3-4F22-88EF-6C45E2C2D558}" dt="2022-09-13T14:51:12.423" v="1336" actId="931"/>
          <ac:spMkLst>
            <pc:docMk/>
            <pc:sldMk cId="3579326828" sldId="281"/>
            <ac:spMk id="3" creationId="{A017C644-A536-2D8B-DDD9-9A80A43C28DF}"/>
          </ac:spMkLst>
        </pc:spChg>
        <pc:spChg chg="mod">
          <ac:chgData name="NORTH, Kirsty (NHS FRIMLEY ICB - D4U1Y)" userId="7701f3df-4feb-4716-946d-0649a47cc4f5" providerId="ADAL" clId="{6F908D27-35A3-4F22-88EF-6C45E2C2D558}" dt="2022-09-13T12:50:00.056" v="1174" actId="20577"/>
          <ac:spMkLst>
            <pc:docMk/>
            <pc:sldMk cId="3579326828" sldId="281"/>
            <ac:spMk id="9" creationId="{7B1F1DB0-44CC-EAB8-9833-A311C3BE0701}"/>
          </ac:spMkLst>
        </pc:spChg>
        <pc:spChg chg="mod">
          <ac:chgData name="NORTH, Kirsty (NHS FRIMLEY ICB - D4U1Y)" userId="7701f3df-4feb-4716-946d-0649a47cc4f5" providerId="ADAL" clId="{6F908D27-35A3-4F22-88EF-6C45E2C2D558}" dt="2022-09-13T14:45:13.484" v="1335" actId="6549"/>
          <ac:spMkLst>
            <pc:docMk/>
            <pc:sldMk cId="3579326828" sldId="281"/>
            <ac:spMk id="11" creationId="{FB0746F0-462C-5CE1-141A-B967E4BE4EF7}"/>
          </ac:spMkLst>
        </pc:spChg>
        <pc:spChg chg="mod">
          <ac:chgData name="NORTH, Kirsty (NHS FRIMLEY ICB - D4U1Y)" userId="7701f3df-4feb-4716-946d-0649a47cc4f5" providerId="ADAL" clId="{6F908D27-35A3-4F22-88EF-6C45E2C2D558}" dt="2022-09-13T12:50:15.224" v="1187" actId="20577"/>
          <ac:spMkLst>
            <pc:docMk/>
            <pc:sldMk cId="3579326828" sldId="281"/>
            <ac:spMk id="12" creationId="{CC0D1214-BC77-620C-0C1F-BA585EF33A24}"/>
          </ac:spMkLst>
        </pc:spChg>
        <pc:picChg chg="add mod">
          <ac:chgData name="NORTH, Kirsty (NHS FRIMLEY ICB - D4U1Y)" userId="7701f3df-4feb-4716-946d-0649a47cc4f5" providerId="ADAL" clId="{6F908D27-35A3-4F22-88EF-6C45E2C2D558}" dt="2022-09-13T14:51:14.148" v="1337" actId="27614"/>
          <ac:picMkLst>
            <pc:docMk/>
            <pc:sldMk cId="3579326828" sldId="281"/>
            <ac:picMk id="4" creationId="{2B12F521-92B3-95C3-410E-DF6BD1EC5C71}"/>
          </ac:picMkLst>
        </pc:picChg>
      </pc:sldChg>
      <pc:sldChg chg="add del">
        <pc:chgData name="NORTH, Kirsty (NHS FRIMLEY ICB - D4U1Y)" userId="7701f3df-4feb-4716-946d-0649a47cc4f5" providerId="ADAL" clId="{6F908D27-35A3-4F22-88EF-6C45E2C2D558}" dt="2022-09-13T12:50:27.918" v="1190" actId="47"/>
        <pc:sldMkLst>
          <pc:docMk/>
          <pc:sldMk cId="824744063" sldId="282"/>
        </pc:sldMkLst>
      </pc:sldChg>
      <pc:sldChg chg="addSp delSp modSp add mod">
        <pc:chgData name="NORTH, Kirsty (NHS FRIMLEY ICB - D4U1Y)" userId="7701f3df-4feb-4716-946d-0649a47cc4f5" providerId="ADAL" clId="{6F908D27-35A3-4F22-88EF-6C45E2C2D558}" dt="2022-09-13T15:06:51.118" v="1348" actId="27614"/>
        <pc:sldMkLst>
          <pc:docMk/>
          <pc:sldMk cId="2738556033" sldId="282"/>
        </pc:sldMkLst>
        <pc:spChg chg="del mod">
          <ac:chgData name="NORTH, Kirsty (NHS FRIMLEY ICB - D4U1Y)" userId="7701f3df-4feb-4716-946d-0649a47cc4f5" providerId="ADAL" clId="{6F908D27-35A3-4F22-88EF-6C45E2C2D558}" dt="2022-09-13T15:06:48.930" v="1347" actId="931"/>
          <ac:spMkLst>
            <pc:docMk/>
            <pc:sldMk cId="2738556033" sldId="282"/>
            <ac:spMk id="3" creationId="{A017C644-A536-2D8B-DDD9-9A80A43C28DF}"/>
          </ac:spMkLst>
        </pc:spChg>
        <pc:spChg chg="mod">
          <ac:chgData name="NORTH, Kirsty (NHS FRIMLEY ICB - D4U1Y)" userId="7701f3df-4feb-4716-946d-0649a47cc4f5" providerId="ADAL" clId="{6F908D27-35A3-4F22-88EF-6C45E2C2D558}" dt="2022-09-13T12:50:35.195" v="1203" actId="20577"/>
          <ac:spMkLst>
            <pc:docMk/>
            <pc:sldMk cId="2738556033" sldId="282"/>
            <ac:spMk id="9" creationId="{7B1F1DB0-44CC-EAB8-9833-A311C3BE0701}"/>
          </ac:spMkLst>
        </pc:spChg>
        <pc:spChg chg="mod">
          <ac:chgData name="NORTH, Kirsty (NHS FRIMLEY ICB - D4U1Y)" userId="7701f3df-4feb-4716-946d-0649a47cc4f5" providerId="ADAL" clId="{6F908D27-35A3-4F22-88EF-6C45E2C2D558}" dt="2022-09-13T14:53:32.575" v="1346"/>
          <ac:spMkLst>
            <pc:docMk/>
            <pc:sldMk cId="2738556033" sldId="282"/>
            <ac:spMk id="11" creationId="{FB0746F0-462C-5CE1-141A-B967E4BE4EF7}"/>
          </ac:spMkLst>
        </pc:spChg>
        <pc:picChg chg="add mod">
          <ac:chgData name="NORTH, Kirsty (NHS FRIMLEY ICB - D4U1Y)" userId="7701f3df-4feb-4716-946d-0649a47cc4f5" providerId="ADAL" clId="{6F908D27-35A3-4F22-88EF-6C45E2C2D558}" dt="2022-09-13T15:06:51.118" v="1348" actId="27614"/>
          <ac:picMkLst>
            <pc:docMk/>
            <pc:sldMk cId="2738556033" sldId="282"/>
            <ac:picMk id="4" creationId="{E953044B-12FC-2859-036B-FE417C0E3E38}"/>
          </ac:picMkLst>
        </pc:picChg>
      </pc:sldChg>
      <pc:sldChg chg="addSp delSp modSp add mod">
        <pc:chgData name="NORTH, Kirsty (NHS FRIMLEY ICB - D4U1Y)" userId="7701f3df-4feb-4716-946d-0649a47cc4f5" providerId="ADAL" clId="{6F908D27-35A3-4F22-88EF-6C45E2C2D558}" dt="2022-09-14T07:26:09.667" v="1422" actId="27614"/>
        <pc:sldMkLst>
          <pc:docMk/>
          <pc:sldMk cId="823256530" sldId="283"/>
        </pc:sldMkLst>
        <pc:spChg chg="add del mod">
          <ac:chgData name="NORTH, Kirsty (NHS FRIMLEY ICB - D4U1Y)" userId="7701f3df-4feb-4716-946d-0649a47cc4f5" providerId="ADAL" clId="{6F908D27-35A3-4F22-88EF-6C45E2C2D558}" dt="2022-09-14T07:26:08.293" v="1421" actId="931"/>
          <ac:spMkLst>
            <pc:docMk/>
            <pc:sldMk cId="823256530" sldId="283"/>
            <ac:spMk id="3" creationId="{0602E638-FE52-5A11-E3C9-F0771FEE97FC}"/>
          </ac:spMkLst>
        </pc:spChg>
        <pc:spChg chg="mod">
          <ac:chgData name="NORTH, Kirsty (NHS FRIMLEY ICB - D4U1Y)" userId="7701f3df-4feb-4716-946d-0649a47cc4f5" providerId="ADAL" clId="{6F908D27-35A3-4F22-88EF-6C45E2C2D558}" dt="2022-09-13T12:51:03.762" v="1219" actId="20577"/>
          <ac:spMkLst>
            <pc:docMk/>
            <pc:sldMk cId="823256530" sldId="283"/>
            <ac:spMk id="8" creationId="{CDA8CA32-4356-1B3E-F73D-17DEBB525A41}"/>
          </ac:spMkLst>
        </pc:spChg>
        <pc:spChg chg="mod">
          <ac:chgData name="NORTH, Kirsty (NHS FRIMLEY ICB - D4U1Y)" userId="7701f3df-4feb-4716-946d-0649a47cc4f5" providerId="ADAL" clId="{6F908D27-35A3-4F22-88EF-6C45E2C2D558}" dt="2022-09-13T12:50:53.947" v="1216" actId="20577"/>
          <ac:spMkLst>
            <pc:docMk/>
            <pc:sldMk cId="823256530" sldId="283"/>
            <ac:spMk id="9" creationId="{7B1F1DB0-44CC-EAB8-9833-A311C3BE0701}"/>
          </ac:spMkLst>
        </pc:spChg>
        <pc:spChg chg="mod">
          <ac:chgData name="NORTH, Kirsty (NHS FRIMLEY ICB - D4U1Y)" userId="7701f3df-4feb-4716-946d-0649a47cc4f5" providerId="ADAL" clId="{6F908D27-35A3-4F22-88EF-6C45E2C2D558}" dt="2022-09-13T12:51:01.810" v="1218" actId="27636"/>
          <ac:spMkLst>
            <pc:docMk/>
            <pc:sldMk cId="823256530" sldId="283"/>
            <ac:spMk id="11" creationId="{FB0746F0-462C-5CE1-141A-B967E4BE4EF7}"/>
          </ac:spMkLst>
        </pc:spChg>
        <pc:picChg chg="add mod">
          <ac:chgData name="NORTH, Kirsty (NHS FRIMLEY ICB - D4U1Y)" userId="7701f3df-4feb-4716-946d-0649a47cc4f5" providerId="ADAL" clId="{6F908D27-35A3-4F22-88EF-6C45E2C2D558}" dt="2022-09-14T07:26:09.667" v="1422" actId="27614"/>
          <ac:picMkLst>
            <pc:docMk/>
            <pc:sldMk cId="823256530" sldId="283"/>
            <ac:picMk id="4" creationId="{0A94F39D-0B9E-7818-66B1-570358D31477}"/>
          </ac:picMkLst>
        </pc:picChg>
        <pc:picChg chg="del">
          <ac:chgData name="NORTH, Kirsty (NHS FRIMLEY ICB - D4U1Y)" userId="7701f3df-4feb-4716-946d-0649a47cc4f5" providerId="ADAL" clId="{6F908D27-35A3-4F22-88EF-6C45E2C2D558}" dt="2022-09-13T12:51:05.022" v="1220" actId="478"/>
          <ac:picMkLst>
            <pc:docMk/>
            <pc:sldMk cId="823256530" sldId="283"/>
            <ac:picMk id="6" creationId="{30B24B39-0E30-BE7C-B039-441E9A915D75}"/>
          </ac:picMkLst>
        </pc:picChg>
      </pc:sldChg>
      <pc:sldChg chg="addSp delSp modSp new mod">
        <pc:chgData name="NORTH, Kirsty (NHS FRIMLEY ICB - D4U1Y)" userId="7701f3df-4feb-4716-946d-0649a47cc4f5" providerId="ADAL" clId="{6F908D27-35A3-4F22-88EF-6C45E2C2D558}" dt="2022-09-14T07:30:50.578" v="1567" actId="207"/>
        <pc:sldMkLst>
          <pc:docMk/>
          <pc:sldMk cId="3387442089" sldId="284"/>
        </pc:sldMkLst>
        <pc:spChg chg="add del mod">
          <ac:chgData name="NORTH, Kirsty (NHS FRIMLEY ICB - D4U1Y)" userId="7701f3df-4feb-4716-946d-0649a47cc4f5" providerId="ADAL" clId="{6F908D27-35A3-4F22-88EF-6C45E2C2D558}" dt="2022-09-14T07:30:29.043" v="1562" actId="478"/>
          <ac:spMkLst>
            <pc:docMk/>
            <pc:sldMk cId="3387442089" sldId="284"/>
            <ac:spMk id="16" creationId="{3881045F-6DEC-1769-7864-328367FAE88A}"/>
          </ac:spMkLst>
        </pc:spChg>
        <pc:spChg chg="add mod">
          <ac:chgData name="NORTH, Kirsty (NHS FRIMLEY ICB - D4U1Y)" userId="7701f3df-4feb-4716-946d-0649a47cc4f5" providerId="ADAL" clId="{6F908D27-35A3-4F22-88EF-6C45E2C2D558}" dt="2022-09-14T07:30:50.578" v="1567" actId="207"/>
          <ac:spMkLst>
            <pc:docMk/>
            <pc:sldMk cId="3387442089" sldId="284"/>
            <ac:spMk id="18" creationId="{577301D0-DCD9-65EF-3FDB-CED02420F87B}"/>
          </ac:spMkLst>
        </pc:spChg>
        <pc:picChg chg="add mod">
          <ac:chgData name="NORTH, Kirsty (NHS FRIMLEY ICB - D4U1Y)" userId="7701f3df-4feb-4716-946d-0649a47cc4f5" providerId="ADAL" clId="{6F908D27-35A3-4F22-88EF-6C45E2C2D558}" dt="2022-09-14T07:27:50.668" v="1491" actId="14100"/>
          <ac:picMkLst>
            <pc:docMk/>
            <pc:sldMk cId="3387442089" sldId="284"/>
            <ac:picMk id="3" creationId="{86C8721E-D56F-A540-4B7A-70328839A4D8}"/>
          </ac:picMkLst>
        </pc:picChg>
        <pc:picChg chg="add mod">
          <ac:chgData name="NORTH, Kirsty (NHS FRIMLEY ICB - D4U1Y)" userId="7701f3df-4feb-4716-946d-0649a47cc4f5" providerId="ADAL" clId="{6F908D27-35A3-4F22-88EF-6C45E2C2D558}" dt="2022-09-14T07:28:25.406" v="1501" actId="1038"/>
          <ac:picMkLst>
            <pc:docMk/>
            <pc:sldMk cId="3387442089" sldId="284"/>
            <ac:picMk id="4" creationId="{A9FE10B7-D511-9EBD-1AE9-140961C76A73}"/>
          </ac:picMkLst>
        </pc:picChg>
        <pc:picChg chg="add mod">
          <ac:chgData name="NORTH, Kirsty (NHS FRIMLEY ICB - D4U1Y)" userId="7701f3df-4feb-4716-946d-0649a47cc4f5" providerId="ADAL" clId="{6F908D27-35A3-4F22-88EF-6C45E2C2D558}" dt="2022-09-14T07:27:50.668" v="1491" actId="14100"/>
          <ac:picMkLst>
            <pc:docMk/>
            <pc:sldMk cId="3387442089" sldId="284"/>
            <ac:picMk id="5" creationId="{5C6BA673-B5B8-D333-8D09-CC29E315555D}"/>
          </ac:picMkLst>
        </pc:picChg>
        <pc:picChg chg="add mod">
          <ac:chgData name="NORTH, Kirsty (NHS FRIMLEY ICB - D4U1Y)" userId="7701f3df-4feb-4716-946d-0649a47cc4f5" providerId="ADAL" clId="{6F908D27-35A3-4F22-88EF-6C45E2C2D558}" dt="2022-09-14T07:27:50.668" v="1491" actId="14100"/>
          <ac:picMkLst>
            <pc:docMk/>
            <pc:sldMk cId="3387442089" sldId="284"/>
            <ac:picMk id="6" creationId="{0E927AC7-38DF-6970-CA50-585CD8164D29}"/>
          </ac:picMkLst>
        </pc:picChg>
        <pc:picChg chg="add mod">
          <ac:chgData name="NORTH, Kirsty (NHS FRIMLEY ICB - D4U1Y)" userId="7701f3df-4feb-4716-946d-0649a47cc4f5" providerId="ADAL" clId="{6F908D27-35A3-4F22-88EF-6C45E2C2D558}" dt="2022-09-14T07:27:50.668" v="1491" actId="14100"/>
          <ac:picMkLst>
            <pc:docMk/>
            <pc:sldMk cId="3387442089" sldId="284"/>
            <ac:picMk id="7" creationId="{8D32A0D8-15FD-96B6-0496-7DDB3348D7CA}"/>
          </ac:picMkLst>
        </pc:picChg>
        <pc:picChg chg="add mod">
          <ac:chgData name="NORTH, Kirsty (NHS FRIMLEY ICB - D4U1Y)" userId="7701f3df-4feb-4716-946d-0649a47cc4f5" providerId="ADAL" clId="{6F908D27-35A3-4F22-88EF-6C45E2C2D558}" dt="2022-09-14T07:28:23.840" v="1497" actId="1038"/>
          <ac:picMkLst>
            <pc:docMk/>
            <pc:sldMk cId="3387442089" sldId="284"/>
            <ac:picMk id="8" creationId="{0233CE74-1159-FE32-A756-1910FC719B7C}"/>
          </ac:picMkLst>
        </pc:picChg>
        <pc:picChg chg="add mod">
          <ac:chgData name="NORTH, Kirsty (NHS FRIMLEY ICB - D4U1Y)" userId="7701f3df-4feb-4716-946d-0649a47cc4f5" providerId="ADAL" clId="{6F908D27-35A3-4F22-88EF-6C45E2C2D558}" dt="2022-09-14T07:27:50.668" v="1491" actId="14100"/>
          <ac:picMkLst>
            <pc:docMk/>
            <pc:sldMk cId="3387442089" sldId="284"/>
            <ac:picMk id="9" creationId="{43F55B58-3DE1-E4D4-6595-4DF8FEAEB573}"/>
          </ac:picMkLst>
        </pc:picChg>
        <pc:picChg chg="add mod">
          <ac:chgData name="NORTH, Kirsty (NHS FRIMLEY ICB - D4U1Y)" userId="7701f3df-4feb-4716-946d-0649a47cc4f5" providerId="ADAL" clId="{6F908D27-35A3-4F22-88EF-6C45E2C2D558}" dt="2022-09-14T07:28:34.316" v="1509" actId="1038"/>
          <ac:picMkLst>
            <pc:docMk/>
            <pc:sldMk cId="3387442089" sldId="284"/>
            <ac:picMk id="11" creationId="{E15130D7-1FAB-AACA-F771-83ED9A50DAB2}"/>
          </ac:picMkLst>
        </pc:picChg>
        <pc:picChg chg="add mod">
          <ac:chgData name="NORTH, Kirsty (NHS FRIMLEY ICB - D4U1Y)" userId="7701f3df-4feb-4716-946d-0649a47cc4f5" providerId="ADAL" clId="{6F908D27-35A3-4F22-88EF-6C45E2C2D558}" dt="2022-09-14T07:28:34.316" v="1509" actId="1038"/>
          <ac:picMkLst>
            <pc:docMk/>
            <pc:sldMk cId="3387442089" sldId="284"/>
            <ac:picMk id="12" creationId="{22ACDC3B-3D67-984B-9512-EB7FD6D1337D}"/>
          </ac:picMkLst>
        </pc:picChg>
        <pc:picChg chg="add mod">
          <ac:chgData name="NORTH, Kirsty (NHS FRIMLEY ICB - D4U1Y)" userId="7701f3df-4feb-4716-946d-0649a47cc4f5" providerId="ADAL" clId="{6F908D27-35A3-4F22-88EF-6C45E2C2D558}" dt="2022-09-14T07:27:50.668" v="1491" actId="14100"/>
          <ac:picMkLst>
            <pc:docMk/>
            <pc:sldMk cId="3387442089" sldId="284"/>
            <ac:picMk id="13" creationId="{A2A9881D-3241-7C3F-4EBD-244F30A61A22}"/>
          </ac:picMkLst>
        </pc:picChg>
        <pc:picChg chg="add mod">
          <ac:chgData name="NORTH, Kirsty (NHS FRIMLEY ICB - D4U1Y)" userId="7701f3df-4feb-4716-946d-0649a47cc4f5" providerId="ADAL" clId="{6F908D27-35A3-4F22-88EF-6C45E2C2D558}" dt="2022-09-14T07:27:50.668" v="1491" actId="14100"/>
          <ac:picMkLst>
            <pc:docMk/>
            <pc:sldMk cId="3387442089" sldId="284"/>
            <ac:picMk id="14" creationId="{458EF8C3-31EB-C07A-E9B1-1FA45CBAA33F}"/>
          </ac:picMkLst>
        </pc:picChg>
        <pc:picChg chg="add mod">
          <ac:chgData name="NORTH, Kirsty (NHS FRIMLEY ICB - D4U1Y)" userId="7701f3df-4feb-4716-946d-0649a47cc4f5" providerId="ADAL" clId="{6F908D27-35A3-4F22-88EF-6C45E2C2D558}" dt="2022-09-14T07:27:50.668" v="1491" actId="14100"/>
          <ac:picMkLst>
            <pc:docMk/>
            <pc:sldMk cId="3387442089" sldId="284"/>
            <ac:picMk id="15" creationId="{96E422DD-E05F-1295-F60B-CE143A571523}"/>
          </ac:picMkLst>
        </pc:picChg>
        <pc:picChg chg="add mod">
          <ac:chgData name="NORTH, Kirsty (NHS FRIMLEY ICB - D4U1Y)" userId="7701f3df-4feb-4716-946d-0649a47cc4f5" providerId="ADAL" clId="{6F908D27-35A3-4F22-88EF-6C45E2C2D558}" dt="2022-09-14T07:27:50.668" v="1491" actId="14100"/>
          <ac:picMkLst>
            <pc:docMk/>
            <pc:sldMk cId="3387442089" sldId="284"/>
            <ac:picMk id="17" creationId="{23C316E8-76D9-3FFB-425E-C7C21FE3AEF7}"/>
          </ac:picMkLst>
        </pc:picChg>
        <pc:picChg chg="add mod">
          <ac:chgData name="NORTH, Kirsty (NHS FRIMLEY ICB - D4U1Y)" userId="7701f3df-4feb-4716-946d-0649a47cc4f5" providerId="ADAL" clId="{6F908D27-35A3-4F22-88EF-6C45E2C2D558}" dt="2022-09-14T07:27:50.668" v="1491" actId="14100"/>
          <ac:picMkLst>
            <pc:docMk/>
            <pc:sldMk cId="3387442089" sldId="284"/>
            <ac:picMk id="19" creationId="{2E41CD0E-9FB9-A169-D784-DD4587877F7C}"/>
          </ac:picMkLst>
        </pc:picChg>
      </pc:sldChg>
      <pc:sldMasterChg chg="setBg modSldLayout">
        <pc:chgData name="NORTH, Kirsty (NHS FRIMLEY ICB - D4U1Y)" userId="7701f3df-4feb-4716-946d-0649a47cc4f5" providerId="ADAL" clId="{6F908D27-35A3-4F22-88EF-6C45E2C2D558}" dt="2022-09-12T14:56:16.683" v="840"/>
        <pc:sldMasterMkLst>
          <pc:docMk/>
          <pc:sldMasterMk cId="2270292901" sldId="2147483648"/>
        </pc:sldMasterMkLst>
        <pc:sldLayoutChg chg="setBg">
          <pc:chgData name="NORTH, Kirsty (NHS FRIMLEY ICB - D4U1Y)" userId="7701f3df-4feb-4716-946d-0649a47cc4f5" providerId="ADAL" clId="{6F908D27-35A3-4F22-88EF-6C45E2C2D558}" dt="2022-09-12T14:56:16.683" v="840"/>
          <pc:sldLayoutMkLst>
            <pc:docMk/>
            <pc:sldMasterMk cId="2270292901" sldId="2147483648"/>
            <pc:sldLayoutMk cId="941528760" sldId="2147483649"/>
          </pc:sldLayoutMkLst>
        </pc:sldLayoutChg>
        <pc:sldLayoutChg chg="setBg">
          <pc:chgData name="NORTH, Kirsty (NHS FRIMLEY ICB - D4U1Y)" userId="7701f3df-4feb-4716-946d-0649a47cc4f5" providerId="ADAL" clId="{6F908D27-35A3-4F22-88EF-6C45E2C2D558}" dt="2022-09-12T14:56:16.683" v="840"/>
          <pc:sldLayoutMkLst>
            <pc:docMk/>
            <pc:sldMasterMk cId="2270292901" sldId="2147483648"/>
            <pc:sldLayoutMk cId="4027947950" sldId="2147483650"/>
          </pc:sldLayoutMkLst>
        </pc:sldLayoutChg>
        <pc:sldLayoutChg chg="setBg">
          <pc:chgData name="NORTH, Kirsty (NHS FRIMLEY ICB - D4U1Y)" userId="7701f3df-4feb-4716-946d-0649a47cc4f5" providerId="ADAL" clId="{6F908D27-35A3-4F22-88EF-6C45E2C2D558}" dt="2022-09-12T14:56:16.683" v="840"/>
          <pc:sldLayoutMkLst>
            <pc:docMk/>
            <pc:sldMasterMk cId="2270292901" sldId="2147483648"/>
            <pc:sldLayoutMk cId="1513994395" sldId="2147483651"/>
          </pc:sldLayoutMkLst>
        </pc:sldLayoutChg>
        <pc:sldLayoutChg chg="setBg">
          <pc:chgData name="NORTH, Kirsty (NHS FRIMLEY ICB - D4U1Y)" userId="7701f3df-4feb-4716-946d-0649a47cc4f5" providerId="ADAL" clId="{6F908D27-35A3-4F22-88EF-6C45E2C2D558}" dt="2022-09-12T14:56:16.683" v="840"/>
          <pc:sldLayoutMkLst>
            <pc:docMk/>
            <pc:sldMasterMk cId="2270292901" sldId="2147483648"/>
            <pc:sldLayoutMk cId="2304921904" sldId="2147483652"/>
          </pc:sldLayoutMkLst>
        </pc:sldLayoutChg>
        <pc:sldLayoutChg chg="setBg">
          <pc:chgData name="NORTH, Kirsty (NHS FRIMLEY ICB - D4U1Y)" userId="7701f3df-4feb-4716-946d-0649a47cc4f5" providerId="ADAL" clId="{6F908D27-35A3-4F22-88EF-6C45E2C2D558}" dt="2022-09-12T14:56:16.683" v="840"/>
          <pc:sldLayoutMkLst>
            <pc:docMk/>
            <pc:sldMasterMk cId="2270292901" sldId="2147483648"/>
            <pc:sldLayoutMk cId="511373819" sldId="2147483653"/>
          </pc:sldLayoutMkLst>
        </pc:sldLayoutChg>
        <pc:sldLayoutChg chg="setBg">
          <pc:chgData name="NORTH, Kirsty (NHS FRIMLEY ICB - D4U1Y)" userId="7701f3df-4feb-4716-946d-0649a47cc4f5" providerId="ADAL" clId="{6F908D27-35A3-4F22-88EF-6C45E2C2D558}" dt="2022-09-12T14:56:16.683" v="840"/>
          <pc:sldLayoutMkLst>
            <pc:docMk/>
            <pc:sldMasterMk cId="2270292901" sldId="2147483648"/>
            <pc:sldLayoutMk cId="1634236993" sldId="2147483654"/>
          </pc:sldLayoutMkLst>
        </pc:sldLayoutChg>
        <pc:sldLayoutChg chg="setBg">
          <pc:chgData name="NORTH, Kirsty (NHS FRIMLEY ICB - D4U1Y)" userId="7701f3df-4feb-4716-946d-0649a47cc4f5" providerId="ADAL" clId="{6F908D27-35A3-4F22-88EF-6C45E2C2D558}" dt="2022-09-12T14:56:16.683" v="840"/>
          <pc:sldLayoutMkLst>
            <pc:docMk/>
            <pc:sldMasterMk cId="2270292901" sldId="2147483648"/>
            <pc:sldLayoutMk cId="1972635379" sldId="2147483655"/>
          </pc:sldLayoutMkLst>
        </pc:sldLayoutChg>
        <pc:sldLayoutChg chg="setBg">
          <pc:chgData name="NORTH, Kirsty (NHS FRIMLEY ICB - D4U1Y)" userId="7701f3df-4feb-4716-946d-0649a47cc4f5" providerId="ADAL" clId="{6F908D27-35A3-4F22-88EF-6C45E2C2D558}" dt="2022-09-12T14:56:16.683" v="840"/>
          <pc:sldLayoutMkLst>
            <pc:docMk/>
            <pc:sldMasterMk cId="2270292901" sldId="2147483648"/>
            <pc:sldLayoutMk cId="3088427483" sldId="2147483656"/>
          </pc:sldLayoutMkLst>
        </pc:sldLayoutChg>
        <pc:sldLayoutChg chg="setBg">
          <pc:chgData name="NORTH, Kirsty (NHS FRIMLEY ICB - D4U1Y)" userId="7701f3df-4feb-4716-946d-0649a47cc4f5" providerId="ADAL" clId="{6F908D27-35A3-4F22-88EF-6C45E2C2D558}" dt="2022-09-12T14:56:16.683" v="840"/>
          <pc:sldLayoutMkLst>
            <pc:docMk/>
            <pc:sldMasterMk cId="2270292901" sldId="2147483648"/>
            <pc:sldLayoutMk cId="3060293356" sldId="2147483657"/>
          </pc:sldLayoutMkLst>
        </pc:sldLayoutChg>
        <pc:sldLayoutChg chg="setBg">
          <pc:chgData name="NORTH, Kirsty (NHS FRIMLEY ICB - D4U1Y)" userId="7701f3df-4feb-4716-946d-0649a47cc4f5" providerId="ADAL" clId="{6F908D27-35A3-4F22-88EF-6C45E2C2D558}" dt="2022-09-12T14:56:16.683" v="840"/>
          <pc:sldLayoutMkLst>
            <pc:docMk/>
            <pc:sldMasterMk cId="2270292901" sldId="2147483648"/>
            <pc:sldLayoutMk cId="1620266444" sldId="2147483658"/>
          </pc:sldLayoutMkLst>
        </pc:sldLayoutChg>
        <pc:sldLayoutChg chg="setBg">
          <pc:chgData name="NORTH, Kirsty (NHS FRIMLEY ICB - D4U1Y)" userId="7701f3df-4feb-4716-946d-0649a47cc4f5" providerId="ADAL" clId="{6F908D27-35A3-4F22-88EF-6C45E2C2D558}" dt="2022-09-12T14:56:16.683" v="840"/>
          <pc:sldLayoutMkLst>
            <pc:docMk/>
            <pc:sldMasterMk cId="2270292901" sldId="2147483648"/>
            <pc:sldLayoutMk cId="3970039670" sldId="2147483659"/>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9EAD5-56CC-7108-4A17-BD42B28A68C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981169C-2317-C4B3-809C-A70B884954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6491A4A-FB9C-06D5-DEB5-541DF4817692}"/>
              </a:ext>
            </a:extLst>
          </p:cNvPr>
          <p:cNvSpPr>
            <a:spLocks noGrp="1"/>
          </p:cNvSpPr>
          <p:nvPr>
            <p:ph type="dt" sz="half" idx="10"/>
          </p:nvPr>
        </p:nvSpPr>
        <p:spPr/>
        <p:txBody>
          <a:bodyPr/>
          <a:lstStyle/>
          <a:p>
            <a:fld id="{79FBA83B-8CB0-40A5-B04A-7CEA3C39AE18}" type="datetimeFigureOut">
              <a:rPr lang="en-GB" smtClean="0"/>
              <a:t>15/09/2022</a:t>
            </a:fld>
            <a:endParaRPr lang="en-GB"/>
          </a:p>
        </p:txBody>
      </p:sp>
      <p:sp>
        <p:nvSpPr>
          <p:cNvPr id="5" name="Footer Placeholder 4">
            <a:extLst>
              <a:ext uri="{FF2B5EF4-FFF2-40B4-BE49-F238E27FC236}">
                <a16:creationId xmlns:a16="http://schemas.microsoft.com/office/drawing/2014/main" id="{0CDAF66D-E8A9-5D49-8EE4-B1BCD2A94FD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D5E2318-7D02-9E80-BB3B-4BBD9964DE77}"/>
              </a:ext>
            </a:extLst>
          </p:cNvPr>
          <p:cNvSpPr>
            <a:spLocks noGrp="1"/>
          </p:cNvSpPr>
          <p:nvPr>
            <p:ph type="sldNum" sz="quarter" idx="12"/>
          </p:nvPr>
        </p:nvSpPr>
        <p:spPr/>
        <p:txBody>
          <a:bodyPr/>
          <a:lstStyle/>
          <a:p>
            <a:fld id="{F8C26314-08D6-4F4C-A85B-9B893E1705AC}" type="slidenum">
              <a:rPr lang="en-GB" smtClean="0"/>
              <a:t>‹#›</a:t>
            </a:fld>
            <a:endParaRPr lang="en-GB"/>
          </a:p>
        </p:txBody>
      </p:sp>
    </p:spTree>
    <p:extLst>
      <p:ext uri="{BB962C8B-B14F-4D97-AF65-F5344CB8AC3E}">
        <p14:creationId xmlns:p14="http://schemas.microsoft.com/office/powerpoint/2010/main" val="941528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6CEF9-5526-D8E2-2489-DE905F4973D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9DAA99F-B8CB-E63F-BC36-320E506997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4638B8-7402-4450-AD6F-AD210C08D747}"/>
              </a:ext>
            </a:extLst>
          </p:cNvPr>
          <p:cNvSpPr>
            <a:spLocks noGrp="1"/>
          </p:cNvSpPr>
          <p:nvPr>
            <p:ph type="dt" sz="half" idx="10"/>
          </p:nvPr>
        </p:nvSpPr>
        <p:spPr/>
        <p:txBody>
          <a:bodyPr/>
          <a:lstStyle/>
          <a:p>
            <a:fld id="{79FBA83B-8CB0-40A5-B04A-7CEA3C39AE18}" type="datetimeFigureOut">
              <a:rPr lang="en-GB" smtClean="0"/>
              <a:t>15/09/2022</a:t>
            </a:fld>
            <a:endParaRPr lang="en-GB"/>
          </a:p>
        </p:txBody>
      </p:sp>
      <p:sp>
        <p:nvSpPr>
          <p:cNvPr id="5" name="Footer Placeholder 4">
            <a:extLst>
              <a:ext uri="{FF2B5EF4-FFF2-40B4-BE49-F238E27FC236}">
                <a16:creationId xmlns:a16="http://schemas.microsoft.com/office/drawing/2014/main" id="{A37B2BE7-6C5C-4C1D-177C-8543569FC0E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1EE586A-8C99-19DC-6813-62239622FABA}"/>
              </a:ext>
            </a:extLst>
          </p:cNvPr>
          <p:cNvSpPr>
            <a:spLocks noGrp="1"/>
          </p:cNvSpPr>
          <p:nvPr>
            <p:ph type="sldNum" sz="quarter" idx="12"/>
          </p:nvPr>
        </p:nvSpPr>
        <p:spPr/>
        <p:txBody>
          <a:bodyPr/>
          <a:lstStyle/>
          <a:p>
            <a:fld id="{F8C26314-08D6-4F4C-A85B-9B893E1705AC}" type="slidenum">
              <a:rPr lang="en-GB" smtClean="0"/>
              <a:t>‹#›</a:t>
            </a:fld>
            <a:endParaRPr lang="en-GB"/>
          </a:p>
        </p:txBody>
      </p:sp>
    </p:spTree>
    <p:extLst>
      <p:ext uri="{BB962C8B-B14F-4D97-AF65-F5344CB8AC3E}">
        <p14:creationId xmlns:p14="http://schemas.microsoft.com/office/powerpoint/2010/main" val="1620266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436C733-2A92-3B04-DDC9-91716C582AE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D6EA363-751B-FDCB-5910-1A82437828E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976CBB4-6A8D-60A1-4D9A-CE6DBDFCC1C2}"/>
              </a:ext>
            </a:extLst>
          </p:cNvPr>
          <p:cNvSpPr>
            <a:spLocks noGrp="1"/>
          </p:cNvSpPr>
          <p:nvPr>
            <p:ph type="dt" sz="half" idx="10"/>
          </p:nvPr>
        </p:nvSpPr>
        <p:spPr/>
        <p:txBody>
          <a:bodyPr/>
          <a:lstStyle/>
          <a:p>
            <a:fld id="{79FBA83B-8CB0-40A5-B04A-7CEA3C39AE18}" type="datetimeFigureOut">
              <a:rPr lang="en-GB" smtClean="0"/>
              <a:t>15/09/2022</a:t>
            </a:fld>
            <a:endParaRPr lang="en-GB"/>
          </a:p>
        </p:txBody>
      </p:sp>
      <p:sp>
        <p:nvSpPr>
          <p:cNvPr id="5" name="Footer Placeholder 4">
            <a:extLst>
              <a:ext uri="{FF2B5EF4-FFF2-40B4-BE49-F238E27FC236}">
                <a16:creationId xmlns:a16="http://schemas.microsoft.com/office/drawing/2014/main" id="{F1206B41-7D78-FD6F-D96E-BAA18FC3C77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5AE62DE-9A31-E84A-F9C9-C773E3A1184B}"/>
              </a:ext>
            </a:extLst>
          </p:cNvPr>
          <p:cNvSpPr>
            <a:spLocks noGrp="1"/>
          </p:cNvSpPr>
          <p:nvPr>
            <p:ph type="sldNum" sz="quarter" idx="12"/>
          </p:nvPr>
        </p:nvSpPr>
        <p:spPr/>
        <p:txBody>
          <a:bodyPr/>
          <a:lstStyle/>
          <a:p>
            <a:fld id="{F8C26314-08D6-4F4C-A85B-9B893E1705AC}" type="slidenum">
              <a:rPr lang="en-GB" smtClean="0"/>
              <a:t>‹#›</a:t>
            </a:fld>
            <a:endParaRPr lang="en-GB"/>
          </a:p>
        </p:txBody>
      </p:sp>
    </p:spTree>
    <p:extLst>
      <p:ext uri="{BB962C8B-B14F-4D97-AF65-F5344CB8AC3E}">
        <p14:creationId xmlns:p14="http://schemas.microsoft.com/office/powerpoint/2010/main" val="3970039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C657E-8CF9-810F-13D3-6DB88A5F68A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9B52C9-E9DC-5164-AF4A-58F8478344B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5A9F05C-AB46-A4B0-1855-AF8632BDA57E}"/>
              </a:ext>
            </a:extLst>
          </p:cNvPr>
          <p:cNvSpPr>
            <a:spLocks noGrp="1"/>
          </p:cNvSpPr>
          <p:nvPr>
            <p:ph type="dt" sz="half" idx="10"/>
          </p:nvPr>
        </p:nvSpPr>
        <p:spPr/>
        <p:txBody>
          <a:bodyPr/>
          <a:lstStyle/>
          <a:p>
            <a:fld id="{79FBA83B-8CB0-40A5-B04A-7CEA3C39AE18}" type="datetimeFigureOut">
              <a:rPr lang="en-GB" smtClean="0"/>
              <a:t>15/09/2022</a:t>
            </a:fld>
            <a:endParaRPr lang="en-GB"/>
          </a:p>
        </p:txBody>
      </p:sp>
      <p:sp>
        <p:nvSpPr>
          <p:cNvPr id="5" name="Footer Placeholder 4">
            <a:extLst>
              <a:ext uri="{FF2B5EF4-FFF2-40B4-BE49-F238E27FC236}">
                <a16:creationId xmlns:a16="http://schemas.microsoft.com/office/drawing/2014/main" id="{5F27CC65-632D-E429-2A62-6EDF741B338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3DCF89-0F70-D6CD-B32B-24325A220093}"/>
              </a:ext>
            </a:extLst>
          </p:cNvPr>
          <p:cNvSpPr>
            <a:spLocks noGrp="1"/>
          </p:cNvSpPr>
          <p:nvPr>
            <p:ph type="sldNum" sz="quarter" idx="12"/>
          </p:nvPr>
        </p:nvSpPr>
        <p:spPr/>
        <p:txBody>
          <a:bodyPr/>
          <a:lstStyle/>
          <a:p>
            <a:fld id="{F8C26314-08D6-4F4C-A85B-9B893E1705AC}" type="slidenum">
              <a:rPr lang="en-GB" smtClean="0"/>
              <a:t>‹#›</a:t>
            </a:fld>
            <a:endParaRPr lang="en-GB"/>
          </a:p>
        </p:txBody>
      </p:sp>
    </p:spTree>
    <p:extLst>
      <p:ext uri="{BB962C8B-B14F-4D97-AF65-F5344CB8AC3E}">
        <p14:creationId xmlns:p14="http://schemas.microsoft.com/office/powerpoint/2010/main" val="4027947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09D5D-B559-7993-2BE9-1A427C1B786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85F8E02-4911-8D35-7CE2-8069EAA4906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7FA591A-174F-3F4C-8A7F-866066EE7C2E}"/>
              </a:ext>
            </a:extLst>
          </p:cNvPr>
          <p:cNvSpPr>
            <a:spLocks noGrp="1"/>
          </p:cNvSpPr>
          <p:nvPr>
            <p:ph type="dt" sz="half" idx="10"/>
          </p:nvPr>
        </p:nvSpPr>
        <p:spPr/>
        <p:txBody>
          <a:bodyPr/>
          <a:lstStyle/>
          <a:p>
            <a:fld id="{79FBA83B-8CB0-40A5-B04A-7CEA3C39AE18}" type="datetimeFigureOut">
              <a:rPr lang="en-GB" smtClean="0"/>
              <a:t>15/09/2022</a:t>
            </a:fld>
            <a:endParaRPr lang="en-GB"/>
          </a:p>
        </p:txBody>
      </p:sp>
      <p:sp>
        <p:nvSpPr>
          <p:cNvPr id="5" name="Footer Placeholder 4">
            <a:extLst>
              <a:ext uri="{FF2B5EF4-FFF2-40B4-BE49-F238E27FC236}">
                <a16:creationId xmlns:a16="http://schemas.microsoft.com/office/drawing/2014/main" id="{F1D758C2-A6C0-AA8A-1A37-EADDFC6DAF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C824D24-CE59-68DF-5318-606B7B0549DD}"/>
              </a:ext>
            </a:extLst>
          </p:cNvPr>
          <p:cNvSpPr>
            <a:spLocks noGrp="1"/>
          </p:cNvSpPr>
          <p:nvPr>
            <p:ph type="sldNum" sz="quarter" idx="12"/>
          </p:nvPr>
        </p:nvSpPr>
        <p:spPr/>
        <p:txBody>
          <a:bodyPr/>
          <a:lstStyle/>
          <a:p>
            <a:fld id="{F8C26314-08D6-4F4C-A85B-9B893E1705AC}" type="slidenum">
              <a:rPr lang="en-GB" smtClean="0"/>
              <a:t>‹#›</a:t>
            </a:fld>
            <a:endParaRPr lang="en-GB"/>
          </a:p>
        </p:txBody>
      </p:sp>
    </p:spTree>
    <p:extLst>
      <p:ext uri="{BB962C8B-B14F-4D97-AF65-F5344CB8AC3E}">
        <p14:creationId xmlns:p14="http://schemas.microsoft.com/office/powerpoint/2010/main" val="1513994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E0FA2-D2D3-D326-0A79-BCEFA513837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E956AE4-7FB4-9565-955B-AF2A2CD9AD5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E027B00-F570-FB08-8988-B06EE97DFFF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9DE20BB-8CB4-3B91-AB4E-465D702BDFA7}"/>
              </a:ext>
            </a:extLst>
          </p:cNvPr>
          <p:cNvSpPr>
            <a:spLocks noGrp="1"/>
          </p:cNvSpPr>
          <p:nvPr>
            <p:ph type="dt" sz="half" idx="10"/>
          </p:nvPr>
        </p:nvSpPr>
        <p:spPr/>
        <p:txBody>
          <a:bodyPr/>
          <a:lstStyle/>
          <a:p>
            <a:fld id="{79FBA83B-8CB0-40A5-B04A-7CEA3C39AE18}" type="datetimeFigureOut">
              <a:rPr lang="en-GB" smtClean="0"/>
              <a:t>15/09/2022</a:t>
            </a:fld>
            <a:endParaRPr lang="en-GB"/>
          </a:p>
        </p:txBody>
      </p:sp>
      <p:sp>
        <p:nvSpPr>
          <p:cNvPr id="6" name="Footer Placeholder 5">
            <a:extLst>
              <a:ext uri="{FF2B5EF4-FFF2-40B4-BE49-F238E27FC236}">
                <a16:creationId xmlns:a16="http://schemas.microsoft.com/office/drawing/2014/main" id="{FC4CF83C-2B70-CA75-F639-76300093158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E19E38F-9016-ADBD-46FE-05B28BA19A50}"/>
              </a:ext>
            </a:extLst>
          </p:cNvPr>
          <p:cNvSpPr>
            <a:spLocks noGrp="1"/>
          </p:cNvSpPr>
          <p:nvPr>
            <p:ph type="sldNum" sz="quarter" idx="12"/>
          </p:nvPr>
        </p:nvSpPr>
        <p:spPr/>
        <p:txBody>
          <a:bodyPr/>
          <a:lstStyle/>
          <a:p>
            <a:fld id="{F8C26314-08D6-4F4C-A85B-9B893E1705AC}" type="slidenum">
              <a:rPr lang="en-GB" smtClean="0"/>
              <a:t>‹#›</a:t>
            </a:fld>
            <a:endParaRPr lang="en-GB"/>
          </a:p>
        </p:txBody>
      </p:sp>
    </p:spTree>
    <p:extLst>
      <p:ext uri="{BB962C8B-B14F-4D97-AF65-F5344CB8AC3E}">
        <p14:creationId xmlns:p14="http://schemas.microsoft.com/office/powerpoint/2010/main" val="2304921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5C0B9-5676-CE2F-FE32-8919ACFE92F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72D3784-4AD1-95B0-336C-E47D9978F9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0F572E9-8A45-13A3-8B1F-AF552AD2C8A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9D1E546-4883-8367-6C8B-25F32388C42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3B36A96-7D27-85DB-617E-1853C74867E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5713C4F-1A59-087A-E611-70DEE91340B5}"/>
              </a:ext>
            </a:extLst>
          </p:cNvPr>
          <p:cNvSpPr>
            <a:spLocks noGrp="1"/>
          </p:cNvSpPr>
          <p:nvPr>
            <p:ph type="dt" sz="half" idx="10"/>
          </p:nvPr>
        </p:nvSpPr>
        <p:spPr/>
        <p:txBody>
          <a:bodyPr/>
          <a:lstStyle/>
          <a:p>
            <a:fld id="{79FBA83B-8CB0-40A5-B04A-7CEA3C39AE18}" type="datetimeFigureOut">
              <a:rPr lang="en-GB" smtClean="0"/>
              <a:t>15/09/2022</a:t>
            </a:fld>
            <a:endParaRPr lang="en-GB"/>
          </a:p>
        </p:txBody>
      </p:sp>
      <p:sp>
        <p:nvSpPr>
          <p:cNvPr id="8" name="Footer Placeholder 7">
            <a:extLst>
              <a:ext uri="{FF2B5EF4-FFF2-40B4-BE49-F238E27FC236}">
                <a16:creationId xmlns:a16="http://schemas.microsoft.com/office/drawing/2014/main" id="{2F934C1C-49ED-F9A9-B1A7-4D306AB22DD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AA39C79-1E12-5489-7D11-3971198145C0}"/>
              </a:ext>
            </a:extLst>
          </p:cNvPr>
          <p:cNvSpPr>
            <a:spLocks noGrp="1"/>
          </p:cNvSpPr>
          <p:nvPr>
            <p:ph type="sldNum" sz="quarter" idx="12"/>
          </p:nvPr>
        </p:nvSpPr>
        <p:spPr/>
        <p:txBody>
          <a:bodyPr/>
          <a:lstStyle/>
          <a:p>
            <a:fld id="{F8C26314-08D6-4F4C-A85B-9B893E1705AC}" type="slidenum">
              <a:rPr lang="en-GB" smtClean="0"/>
              <a:t>‹#›</a:t>
            </a:fld>
            <a:endParaRPr lang="en-GB"/>
          </a:p>
        </p:txBody>
      </p:sp>
    </p:spTree>
    <p:extLst>
      <p:ext uri="{BB962C8B-B14F-4D97-AF65-F5344CB8AC3E}">
        <p14:creationId xmlns:p14="http://schemas.microsoft.com/office/powerpoint/2010/main" val="511373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5A5FE-C747-DD3F-1FA7-33CDB9B19BC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9C303A3-4960-F43B-D775-A9F125B87C5E}"/>
              </a:ext>
            </a:extLst>
          </p:cNvPr>
          <p:cNvSpPr>
            <a:spLocks noGrp="1"/>
          </p:cNvSpPr>
          <p:nvPr>
            <p:ph type="dt" sz="half" idx="10"/>
          </p:nvPr>
        </p:nvSpPr>
        <p:spPr/>
        <p:txBody>
          <a:bodyPr/>
          <a:lstStyle/>
          <a:p>
            <a:fld id="{79FBA83B-8CB0-40A5-B04A-7CEA3C39AE18}" type="datetimeFigureOut">
              <a:rPr lang="en-GB" smtClean="0"/>
              <a:t>15/09/2022</a:t>
            </a:fld>
            <a:endParaRPr lang="en-GB"/>
          </a:p>
        </p:txBody>
      </p:sp>
      <p:sp>
        <p:nvSpPr>
          <p:cNvPr id="4" name="Footer Placeholder 3">
            <a:extLst>
              <a:ext uri="{FF2B5EF4-FFF2-40B4-BE49-F238E27FC236}">
                <a16:creationId xmlns:a16="http://schemas.microsoft.com/office/drawing/2014/main" id="{6E4AA26F-0577-BFF1-B0B5-D08B49878AA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556F1C9-9D70-C18C-7B07-234767F4FFF3}"/>
              </a:ext>
            </a:extLst>
          </p:cNvPr>
          <p:cNvSpPr>
            <a:spLocks noGrp="1"/>
          </p:cNvSpPr>
          <p:nvPr>
            <p:ph type="sldNum" sz="quarter" idx="12"/>
          </p:nvPr>
        </p:nvSpPr>
        <p:spPr/>
        <p:txBody>
          <a:bodyPr/>
          <a:lstStyle/>
          <a:p>
            <a:fld id="{F8C26314-08D6-4F4C-A85B-9B893E1705AC}" type="slidenum">
              <a:rPr lang="en-GB" smtClean="0"/>
              <a:t>‹#›</a:t>
            </a:fld>
            <a:endParaRPr lang="en-GB"/>
          </a:p>
        </p:txBody>
      </p:sp>
    </p:spTree>
    <p:extLst>
      <p:ext uri="{BB962C8B-B14F-4D97-AF65-F5344CB8AC3E}">
        <p14:creationId xmlns:p14="http://schemas.microsoft.com/office/powerpoint/2010/main" val="1634236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7069A7-9546-6F9F-C9D5-B7C7C9B2568E}"/>
              </a:ext>
            </a:extLst>
          </p:cNvPr>
          <p:cNvSpPr>
            <a:spLocks noGrp="1"/>
          </p:cNvSpPr>
          <p:nvPr>
            <p:ph type="dt" sz="half" idx="10"/>
          </p:nvPr>
        </p:nvSpPr>
        <p:spPr/>
        <p:txBody>
          <a:bodyPr/>
          <a:lstStyle/>
          <a:p>
            <a:fld id="{79FBA83B-8CB0-40A5-B04A-7CEA3C39AE18}" type="datetimeFigureOut">
              <a:rPr lang="en-GB" smtClean="0"/>
              <a:t>15/09/2022</a:t>
            </a:fld>
            <a:endParaRPr lang="en-GB"/>
          </a:p>
        </p:txBody>
      </p:sp>
      <p:sp>
        <p:nvSpPr>
          <p:cNvPr id="3" name="Footer Placeholder 2">
            <a:extLst>
              <a:ext uri="{FF2B5EF4-FFF2-40B4-BE49-F238E27FC236}">
                <a16:creationId xmlns:a16="http://schemas.microsoft.com/office/drawing/2014/main" id="{3E8AC3CE-033B-A89F-5839-87AF6032F09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F9289E0-26EE-40CB-09E9-43970448B622}"/>
              </a:ext>
            </a:extLst>
          </p:cNvPr>
          <p:cNvSpPr>
            <a:spLocks noGrp="1"/>
          </p:cNvSpPr>
          <p:nvPr>
            <p:ph type="sldNum" sz="quarter" idx="12"/>
          </p:nvPr>
        </p:nvSpPr>
        <p:spPr/>
        <p:txBody>
          <a:bodyPr/>
          <a:lstStyle/>
          <a:p>
            <a:fld id="{F8C26314-08D6-4F4C-A85B-9B893E1705AC}" type="slidenum">
              <a:rPr lang="en-GB" smtClean="0"/>
              <a:t>‹#›</a:t>
            </a:fld>
            <a:endParaRPr lang="en-GB"/>
          </a:p>
        </p:txBody>
      </p:sp>
    </p:spTree>
    <p:extLst>
      <p:ext uri="{BB962C8B-B14F-4D97-AF65-F5344CB8AC3E}">
        <p14:creationId xmlns:p14="http://schemas.microsoft.com/office/powerpoint/2010/main" val="1972635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284C1-5323-F473-F1AE-ECBDB5B9A5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F21CEC1-1E17-4297-E4C5-D39C2B1AB8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EA78D5F-0992-5AC5-CD70-ED22FC1E20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F59223-B9E3-51F3-73A8-3095E4643846}"/>
              </a:ext>
            </a:extLst>
          </p:cNvPr>
          <p:cNvSpPr>
            <a:spLocks noGrp="1"/>
          </p:cNvSpPr>
          <p:nvPr>
            <p:ph type="dt" sz="half" idx="10"/>
          </p:nvPr>
        </p:nvSpPr>
        <p:spPr/>
        <p:txBody>
          <a:bodyPr/>
          <a:lstStyle/>
          <a:p>
            <a:fld id="{79FBA83B-8CB0-40A5-B04A-7CEA3C39AE18}" type="datetimeFigureOut">
              <a:rPr lang="en-GB" smtClean="0"/>
              <a:t>15/09/2022</a:t>
            </a:fld>
            <a:endParaRPr lang="en-GB"/>
          </a:p>
        </p:txBody>
      </p:sp>
      <p:sp>
        <p:nvSpPr>
          <p:cNvPr id="6" name="Footer Placeholder 5">
            <a:extLst>
              <a:ext uri="{FF2B5EF4-FFF2-40B4-BE49-F238E27FC236}">
                <a16:creationId xmlns:a16="http://schemas.microsoft.com/office/drawing/2014/main" id="{B957F238-2148-75BC-B318-2A1FC1B1563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59ECD44-1C23-9C4A-C4CF-AB938AD490E1}"/>
              </a:ext>
            </a:extLst>
          </p:cNvPr>
          <p:cNvSpPr>
            <a:spLocks noGrp="1"/>
          </p:cNvSpPr>
          <p:nvPr>
            <p:ph type="sldNum" sz="quarter" idx="12"/>
          </p:nvPr>
        </p:nvSpPr>
        <p:spPr/>
        <p:txBody>
          <a:bodyPr/>
          <a:lstStyle/>
          <a:p>
            <a:fld id="{F8C26314-08D6-4F4C-A85B-9B893E1705AC}" type="slidenum">
              <a:rPr lang="en-GB" smtClean="0"/>
              <a:t>‹#›</a:t>
            </a:fld>
            <a:endParaRPr lang="en-GB"/>
          </a:p>
        </p:txBody>
      </p:sp>
    </p:spTree>
    <p:extLst>
      <p:ext uri="{BB962C8B-B14F-4D97-AF65-F5344CB8AC3E}">
        <p14:creationId xmlns:p14="http://schemas.microsoft.com/office/powerpoint/2010/main" val="3088427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1A11A-60F6-294A-8543-433123CE364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9C5172B-A85D-AD94-C2D7-F1CED5BD67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F6CB999-D8AD-540B-05EF-9462E316C1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448EA2-43A4-52BA-24BE-E6DDB9C6608E}"/>
              </a:ext>
            </a:extLst>
          </p:cNvPr>
          <p:cNvSpPr>
            <a:spLocks noGrp="1"/>
          </p:cNvSpPr>
          <p:nvPr>
            <p:ph type="dt" sz="half" idx="10"/>
          </p:nvPr>
        </p:nvSpPr>
        <p:spPr/>
        <p:txBody>
          <a:bodyPr/>
          <a:lstStyle/>
          <a:p>
            <a:fld id="{79FBA83B-8CB0-40A5-B04A-7CEA3C39AE18}" type="datetimeFigureOut">
              <a:rPr lang="en-GB" smtClean="0"/>
              <a:t>15/09/2022</a:t>
            </a:fld>
            <a:endParaRPr lang="en-GB"/>
          </a:p>
        </p:txBody>
      </p:sp>
      <p:sp>
        <p:nvSpPr>
          <p:cNvPr id="6" name="Footer Placeholder 5">
            <a:extLst>
              <a:ext uri="{FF2B5EF4-FFF2-40B4-BE49-F238E27FC236}">
                <a16:creationId xmlns:a16="http://schemas.microsoft.com/office/drawing/2014/main" id="{74286036-077B-F46D-7D72-F32EA156CF2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C5DD98-F862-6271-396D-4F7A33FB4DEB}"/>
              </a:ext>
            </a:extLst>
          </p:cNvPr>
          <p:cNvSpPr>
            <a:spLocks noGrp="1"/>
          </p:cNvSpPr>
          <p:nvPr>
            <p:ph type="sldNum" sz="quarter" idx="12"/>
          </p:nvPr>
        </p:nvSpPr>
        <p:spPr/>
        <p:txBody>
          <a:bodyPr/>
          <a:lstStyle/>
          <a:p>
            <a:fld id="{F8C26314-08D6-4F4C-A85B-9B893E1705AC}" type="slidenum">
              <a:rPr lang="en-GB" smtClean="0"/>
              <a:t>‹#›</a:t>
            </a:fld>
            <a:endParaRPr lang="en-GB"/>
          </a:p>
        </p:txBody>
      </p:sp>
    </p:spTree>
    <p:extLst>
      <p:ext uri="{BB962C8B-B14F-4D97-AF65-F5344CB8AC3E}">
        <p14:creationId xmlns:p14="http://schemas.microsoft.com/office/powerpoint/2010/main" val="3060293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0C8C971-29CB-8F6A-8E39-5B9CE6E17E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1CB7398-2723-6D45-E97A-07F3E89128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2F6A017-7F5B-BF7D-DB87-814420D983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FBA83B-8CB0-40A5-B04A-7CEA3C39AE18}" type="datetimeFigureOut">
              <a:rPr lang="en-GB" smtClean="0"/>
              <a:t>15/09/2022</a:t>
            </a:fld>
            <a:endParaRPr lang="en-GB"/>
          </a:p>
        </p:txBody>
      </p:sp>
      <p:sp>
        <p:nvSpPr>
          <p:cNvPr id="5" name="Footer Placeholder 4">
            <a:extLst>
              <a:ext uri="{FF2B5EF4-FFF2-40B4-BE49-F238E27FC236}">
                <a16:creationId xmlns:a16="http://schemas.microsoft.com/office/drawing/2014/main" id="{4EB84E98-981B-13FC-6FCC-91059886DCD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801BD32-1953-5B9B-CCDE-5862E9C30E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C26314-08D6-4F4C-A85B-9B893E1705AC}" type="slidenum">
              <a:rPr lang="en-GB" smtClean="0"/>
              <a:t>‹#›</a:t>
            </a:fld>
            <a:endParaRPr lang="en-GB"/>
          </a:p>
        </p:txBody>
      </p:sp>
    </p:spTree>
    <p:extLst>
      <p:ext uri="{BB962C8B-B14F-4D97-AF65-F5344CB8AC3E}">
        <p14:creationId xmlns:p14="http://schemas.microsoft.com/office/powerpoint/2010/main" val="2270292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93245F62-CCC4-49E4-B95B-EA6C1E7905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850559-40FA-6315-F11F-E2CD85E73DC7}"/>
              </a:ext>
            </a:extLst>
          </p:cNvPr>
          <p:cNvSpPr>
            <a:spLocks noGrp="1"/>
          </p:cNvSpPr>
          <p:nvPr>
            <p:ph type="ctrTitle"/>
          </p:nvPr>
        </p:nvSpPr>
        <p:spPr>
          <a:xfrm>
            <a:off x="638882" y="3364096"/>
            <a:ext cx="10909640" cy="1687814"/>
          </a:xfrm>
        </p:spPr>
        <p:txBody>
          <a:bodyPr anchor="b">
            <a:normAutofit/>
          </a:bodyPr>
          <a:lstStyle/>
          <a:p>
            <a:r>
              <a:rPr lang="en-GB" sz="5600" dirty="0"/>
              <a:t>Frimley Healthier Together </a:t>
            </a:r>
            <a:br>
              <a:rPr lang="en-GB" sz="5600" dirty="0"/>
            </a:br>
            <a:r>
              <a:rPr lang="en-GB" sz="5600" dirty="0"/>
              <a:t>App Launch</a:t>
            </a:r>
          </a:p>
        </p:txBody>
      </p:sp>
      <p:sp>
        <p:nvSpPr>
          <p:cNvPr id="3" name="Subtitle 2">
            <a:extLst>
              <a:ext uri="{FF2B5EF4-FFF2-40B4-BE49-F238E27FC236}">
                <a16:creationId xmlns:a16="http://schemas.microsoft.com/office/drawing/2014/main" id="{29043B9B-BCAA-BF2D-E8E1-D94271AFB8B5}"/>
              </a:ext>
            </a:extLst>
          </p:cNvPr>
          <p:cNvSpPr>
            <a:spLocks noGrp="1"/>
          </p:cNvSpPr>
          <p:nvPr>
            <p:ph type="subTitle" idx="1"/>
          </p:nvPr>
        </p:nvSpPr>
        <p:spPr>
          <a:xfrm>
            <a:off x="638881" y="5660607"/>
            <a:ext cx="10909643" cy="552659"/>
          </a:xfrm>
        </p:spPr>
        <p:txBody>
          <a:bodyPr anchor="t">
            <a:normAutofit/>
          </a:bodyPr>
          <a:lstStyle/>
          <a:p>
            <a:endParaRPr lang="en-GB" sz="1100"/>
          </a:p>
          <a:p>
            <a:r>
              <a:rPr lang="en-GB" sz="1100"/>
              <a:t>Social media content – September 2022</a:t>
            </a:r>
          </a:p>
        </p:txBody>
      </p:sp>
      <p:pic>
        <p:nvPicPr>
          <p:cNvPr id="11" name="Picture 10" descr="Logo, company name&#10;&#10;Description automatically generated">
            <a:extLst>
              <a:ext uri="{FF2B5EF4-FFF2-40B4-BE49-F238E27FC236}">
                <a16:creationId xmlns:a16="http://schemas.microsoft.com/office/drawing/2014/main" id="{46282ADD-2C92-AE12-9186-972231A02A78}"/>
              </a:ext>
            </a:extLst>
          </p:cNvPr>
          <p:cNvPicPr>
            <a:picLocks noChangeAspect="1"/>
          </p:cNvPicPr>
          <p:nvPr/>
        </p:nvPicPr>
        <p:blipFill rotWithShape="1">
          <a:blip r:embed="rId2">
            <a:extLst>
              <a:ext uri="{28A0092B-C50C-407E-A947-70E740481C1C}">
                <a14:useLocalDpi xmlns:a14="http://schemas.microsoft.com/office/drawing/2010/main" val="0"/>
              </a:ext>
            </a:extLst>
          </a:blip>
          <a:srcRect l="12333" t="10253" r="12546" b="22260"/>
          <a:stretch/>
        </p:blipFill>
        <p:spPr>
          <a:xfrm>
            <a:off x="3428041" y="591670"/>
            <a:ext cx="5331322" cy="2742004"/>
          </a:xfrm>
          <a:prstGeom prst="rect">
            <a:avLst/>
          </a:prstGeom>
        </p:spPr>
      </p:pic>
      <p:sp>
        <p:nvSpPr>
          <p:cNvPr id="22" name="sketch line">
            <a:extLst>
              <a:ext uri="{FF2B5EF4-FFF2-40B4-BE49-F238E27FC236}">
                <a16:creationId xmlns:a16="http://schemas.microsoft.com/office/drawing/2014/main" id="{E6C0DD6B-6AA3-448F-9B99-8386295BC1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5509052"/>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A picture containing text, clipart&#10;&#10;Description automatically generated">
            <a:extLst>
              <a:ext uri="{FF2B5EF4-FFF2-40B4-BE49-F238E27FC236}">
                <a16:creationId xmlns:a16="http://schemas.microsoft.com/office/drawing/2014/main" id="{537E5BAD-5ACD-3EC8-A6F7-6AD95698E7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41951" y="372018"/>
            <a:ext cx="2161403" cy="867502"/>
          </a:xfrm>
          <a:prstGeom prst="rect">
            <a:avLst/>
          </a:prstGeom>
        </p:spPr>
      </p:pic>
      <p:pic>
        <p:nvPicPr>
          <p:cNvPr id="5" name="Picture 4" descr="Graphical user interface, text, application&#10;&#10;Description automatically generated">
            <a:extLst>
              <a:ext uri="{FF2B5EF4-FFF2-40B4-BE49-F238E27FC236}">
                <a16:creationId xmlns:a16="http://schemas.microsoft.com/office/drawing/2014/main" id="{873EE05E-F293-9DD2-A671-FB7A204ABB7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41951" y="4350414"/>
            <a:ext cx="1070781" cy="2317279"/>
          </a:xfrm>
          <a:prstGeom prst="rect">
            <a:avLst/>
          </a:prstGeom>
          <a:ln w="3175">
            <a:solidFill>
              <a:schemeClr val="tx1"/>
            </a:solidFill>
          </a:ln>
        </p:spPr>
      </p:pic>
      <p:pic>
        <p:nvPicPr>
          <p:cNvPr id="7" name="Picture 6" descr="Text, letter&#10;&#10;Description automatically generated">
            <a:extLst>
              <a:ext uri="{FF2B5EF4-FFF2-40B4-BE49-F238E27FC236}">
                <a16:creationId xmlns:a16="http://schemas.microsoft.com/office/drawing/2014/main" id="{EBA04B21-39BD-9462-0FD3-44422158977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37120" y="4350411"/>
            <a:ext cx="1070782" cy="2317281"/>
          </a:xfrm>
          <a:prstGeom prst="rect">
            <a:avLst/>
          </a:prstGeom>
          <a:ln w="3175">
            <a:solidFill>
              <a:schemeClr val="tx1"/>
            </a:solidFill>
          </a:ln>
        </p:spPr>
      </p:pic>
    </p:spTree>
    <p:extLst>
      <p:ext uri="{BB962C8B-B14F-4D97-AF65-F5344CB8AC3E}">
        <p14:creationId xmlns:p14="http://schemas.microsoft.com/office/powerpoint/2010/main" val="2803764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4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7B1F1DB0-44CC-EAB8-9833-A311C3BE0701}"/>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Message </a:t>
            </a:r>
            <a:r>
              <a:rPr lang="en-US" sz="5400" dirty="0"/>
              <a:t>eight</a:t>
            </a:r>
            <a:endParaRPr lang="en-US" sz="5400" kern="1200" dirty="0">
              <a:solidFill>
                <a:schemeClr val="tx1"/>
              </a:solidFill>
              <a:latin typeface="+mj-lt"/>
              <a:ea typeface="+mj-ea"/>
              <a:cs typeface="+mj-cs"/>
            </a:endParaRPr>
          </a:p>
        </p:txBody>
      </p:sp>
      <p:sp>
        <p:nvSpPr>
          <p:cNvPr id="4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FB0746F0-462C-5CE1-141A-B967E4BE4EF7}"/>
              </a:ext>
            </a:extLst>
          </p:cNvPr>
          <p:cNvSpPr>
            <a:spLocks noGrp="1"/>
          </p:cNvSpPr>
          <p:nvPr>
            <p:ph sz="half" idx="1"/>
          </p:nvPr>
        </p:nvSpPr>
        <p:spPr>
          <a:xfrm>
            <a:off x="630936" y="2807208"/>
            <a:ext cx="3429000" cy="3410712"/>
          </a:xfrm>
        </p:spPr>
        <p:txBody>
          <a:bodyPr vert="horz" lIns="91440" tIns="45720" rIns="91440" bIns="45720" rtlCol="0" anchor="t">
            <a:normAutofit/>
          </a:bodyPr>
          <a:lstStyle/>
          <a:p>
            <a:pPr marL="0" indent="0">
              <a:buNone/>
            </a:pPr>
            <a:r>
              <a:rPr lang="en-GB" sz="1800" dirty="0"/>
              <a:t>If you have an unwell child at home, our app, Frimley Healthier Together, can help you access the right local healthcare support and advice for them.</a:t>
            </a:r>
          </a:p>
          <a:p>
            <a:pPr marL="0" indent="0">
              <a:buNone/>
            </a:pPr>
            <a:r>
              <a:rPr lang="en-GB" sz="1800" dirty="0"/>
              <a:t>It’s free to use and available now from your preferred app store.</a:t>
            </a:r>
          </a:p>
          <a:p>
            <a:pPr marL="0" indent="0">
              <a:buNone/>
            </a:pPr>
            <a:r>
              <a:rPr lang="en-US" sz="1800" dirty="0"/>
              <a:t>https://bit.ly/FHTApp</a:t>
            </a:r>
          </a:p>
        </p:txBody>
      </p:sp>
      <p:sp>
        <p:nvSpPr>
          <p:cNvPr id="12" name="TextBox 11">
            <a:extLst>
              <a:ext uri="{FF2B5EF4-FFF2-40B4-BE49-F238E27FC236}">
                <a16:creationId xmlns:a16="http://schemas.microsoft.com/office/drawing/2014/main" id="{CC0D1214-BC77-620C-0C1F-BA585EF33A24}"/>
              </a:ext>
            </a:extLst>
          </p:cNvPr>
          <p:cNvSpPr txBox="1"/>
          <p:nvPr/>
        </p:nvSpPr>
        <p:spPr>
          <a:xfrm>
            <a:off x="7958319" y="639520"/>
            <a:ext cx="3395481" cy="369332"/>
          </a:xfrm>
          <a:prstGeom prst="rect">
            <a:avLst/>
          </a:prstGeom>
          <a:noFill/>
        </p:spPr>
        <p:txBody>
          <a:bodyPr wrap="none" rtlCol="0">
            <a:spAutoFit/>
          </a:bodyPr>
          <a:lstStyle/>
          <a:p>
            <a:pPr algn="r"/>
            <a:r>
              <a:rPr lang="en-GB" dirty="0"/>
              <a:t>Suitable for: Instagram / Facebook</a:t>
            </a:r>
          </a:p>
        </p:txBody>
      </p:sp>
      <p:pic>
        <p:nvPicPr>
          <p:cNvPr id="5" name="Content Placeholder 4" descr="Graphical user interface, application&#10;&#10;Description automatically generated">
            <a:extLst>
              <a:ext uri="{FF2B5EF4-FFF2-40B4-BE49-F238E27FC236}">
                <a16:creationId xmlns:a16="http://schemas.microsoft.com/office/drawing/2014/main" id="{95D48C2A-0A04-82DD-9667-BDCA06046EE8}"/>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829432"/>
            <a:ext cx="5181600" cy="4343724"/>
          </a:xfrm>
        </p:spPr>
      </p:pic>
    </p:spTree>
    <p:extLst>
      <p:ext uri="{BB962C8B-B14F-4D97-AF65-F5344CB8AC3E}">
        <p14:creationId xmlns:p14="http://schemas.microsoft.com/office/powerpoint/2010/main" val="1291241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4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7B1F1DB0-44CC-EAB8-9833-A311C3BE0701}"/>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Message </a:t>
            </a:r>
            <a:r>
              <a:rPr lang="en-US" sz="5400" dirty="0"/>
              <a:t>nine</a:t>
            </a:r>
            <a:endParaRPr lang="en-US" sz="5400" kern="1200" dirty="0">
              <a:solidFill>
                <a:schemeClr val="tx1"/>
              </a:solidFill>
              <a:latin typeface="+mj-lt"/>
              <a:ea typeface="+mj-ea"/>
              <a:cs typeface="+mj-cs"/>
            </a:endParaRPr>
          </a:p>
        </p:txBody>
      </p:sp>
      <p:sp>
        <p:nvSpPr>
          <p:cNvPr id="4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FB0746F0-462C-5CE1-141A-B967E4BE4EF7}"/>
              </a:ext>
            </a:extLst>
          </p:cNvPr>
          <p:cNvSpPr>
            <a:spLocks noGrp="1"/>
          </p:cNvSpPr>
          <p:nvPr>
            <p:ph sz="half" idx="1"/>
          </p:nvPr>
        </p:nvSpPr>
        <p:spPr>
          <a:xfrm>
            <a:off x="630936" y="2807208"/>
            <a:ext cx="3429000" cy="3410712"/>
          </a:xfrm>
        </p:spPr>
        <p:txBody>
          <a:bodyPr vert="horz" lIns="91440" tIns="45720" rIns="91440" bIns="45720" rtlCol="0" anchor="t">
            <a:normAutofit/>
          </a:bodyPr>
          <a:lstStyle/>
          <a:p>
            <a:pPr marL="0" indent="0">
              <a:buNone/>
            </a:pPr>
            <a:r>
              <a:rPr lang="en-GB" sz="1800" dirty="0"/>
              <a:t>NHS advice on managing childhood illnesses is now available via a simple to use app.</a:t>
            </a:r>
          </a:p>
          <a:p>
            <a:pPr marL="0" indent="0">
              <a:buNone/>
            </a:pPr>
            <a:r>
              <a:rPr lang="en-GB" sz="1800" dirty="0"/>
              <a:t>Download Frimley Healthier Together – it’s like having your own personal healthcare professional in your pocket.</a:t>
            </a:r>
          </a:p>
          <a:p>
            <a:pPr marL="0" indent="0">
              <a:buNone/>
            </a:pPr>
            <a:r>
              <a:rPr lang="en-US" sz="1800" dirty="0"/>
              <a:t>https://bit.ly/FHTApp</a:t>
            </a:r>
          </a:p>
        </p:txBody>
      </p:sp>
      <p:sp>
        <p:nvSpPr>
          <p:cNvPr id="12" name="TextBox 11">
            <a:extLst>
              <a:ext uri="{FF2B5EF4-FFF2-40B4-BE49-F238E27FC236}">
                <a16:creationId xmlns:a16="http://schemas.microsoft.com/office/drawing/2014/main" id="{CC0D1214-BC77-620C-0C1F-BA585EF33A24}"/>
              </a:ext>
            </a:extLst>
          </p:cNvPr>
          <p:cNvSpPr txBox="1"/>
          <p:nvPr/>
        </p:nvSpPr>
        <p:spPr>
          <a:xfrm>
            <a:off x="7098533" y="639520"/>
            <a:ext cx="4255267" cy="369332"/>
          </a:xfrm>
          <a:prstGeom prst="rect">
            <a:avLst/>
          </a:prstGeom>
          <a:noFill/>
        </p:spPr>
        <p:txBody>
          <a:bodyPr wrap="none" rtlCol="0">
            <a:spAutoFit/>
          </a:bodyPr>
          <a:lstStyle/>
          <a:p>
            <a:pPr algn="r"/>
            <a:r>
              <a:rPr lang="en-GB" dirty="0"/>
              <a:t>Suitable for: Instagram / Facebook / Twitter</a:t>
            </a:r>
          </a:p>
        </p:txBody>
      </p:sp>
      <p:pic>
        <p:nvPicPr>
          <p:cNvPr id="5" name="Content Placeholder 4" descr="Graphical user interface, website&#10;&#10;Description automatically generated">
            <a:extLst>
              <a:ext uri="{FF2B5EF4-FFF2-40B4-BE49-F238E27FC236}">
                <a16:creationId xmlns:a16="http://schemas.microsoft.com/office/drawing/2014/main" id="{F39D66F3-597C-289B-6624-A3C3839F2BFC}"/>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829432"/>
            <a:ext cx="5181600" cy="4343724"/>
          </a:xfrm>
        </p:spPr>
      </p:pic>
    </p:spTree>
    <p:extLst>
      <p:ext uri="{BB962C8B-B14F-4D97-AF65-F5344CB8AC3E}">
        <p14:creationId xmlns:p14="http://schemas.microsoft.com/office/powerpoint/2010/main" val="1395284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4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7B1F1DB0-44CC-EAB8-9833-A311C3BE0701}"/>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Message ten</a:t>
            </a:r>
          </a:p>
        </p:txBody>
      </p:sp>
      <p:sp>
        <p:nvSpPr>
          <p:cNvPr id="4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FB0746F0-462C-5CE1-141A-B967E4BE4EF7}"/>
              </a:ext>
            </a:extLst>
          </p:cNvPr>
          <p:cNvSpPr>
            <a:spLocks noGrp="1"/>
          </p:cNvSpPr>
          <p:nvPr>
            <p:ph sz="half" idx="1"/>
          </p:nvPr>
        </p:nvSpPr>
        <p:spPr>
          <a:xfrm>
            <a:off x="630936" y="2807208"/>
            <a:ext cx="3429000" cy="3410712"/>
          </a:xfrm>
        </p:spPr>
        <p:txBody>
          <a:bodyPr vert="horz" lIns="91440" tIns="45720" rIns="91440" bIns="45720" rtlCol="0" anchor="t">
            <a:normAutofit/>
          </a:bodyPr>
          <a:lstStyle/>
          <a:p>
            <a:pPr marL="0" indent="0">
              <a:buNone/>
            </a:pPr>
            <a:r>
              <a:rPr lang="en-GB" sz="1800" dirty="0"/>
              <a:t>Knowing when and where to access healthcare for your child or young person can be tricky. We all worry about when to ask for help.</a:t>
            </a:r>
          </a:p>
          <a:p>
            <a:pPr marL="0" indent="0">
              <a:buNone/>
            </a:pPr>
            <a:r>
              <a:rPr lang="en-GB" sz="1800" dirty="0"/>
              <a:t>Our new app offers NHS traffic light guidance on when and where to seek further help based on the symptoms experienced.</a:t>
            </a:r>
          </a:p>
          <a:p>
            <a:pPr marL="0" indent="0">
              <a:buNone/>
            </a:pPr>
            <a:r>
              <a:rPr lang="en-GB" sz="1800" dirty="0"/>
              <a:t>Equip yourself with our app so it’s there when you need it. </a:t>
            </a:r>
          </a:p>
          <a:p>
            <a:pPr marL="0" indent="0">
              <a:buNone/>
            </a:pPr>
            <a:r>
              <a:rPr lang="en-GB" sz="1800" dirty="0"/>
              <a:t>Get it today </a:t>
            </a:r>
            <a:r>
              <a:rPr lang="en-US" sz="1800" dirty="0"/>
              <a:t>https://bit.ly/FHTApp</a:t>
            </a:r>
          </a:p>
        </p:txBody>
      </p:sp>
      <p:sp>
        <p:nvSpPr>
          <p:cNvPr id="12" name="TextBox 11">
            <a:extLst>
              <a:ext uri="{FF2B5EF4-FFF2-40B4-BE49-F238E27FC236}">
                <a16:creationId xmlns:a16="http://schemas.microsoft.com/office/drawing/2014/main" id="{CC0D1214-BC77-620C-0C1F-BA585EF33A24}"/>
              </a:ext>
            </a:extLst>
          </p:cNvPr>
          <p:cNvSpPr txBox="1"/>
          <p:nvPr/>
        </p:nvSpPr>
        <p:spPr>
          <a:xfrm>
            <a:off x="7098533" y="639520"/>
            <a:ext cx="4255267" cy="369332"/>
          </a:xfrm>
          <a:prstGeom prst="rect">
            <a:avLst/>
          </a:prstGeom>
          <a:noFill/>
        </p:spPr>
        <p:txBody>
          <a:bodyPr wrap="none" rtlCol="0">
            <a:spAutoFit/>
          </a:bodyPr>
          <a:lstStyle/>
          <a:p>
            <a:pPr algn="r"/>
            <a:r>
              <a:rPr lang="en-GB" dirty="0"/>
              <a:t>Suitable for: Instagram / Facebook / Twitter</a:t>
            </a:r>
          </a:p>
        </p:txBody>
      </p:sp>
      <p:pic>
        <p:nvPicPr>
          <p:cNvPr id="4" name="Content Placeholder 3" descr="A picture containing text, person, screenshot&#10;&#10;Description automatically generated">
            <a:extLst>
              <a:ext uri="{FF2B5EF4-FFF2-40B4-BE49-F238E27FC236}">
                <a16:creationId xmlns:a16="http://schemas.microsoft.com/office/drawing/2014/main" id="{0DF14B1D-30FD-353B-DB88-60AA01C1B69A}"/>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829432"/>
            <a:ext cx="5181600" cy="4343724"/>
          </a:xfrm>
        </p:spPr>
      </p:pic>
    </p:spTree>
    <p:extLst>
      <p:ext uri="{BB962C8B-B14F-4D97-AF65-F5344CB8AC3E}">
        <p14:creationId xmlns:p14="http://schemas.microsoft.com/office/powerpoint/2010/main" val="2360154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4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7B1F1DB0-44CC-EAB8-9833-A311C3BE0701}"/>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Message </a:t>
            </a:r>
            <a:r>
              <a:rPr lang="en-US" sz="5400" dirty="0"/>
              <a:t>eleven</a:t>
            </a:r>
            <a:endParaRPr lang="en-US" sz="5400" kern="1200" dirty="0">
              <a:solidFill>
                <a:schemeClr val="tx1"/>
              </a:solidFill>
              <a:latin typeface="+mj-lt"/>
              <a:ea typeface="+mj-ea"/>
              <a:cs typeface="+mj-cs"/>
            </a:endParaRPr>
          </a:p>
        </p:txBody>
      </p:sp>
      <p:sp>
        <p:nvSpPr>
          <p:cNvPr id="4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FB0746F0-462C-5CE1-141A-B967E4BE4EF7}"/>
              </a:ext>
            </a:extLst>
          </p:cNvPr>
          <p:cNvSpPr>
            <a:spLocks noGrp="1"/>
          </p:cNvSpPr>
          <p:nvPr>
            <p:ph sz="half" idx="1"/>
          </p:nvPr>
        </p:nvSpPr>
        <p:spPr>
          <a:xfrm>
            <a:off x="630936" y="2807208"/>
            <a:ext cx="3429000" cy="3410712"/>
          </a:xfrm>
        </p:spPr>
        <p:txBody>
          <a:bodyPr vert="horz" lIns="91440" tIns="45720" rIns="91440" bIns="45720" rtlCol="0" anchor="t">
            <a:normAutofit fontScale="92500" lnSpcReduction="10000"/>
          </a:bodyPr>
          <a:lstStyle/>
          <a:p>
            <a:pPr marL="0" indent="0">
              <a:buNone/>
            </a:pPr>
            <a:r>
              <a:rPr lang="en-GB" sz="1800" dirty="0"/>
              <a:t>It’s the middle of the night and your child spikes a fever. </a:t>
            </a:r>
          </a:p>
          <a:p>
            <a:pPr marL="0" indent="0">
              <a:buNone/>
            </a:pPr>
            <a:r>
              <a:rPr lang="en-GB" sz="1800" dirty="0"/>
              <a:t>We’ve all been there and asked ourselves when we should be worried.</a:t>
            </a:r>
          </a:p>
          <a:p>
            <a:pPr marL="0" indent="0">
              <a:buNone/>
            </a:pPr>
            <a:r>
              <a:rPr lang="en-GB" sz="1800" dirty="0"/>
              <a:t>Our new app, Frimley Healthier Together provides simple advice on what to do based on the symptoms a child is experiencing. </a:t>
            </a:r>
          </a:p>
          <a:p>
            <a:pPr marL="0" indent="0">
              <a:buNone/>
            </a:pPr>
            <a:r>
              <a:rPr lang="en-GB" sz="1800" dirty="0"/>
              <a:t>Download it today to have some reassurance at your fingertips for when you need it.</a:t>
            </a:r>
          </a:p>
          <a:p>
            <a:pPr marL="0" indent="0">
              <a:buNone/>
            </a:pPr>
            <a:r>
              <a:rPr lang="en-US" sz="1800" dirty="0"/>
              <a:t>https://bit.ly/FHTApp</a:t>
            </a:r>
            <a:endParaRPr lang="en-GB" sz="1800" dirty="0"/>
          </a:p>
        </p:txBody>
      </p:sp>
      <p:sp>
        <p:nvSpPr>
          <p:cNvPr id="12" name="TextBox 11">
            <a:extLst>
              <a:ext uri="{FF2B5EF4-FFF2-40B4-BE49-F238E27FC236}">
                <a16:creationId xmlns:a16="http://schemas.microsoft.com/office/drawing/2014/main" id="{CC0D1214-BC77-620C-0C1F-BA585EF33A24}"/>
              </a:ext>
            </a:extLst>
          </p:cNvPr>
          <p:cNvSpPr txBox="1"/>
          <p:nvPr/>
        </p:nvSpPr>
        <p:spPr>
          <a:xfrm>
            <a:off x="7905420" y="639520"/>
            <a:ext cx="3448380" cy="369332"/>
          </a:xfrm>
          <a:prstGeom prst="rect">
            <a:avLst/>
          </a:prstGeom>
          <a:noFill/>
        </p:spPr>
        <p:txBody>
          <a:bodyPr wrap="none" rtlCol="0">
            <a:spAutoFit/>
          </a:bodyPr>
          <a:lstStyle/>
          <a:p>
            <a:pPr algn="r"/>
            <a:r>
              <a:rPr lang="en-GB" dirty="0"/>
              <a:t>Suitable for: Instagram / Facebook</a:t>
            </a:r>
          </a:p>
        </p:txBody>
      </p:sp>
      <p:pic>
        <p:nvPicPr>
          <p:cNvPr id="4" name="Content Placeholder 3" descr="A picture containing text, person, crowd&#10;&#10;Description automatically generated">
            <a:extLst>
              <a:ext uri="{FF2B5EF4-FFF2-40B4-BE49-F238E27FC236}">
                <a16:creationId xmlns:a16="http://schemas.microsoft.com/office/drawing/2014/main" id="{2B12F521-92B3-95C3-410E-DF6BD1EC5C71}"/>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829432"/>
            <a:ext cx="5181600" cy="4343724"/>
          </a:xfrm>
        </p:spPr>
      </p:pic>
    </p:spTree>
    <p:extLst>
      <p:ext uri="{BB962C8B-B14F-4D97-AF65-F5344CB8AC3E}">
        <p14:creationId xmlns:p14="http://schemas.microsoft.com/office/powerpoint/2010/main" val="3579326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4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7B1F1DB0-44CC-EAB8-9833-A311C3BE0701}"/>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Message twelve</a:t>
            </a:r>
          </a:p>
        </p:txBody>
      </p:sp>
      <p:sp>
        <p:nvSpPr>
          <p:cNvPr id="4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FB0746F0-462C-5CE1-141A-B967E4BE4EF7}"/>
              </a:ext>
            </a:extLst>
          </p:cNvPr>
          <p:cNvSpPr>
            <a:spLocks noGrp="1"/>
          </p:cNvSpPr>
          <p:nvPr>
            <p:ph sz="half" idx="1"/>
          </p:nvPr>
        </p:nvSpPr>
        <p:spPr>
          <a:xfrm>
            <a:off x="630936" y="2807208"/>
            <a:ext cx="3429000" cy="3410712"/>
          </a:xfrm>
        </p:spPr>
        <p:txBody>
          <a:bodyPr vert="horz" lIns="91440" tIns="45720" rIns="91440" bIns="45720" rtlCol="0" anchor="t">
            <a:normAutofit/>
          </a:bodyPr>
          <a:lstStyle/>
          <a:p>
            <a:pPr marL="0" indent="0">
              <a:buNone/>
            </a:pPr>
            <a:r>
              <a:rPr lang="en-GB" sz="1800" dirty="0"/>
              <a:t>Are you a young person looking for information on how to manage a symptom you are experiencing?</a:t>
            </a:r>
          </a:p>
          <a:p>
            <a:pPr marL="0" indent="0">
              <a:buNone/>
            </a:pPr>
            <a:r>
              <a:rPr lang="en-GB" sz="1800" dirty="0"/>
              <a:t>The Frimley Healthier Together app, from the NHS, can help you with many common illnesses. </a:t>
            </a:r>
          </a:p>
          <a:p>
            <a:pPr marL="0" indent="0">
              <a:buNone/>
            </a:pPr>
            <a:r>
              <a:rPr lang="en-GB" sz="1800" dirty="0"/>
              <a:t>Simply download today for help managing your symptoms.</a:t>
            </a:r>
          </a:p>
          <a:p>
            <a:pPr marL="0" indent="0">
              <a:buNone/>
            </a:pPr>
            <a:r>
              <a:rPr lang="en-GB" sz="1800" dirty="0"/>
              <a:t>https://bit.ly/FHTApp</a:t>
            </a:r>
            <a:endParaRPr lang="en-US" sz="1800" dirty="0"/>
          </a:p>
        </p:txBody>
      </p:sp>
      <p:sp>
        <p:nvSpPr>
          <p:cNvPr id="12" name="TextBox 11">
            <a:extLst>
              <a:ext uri="{FF2B5EF4-FFF2-40B4-BE49-F238E27FC236}">
                <a16:creationId xmlns:a16="http://schemas.microsoft.com/office/drawing/2014/main" id="{CC0D1214-BC77-620C-0C1F-BA585EF33A24}"/>
              </a:ext>
            </a:extLst>
          </p:cNvPr>
          <p:cNvSpPr txBox="1"/>
          <p:nvPr/>
        </p:nvSpPr>
        <p:spPr>
          <a:xfrm>
            <a:off x="7905420" y="639520"/>
            <a:ext cx="3448380" cy="369332"/>
          </a:xfrm>
          <a:prstGeom prst="rect">
            <a:avLst/>
          </a:prstGeom>
          <a:noFill/>
        </p:spPr>
        <p:txBody>
          <a:bodyPr wrap="none" rtlCol="0">
            <a:spAutoFit/>
          </a:bodyPr>
          <a:lstStyle/>
          <a:p>
            <a:pPr algn="r"/>
            <a:r>
              <a:rPr lang="en-GB" dirty="0"/>
              <a:t>Suitable for: Instagram / Facebook</a:t>
            </a:r>
          </a:p>
        </p:txBody>
      </p:sp>
      <p:pic>
        <p:nvPicPr>
          <p:cNvPr id="4" name="Content Placeholder 3" descr="Graphical user interface, text&#10;&#10;Description automatically generated">
            <a:extLst>
              <a:ext uri="{FF2B5EF4-FFF2-40B4-BE49-F238E27FC236}">
                <a16:creationId xmlns:a16="http://schemas.microsoft.com/office/drawing/2014/main" id="{E953044B-12FC-2859-036B-FE417C0E3E38}"/>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829432"/>
            <a:ext cx="5181600" cy="4343724"/>
          </a:xfrm>
        </p:spPr>
      </p:pic>
    </p:spTree>
    <p:extLst>
      <p:ext uri="{BB962C8B-B14F-4D97-AF65-F5344CB8AC3E}">
        <p14:creationId xmlns:p14="http://schemas.microsoft.com/office/powerpoint/2010/main" val="27385560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4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7B1F1DB0-44CC-EAB8-9833-A311C3BE0701}"/>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Message </a:t>
            </a:r>
            <a:r>
              <a:rPr lang="en-US" sz="5400" dirty="0"/>
              <a:t>thirteen</a:t>
            </a:r>
            <a:endParaRPr lang="en-US" sz="5400" kern="1200" dirty="0">
              <a:solidFill>
                <a:schemeClr val="tx1"/>
              </a:solidFill>
              <a:latin typeface="+mj-lt"/>
              <a:ea typeface="+mj-ea"/>
              <a:cs typeface="+mj-cs"/>
            </a:endParaRPr>
          </a:p>
        </p:txBody>
      </p:sp>
      <p:sp>
        <p:nvSpPr>
          <p:cNvPr id="4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FB0746F0-462C-5CE1-141A-B967E4BE4EF7}"/>
              </a:ext>
            </a:extLst>
          </p:cNvPr>
          <p:cNvSpPr>
            <a:spLocks noGrp="1"/>
          </p:cNvSpPr>
          <p:nvPr>
            <p:ph sz="half" idx="1"/>
          </p:nvPr>
        </p:nvSpPr>
        <p:spPr>
          <a:xfrm>
            <a:off x="630936" y="2807208"/>
            <a:ext cx="3429000" cy="3410712"/>
          </a:xfrm>
        </p:spPr>
        <p:txBody>
          <a:bodyPr vert="horz" lIns="91440" tIns="45720" rIns="91440" bIns="45720" rtlCol="0" anchor="t">
            <a:normAutofit/>
          </a:bodyPr>
          <a:lstStyle/>
          <a:p>
            <a:pPr marL="0" indent="0">
              <a:buNone/>
            </a:pPr>
            <a:r>
              <a:rPr lang="en-GB" sz="1800" dirty="0"/>
              <a:t>If you are worried about an unwell child, Frimley Healthier Together can help you work out what is wrong with them and how to help them </a:t>
            </a:r>
            <a:r>
              <a:rPr lang="en-GB" sz="1800"/>
              <a:t>recover.</a:t>
            </a:r>
            <a:endParaRPr lang="en-GB" sz="1800" dirty="0"/>
          </a:p>
          <a:p>
            <a:pPr marL="0" indent="0">
              <a:buNone/>
            </a:pPr>
            <a:r>
              <a:rPr lang="en-GB" sz="1800" dirty="0"/>
              <a:t>With clear and concise NHS guidance, you’ll be well equipped to know what to do to help them.</a:t>
            </a:r>
          </a:p>
          <a:p>
            <a:pPr marL="0" indent="0">
              <a:buNone/>
            </a:pPr>
            <a:r>
              <a:rPr lang="en-GB" sz="1800" dirty="0"/>
              <a:t>Download today. </a:t>
            </a:r>
            <a:r>
              <a:rPr lang="en-US" sz="1800" dirty="0"/>
              <a:t>https://bit.ly/FHTApp</a:t>
            </a:r>
          </a:p>
        </p:txBody>
      </p:sp>
      <p:sp>
        <p:nvSpPr>
          <p:cNvPr id="8" name="TextBox 7">
            <a:extLst>
              <a:ext uri="{FF2B5EF4-FFF2-40B4-BE49-F238E27FC236}">
                <a16:creationId xmlns:a16="http://schemas.microsoft.com/office/drawing/2014/main" id="{CDA8CA32-4356-1B3E-F73D-17DEBB525A41}"/>
              </a:ext>
            </a:extLst>
          </p:cNvPr>
          <p:cNvSpPr txBox="1"/>
          <p:nvPr/>
        </p:nvSpPr>
        <p:spPr>
          <a:xfrm>
            <a:off x="7098533" y="545384"/>
            <a:ext cx="4255267" cy="369332"/>
          </a:xfrm>
          <a:prstGeom prst="rect">
            <a:avLst/>
          </a:prstGeom>
          <a:noFill/>
        </p:spPr>
        <p:txBody>
          <a:bodyPr wrap="none" rtlCol="0">
            <a:spAutoFit/>
          </a:bodyPr>
          <a:lstStyle/>
          <a:p>
            <a:pPr algn="r"/>
            <a:r>
              <a:rPr lang="en-GB" dirty="0"/>
              <a:t>Suitable for: Instagram / Facebook / Twitter</a:t>
            </a:r>
          </a:p>
        </p:txBody>
      </p:sp>
      <p:pic>
        <p:nvPicPr>
          <p:cNvPr id="6" name="Content Placeholder 5" descr="Text&#10;&#10;Description automatically generated">
            <a:extLst>
              <a:ext uri="{FF2B5EF4-FFF2-40B4-BE49-F238E27FC236}">
                <a16:creationId xmlns:a16="http://schemas.microsoft.com/office/drawing/2014/main" id="{30B24B39-0E30-BE7C-B039-441E9A915D75}"/>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829432"/>
            <a:ext cx="5181600" cy="4343724"/>
          </a:xfrm>
        </p:spPr>
      </p:pic>
    </p:spTree>
    <p:extLst>
      <p:ext uri="{BB962C8B-B14F-4D97-AF65-F5344CB8AC3E}">
        <p14:creationId xmlns:p14="http://schemas.microsoft.com/office/powerpoint/2010/main" val="2698820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4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7B1F1DB0-44CC-EAB8-9833-A311C3BE0701}"/>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Message </a:t>
            </a:r>
            <a:r>
              <a:rPr lang="en-US" sz="5400" dirty="0"/>
              <a:t>fourteen</a:t>
            </a:r>
            <a:endParaRPr lang="en-US" sz="5400" kern="1200" dirty="0">
              <a:solidFill>
                <a:schemeClr val="tx1"/>
              </a:solidFill>
              <a:latin typeface="+mj-lt"/>
              <a:ea typeface="+mj-ea"/>
              <a:cs typeface="+mj-cs"/>
            </a:endParaRPr>
          </a:p>
        </p:txBody>
      </p:sp>
      <p:sp>
        <p:nvSpPr>
          <p:cNvPr id="4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FB0746F0-462C-5CE1-141A-B967E4BE4EF7}"/>
              </a:ext>
            </a:extLst>
          </p:cNvPr>
          <p:cNvSpPr>
            <a:spLocks noGrp="1"/>
          </p:cNvSpPr>
          <p:nvPr>
            <p:ph sz="half" idx="1"/>
          </p:nvPr>
        </p:nvSpPr>
        <p:spPr>
          <a:xfrm>
            <a:off x="630936" y="2807208"/>
            <a:ext cx="3429000" cy="3410712"/>
          </a:xfrm>
        </p:spPr>
        <p:txBody>
          <a:bodyPr vert="horz" lIns="91440" tIns="45720" rIns="91440" bIns="45720" rtlCol="0" anchor="t">
            <a:normAutofit lnSpcReduction="10000"/>
          </a:bodyPr>
          <a:lstStyle/>
          <a:p>
            <a:pPr marL="0" indent="0">
              <a:buNone/>
            </a:pPr>
            <a:r>
              <a:rPr lang="en-GB" sz="1800" dirty="0"/>
              <a:t>Before rushing to call your GP, NHS 111 or visiting A&amp;E, take a moment to use our simple NHS self-triage tool. </a:t>
            </a:r>
          </a:p>
          <a:p>
            <a:pPr marL="0" indent="0">
              <a:buNone/>
            </a:pPr>
            <a:r>
              <a:rPr lang="en-GB" sz="1800" dirty="0"/>
              <a:t>You can get red, amber, and green advice on a healthcare concern you have about a child in your care, meaning you can quickly get the right support, at the right time, from the right place. </a:t>
            </a:r>
          </a:p>
          <a:p>
            <a:pPr marL="0" indent="0">
              <a:buNone/>
            </a:pPr>
            <a:r>
              <a:rPr lang="en-GB" sz="1800" dirty="0"/>
              <a:t>Download our app today.</a:t>
            </a:r>
          </a:p>
          <a:p>
            <a:pPr marL="0" indent="0">
              <a:buNone/>
            </a:pPr>
            <a:r>
              <a:rPr lang="en-US" sz="1800" dirty="0"/>
              <a:t>https://bit.ly/FHTApp</a:t>
            </a:r>
          </a:p>
        </p:txBody>
      </p:sp>
      <p:sp>
        <p:nvSpPr>
          <p:cNvPr id="8" name="TextBox 7">
            <a:extLst>
              <a:ext uri="{FF2B5EF4-FFF2-40B4-BE49-F238E27FC236}">
                <a16:creationId xmlns:a16="http://schemas.microsoft.com/office/drawing/2014/main" id="{CDA8CA32-4356-1B3E-F73D-17DEBB525A41}"/>
              </a:ext>
            </a:extLst>
          </p:cNvPr>
          <p:cNvSpPr txBox="1"/>
          <p:nvPr/>
        </p:nvSpPr>
        <p:spPr>
          <a:xfrm>
            <a:off x="7958319" y="545384"/>
            <a:ext cx="3395481" cy="369332"/>
          </a:xfrm>
          <a:prstGeom prst="rect">
            <a:avLst/>
          </a:prstGeom>
          <a:noFill/>
        </p:spPr>
        <p:txBody>
          <a:bodyPr wrap="none" rtlCol="0">
            <a:spAutoFit/>
          </a:bodyPr>
          <a:lstStyle/>
          <a:p>
            <a:pPr algn="r"/>
            <a:r>
              <a:rPr lang="en-GB" dirty="0"/>
              <a:t>Suitable for: Instagram / Facebook</a:t>
            </a:r>
          </a:p>
        </p:txBody>
      </p:sp>
      <p:pic>
        <p:nvPicPr>
          <p:cNvPr id="4" name="Content Placeholder 3" descr="A picture containing text, person, screenshot, indoor&#10;&#10;Description automatically generated">
            <a:extLst>
              <a:ext uri="{FF2B5EF4-FFF2-40B4-BE49-F238E27FC236}">
                <a16:creationId xmlns:a16="http://schemas.microsoft.com/office/drawing/2014/main" id="{0A94F39D-0B9E-7818-66B1-570358D31477}"/>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829432"/>
            <a:ext cx="5181600" cy="4343724"/>
          </a:xfrm>
        </p:spPr>
      </p:pic>
    </p:spTree>
    <p:extLst>
      <p:ext uri="{BB962C8B-B14F-4D97-AF65-F5344CB8AC3E}">
        <p14:creationId xmlns:p14="http://schemas.microsoft.com/office/powerpoint/2010/main" val="8232565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86C8721E-D56F-A540-4B7A-70328839A4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4320" y="385408"/>
            <a:ext cx="2147200" cy="1800000"/>
          </a:xfrm>
          <a:prstGeom prst="rect">
            <a:avLst/>
          </a:prstGeom>
        </p:spPr>
      </p:pic>
      <p:pic>
        <p:nvPicPr>
          <p:cNvPr id="5" name="Picture 4" descr="A picture containing text, person, screenshot&#10;&#10;Description automatically generated">
            <a:extLst>
              <a:ext uri="{FF2B5EF4-FFF2-40B4-BE49-F238E27FC236}">
                <a16:creationId xmlns:a16="http://schemas.microsoft.com/office/drawing/2014/main" id="{5C6BA673-B5B8-D333-8D09-CC29E31555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1787" y="385408"/>
            <a:ext cx="2147200" cy="1800000"/>
          </a:xfrm>
          <a:prstGeom prst="rect">
            <a:avLst/>
          </a:prstGeom>
        </p:spPr>
      </p:pic>
      <p:pic>
        <p:nvPicPr>
          <p:cNvPr id="7" name="Picture 6" descr="Graphical user interface, text&#10;&#10;Description automatically generated">
            <a:extLst>
              <a:ext uri="{FF2B5EF4-FFF2-40B4-BE49-F238E27FC236}">
                <a16:creationId xmlns:a16="http://schemas.microsoft.com/office/drawing/2014/main" id="{8D32A0D8-15FD-96B6-0496-7DDB3348D7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8063" y="385408"/>
            <a:ext cx="2147200" cy="1800000"/>
          </a:xfrm>
          <a:prstGeom prst="rect">
            <a:avLst/>
          </a:prstGeom>
        </p:spPr>
      </p:pic>
      <p:pic>
        <p:nvPicPr>
          <p:cNvPr id="9" name="Picture 8" descr="Graphical user interface, website&#10;&#10;Description automatically generated">
            <a:extLst>
              <a:ext uri="{FF2B5EF4-FFF2-40B4-BE49-F238E27FC236}">
                <a16:creationId xmlns:a16="http://schemas.microsoft.com/office/drawing/2014/main" id="{43F55B58-3DE1-E4D4-6595-4DF8FEAEB5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34925" y="385408"/>
            <a:ext cx="2147200" cy="1800000"/>
          </a:xfrm>
          <a:prstGeom prst="rect">
            <a:avLst/>
          </a:prstGeom>
        </p:spPr>
      </p:pic>
      <p:pic>
        <p:nvPicPr>
          <p:cNvPr id="11" name="Picture 10" descr="Graphical user interface&#10;&#10;Description automatically generated">
            <a:extLst>
              <a:ext uri="{FF2B5EF4-FFF2-40B4-BE49-F238E27FC236}">
                <a16:creationId xmlns:a16="http://schemas.microsoft.com/office/drawing/2014/main" id="{E15130D7-1FAB-AACA-F771-83ED9A50DAB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2238" y="2385379"/>
            <a:ext cx="2147200" cy="1800000"/>
          </a:xfrm>
          <a:prstGeom prst="rect">
            <a:avLst/>
          </a:prstGeom>
        </p:spPr>
      </p:pic>
      <p:pic>
        <p:nvPicPr>
          <p:cNvPr id="13" name="Picture 12" descr="A picture containing text, person&#10;&#10;Description automatically generated">
            <a:extLst>
              <a:ext uri="{FF2B5EF4-FFF2-40B4-BE49-F238E27FC236}">
                <a16:creationId xmlns:a16="http://schemas.microsoft.com/office/drawing/2014/main" id="{A2A9881D-3241-7C3F-4EBD-244F30A61A2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44320" y="2385378"/>
            <a:ext cx="2147200" cy="1800000"/>
          </a:xfrm>
          <a:prstGeom prst="rect">
            <a:avLst/>
          </a:prstGeom>
        </p:spPr>
      </p:pic>
      <p:pic>
        <p:nvPicPr>
          <p:cNvPr id="17" name="Picture 16" descr="Graphical user interface, application&#10;&#10;Description automatically generated">
            <a:extLst>
              <a:ext uri="{FF2B5EF4-FFF2-40B4-BE49-F238E27FC236}">
                <a16:creationId xmlns:a16="http://schemas.microsoft.com/office/drawing/2014/main" id="{23C316E8-76D9-3FFB-425E-C7C21FE3AEF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256" y="2385378"/>
            <a:ext cx="2147200" cy="1800000"/>
          </a:xfrm>
          <a:prstGeom prst="rect">
            <a:avLst/>
          </a:prstGeom>
        </p:spPr>
      </p:pic>
      <p:pic>
        <p:nvPicPr>
          <p:cNvPr id="19" name="Picture 18" descr="Graphical user interface, website&#10;&#10;Description automatically generated">
            <a:extLst>
              <a:ext uri="{FF2B5EF4-FFF2-40B4-BE49-F238E27FC236}">
                <a16:creationId xmlns:a16="http://schemas.microsoft.com/office/drawing/2014/main" id="{2E41CD0E-9FB9-A169-D784-DD4587877F7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536724" y="2385378"/>
            <a:ext cx="2147200" cy="1800000"/>
          </a:xfrm>
          <a:prstGeom prst="rect">
            <a:avLst/>
          </a:prstGeom>
        </p:spPr>
      </p:pic>
      <p:pic>
        <p:nvPicPr>
          <p:cNvPr id="4" name="Picture 3" descr="Graphical user interface, text&#10;&#10;Description automatically generated">
            <a:extLst>
              <a:ext uri="{FF2B5EF4-FFF2-40B4-BE49-F238E27FC236}">
                <a16:creationId xmlns:a16="http://schemas.microsoft.com/office/drawing/2014/main" id="{A9FE10B7-D511-9EBD-1AE9-140961C76A7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17649" y="4381718"/>
            <a:ext cx="2147200" cy="1800000"/>
          </a:xfrm>
          <a:prstGeom prst="rect">
            <a:avLst/>
          </a:prstGeom>
        </p:spPr>
      </p:pic>
      <p:pic>
        <p:nvPicPr>
          <p:cNvPr id="8" name="Picture 7" descr="A picture containing text, person, crowd&#10;&#10;Description automatically generated">
            <a:extLst>
              <a:ext uri="{FF2B5EF4-FFF2-40B4-BE49-F238E27FC236}">
                <a16:creationId xmlns:a16="http://schemas.microsoft.com/office/drawing/2014/main" id="{0233CE74-1159-FE32-A756-1910FC719B7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639033" y="4381719"/>
            <a:ext cx="2147200" cy="1800000"/>
          </a:xfrm>
          <a:prstGeom prst="rect">
            <a:avLst/>
          </a:prstGeom>
        </p:spPr>
      </p:pic>
      <p:pic>
        <p:nvPicPr>
          <p:cNvPr id="12" name="Picture 11" descr="A picture containing text, person, screenshot&#10;&#10;Description automatically generated">
            <a:extLst>
              <a:ext uri="{FF2B5EF4-FFF2-40B4-BE49-F238E27FC236}">
                <a16:creationId xmlns:a16="http://schemas.microsoft.com/office/drawing/2014/main" id="{22ACDC3B-3D67-984B-9512-EB7FD6D1337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30074" y="4381718"/>
            <a:ext cx="2147200" cy="1800000"/>
          </a:xfrm>
          <a:prstGeom prst="rect">
            <a:avLst/>
          </a:prstGeom>
        </p:spPr>
      </p:pic>
      <p:pic>
        <p:nvPicPr>
          <p:cNvPr id="6" name="Picture 5" descr="Text&#10;&#10;Description automatically generated">
            <a:extLst>
              <a:ext uri="{FF2B5EF4-FFF2-40B4-BE49-F238E27FC236}">
                <a16:creationId xmlns:a16="http://schemas.microsoft.com/office/drawing/2014/main" id="{0E927AC7-38DF-6970-CA50-585CD8164D2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239256" y="4381718"/>
            <a:ext cx="2147200" cy="1800000"/>
          </a:xfrm>
          <a:prstGeom prst="rect">
            <a:avLst/>
          </a:prstGeom>
        </p:spPr>
      </p:pic>
      <p:pic>
        <p:nvPicPr>
          <p:cNvPr id="14" name="Picture 13" descr="A picture containing text, person, screenshot, indoor&#10;&#10;Description automatically generated">
            <a:extLst>
              <a:ext uri="{FF2B5EF4-FFF2-40B4-BE49-F238E27FC236}">
                <a16:creationId xmlns:a16="http://schemas.microsoft.com/office/drawing/2014/main" id="{458EF8C3-31EB-C07A-E9B1-1FA45CBAA33F}"/>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536723" y="4381718"/>
            <a:ext cx="2147200" cy="1800000"/>
          </a:xfrm>
          <a:prstGeom prst="rect">
            <a:avLst/>
          </a:prstGeom>
        </p:spPr>
      </p:pic>
      <p:sp>
        <p:nvSpPr>
          <p:cNvPr id="18" name="Rectangle 17">
            <a:extLst>
              <a:ext uri="{FF2B5EF4-FFF2-40B4-BE49-F238E27FC236}">
                <a16:creationId xmlns:a16="http://schemas.microsoft.com/office/drawing/2014/main" id="{577301D0-DCD9-65EF-3FDB-CED02420F87B}"/>
              </a:ext>
            </a:extLst>
          </p:cNvPr>
          <p:cNvSpPr/>
          <p:nvPr/>
        </p:nvSpPr>
        <p:spPr>
          <a:xfrm>
            <a:off x="351182" y="385408"/>
            <a:ext cx="2147200" cy="1800000"/>
          </a:xfrm>
          <a:prstGeom prst="rect">
            <a:avLst/>
          </a:prstGeom>
          <a:solidFill>
            <a:srgbClr val="366BA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Suite of messages for campaign</a:t>
            </a:r>
          </a:p>
        </p:txBody>
      </p:sp>
      <p:pic>
        <p:nvPicPr>
          <p:cNvPr id="10" name="Picture 9" descr="Graphical user interface, application&#10;&#10;Description automatically generated">
            <a:extLst>
              <a:ext uri="{FF2B5EF4-FFF2-40B4-BE49-F238E27FC236}">
                <a16:creationId xmlns:a16="http://schemas.microsoft.com/office/drawing/2014/main" id="{D18F2887-5403-0AC5-2C71-B6D2B240AC7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917649" y="2385378"/>
            <a:ext cx="2147209" cy="1800000"/>
          </a:xfrm>
          <a:prstGeom prst="rect">
            <a:avLst/>
          </a:prstGeom>
        </p:spPr>
      </p:pic>
    </p:spTree>
    <p:extLst>
      <p:ext uri="{BB962C8B-B14F-4D97-AF65-F5344CB8AC3E}">
        <p14:creationId xmlns:p14="http://schemas.microsoft.com/office/powerpoint/2010/main" val="3387442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4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7B1F1DB0-44CC-EAB8-9833-A311C3BE0701}"/>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Message one</a:t>
            </a:r>
          </a:p>
        </p:txBody>
      </p:sp>
      <p:sp>
        <p:nvSpPr>
          <p:cNvPr id="4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FB0746F0-462C-5CE1-141A-B967E4BE4EF7}"/>
              </a:ext>
            </a:extLst>
          </p:cNvPr>
          <p:cNvSpPr>
            <a:spLocks noGrp="1"/>
          </p:cNvSpPr>
          <p:nvPr>
            <p:ph sz="half" idx="1"/>
          </p:nvPr>
        </p:nvSpPr>
        <p:spPr>
          <a:xfrm>
            <a:off x="630936" y="2807208"/>
            <a:ext cx="3429000" cy="3410712"/>
          </a:xfrm>
        </p:spPr>
        <p:txBody>
          <a:bodyPr vert="horz" lIns="91440" tIns="45720" rIns="91440" bIns="45720" rtlCol="0" anchor="t">
            <a:normAutofit/>
          </a:bodyPr>
          <a:lstStyle/>
          <a:p>
            <a:pPr marL="0" indent="0">
              <a:buNone/>
            </a:pPr>
            <a:r>
              <a:rPr lang="en-US" sz="1700" dirty="0"/>
              <a:t>Having an unwell child can often be stressful.</a:t>
            </a:r>
          </a:p>
          <a:p>
            <a:pPr marL="0" indent="0">
              <a:buNone/>
            </a:pPr>
            <a:r>
              <a:rPr lang="en-US" sz="1700" dirty="0"/>
              <a:t>Finding concise, reliable information on how to manage their illness is tricky at times.</a:t>
            </a:r>
          </a:p>
          <a:p>
            <a:pPr marL="0" indent="0">
              <a:buNone/>
            </a:pPr>
            <a:r>
              <a:rPr lang="en-US" sz="1700" dirty="0"/>
              <a:t>To solve this, our new app - Frimley Healthier Together - is available now. </a:t>
            </a:r>
          </a:p>
          <a:p>
            <a:pPr marL="0" indent="0">
              <a:buNone/>
            </a:pPr>
            <a:r>
              <a:rPr lang="en-US" sz="1700" dirty="0"/>
              <a:t>Download it today for NHS support to help you manage your child’s health right there, on your phone, when you need it. </a:t>
            </a:r>
          </a:p>
          <a:p>
            <a:pPr marL="0" indent="0">
              <a:buNone/>
            </a:pPr>
            <a:r>
              <a:rPr lang="en-US" sz="1700" dirty="0"/>
              <a:t>https://bit.ly/FHTApp</a:t>
            </a:r>
          </a:p>
        </p:txBody>
      </p:sp>
      <p:sp>
        <p:nvSpPr>
          <p:cNvPr id="8" name="TextBox 7">
            <a:extLst>
              <a:ext uri="{FF2B5EF4-FFF2-40B4-BE49-F238E27FC236}">
                <a16:creationId xmlns:a16="http://schemas.microsoft.com/office/drawing/2014/main" id="{CDA8CA32-4356-1B3E-F73D-17DEBB525A41}"/>
              </a:ext>
            </a:extLst>
          </p:cNvPr>
          <p:cNvSpPr txBox="1"/>
          <p:nvPr/>
        </p:nvSpPr>
        <p:spPr>
          <a:xfrm>
            <a:off x="7958319" y="545384"/>
            <a:ext cx="3395481" cy="369332"/>
          </a:xfrm>
          <a:prstGeom prst="rect">
            <a:avLst/>
          </a:prstGeom>
          <a:noFill/>
        </p:spPr>
        <p:txBody>
          <a:bodyPr wrap="none" rtlCol="0">
            <a:spAutoFit/>
          </a:bodyPr>
          <a:lstStyle/>
          <a:p>
            <a:pPr algn="r"/>
            <a:r>
              <a:rPr lang="en-GB" dirty="0"/>
              <a:t>Suitable for: Instagram / Facebook</a:t>
            </a:r>
          </a:p>
        </p:txBody>
      </p:sp>
      <p:pic>
        <p:nvPicPr>
          <p:cNvPr id="5" name="Content Placeholder 4" descr="Graphical user interface, application&#10;&#10;Description automatically generated">
            <a:extLst>
              <a:ext uri="{FF2B5EF4-FFF2-40B4-BE49-F238E27FC236}">
                <a16:creationId xmlns:a16="http://schemas.microsoft.com/office/drawing/2014/main" id="{C1D23675-4AD4-8319-8611-7CAAB16105F7}"/>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839592"/>
            <a:ext cx="5181600" cy="4343724"/>
          </a:xfrm>
        </p:spPr>
      </p:pic>
    </p:spTree>
    <p:extLst>
      <p:ext uri="{BB962C8B-B14F-4D97-AF65-F5344CB8AC3E}">
        <p14:creationId xmlns:p14="http://schemas.microsoft.com/office/powerpoint/2010/main" val="3381010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4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7B1F1DB0-44CC-EAB8-9833-A311C3BE0701}"/>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Message </a:t>
            </a:r>
            <a:r>
              <a:rPr lang="en-US" sz="5400" dirty="0"/>
              <a:t>two</a:t>
            </a:r>
            <a:endParaRPr lang="en-US" sz="5400" kern="1200" dirty="0">
              <a:solidFill>
                <a:schemeClr val="tx1"/>
              </a:solidFill>
              <a:latin typeface="+mj-lt"/>
              <a:ea typeface="+mj-ea"/>
              <a:cs typeface="+mj-cs"/>
            </a:endParaRPr>
          </a:p>
        </p:txBody>
      </p:sp>
      <p:sp>
        <p:nvSpPr>
          <p:cNvPr id="4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FB0746F0-462C-5CE1-141A-B967E4BE4EF7}"/>
              </a:ext>
            </a:extLst>
          </p:cNvPr>
          <p:cNvSpPr>
            <a:spLocks noGrp="1"/>
          </p:cNvSpPr>
          <p:nvPr>
            <p:ph sz="half" idx="1"/>
          </p:nvPr>
        </p:nvSpPr>
        <p:spPr>
          <a:xfrm>
            <a:off x="630936" y="2807208"/>
            <a:ext cx="3429000" cy="3410712"/>
          </a:xfrm>
        </p:spPr>
        <p:txBody>
          <a:bodyPr vert="horz" lIns="91440" tIns="45720" rIns="91440" bIns="45720" rtlCol="0" anchor="t">
            <a:normAutofit/>
          </a:bodyPr>
          <a:lstStyle/>
          <a:p>
            <a:pPr marL="0" indent="0">
              <a:buNone/>
            </a:pPr>
            <a:r>
              <a:rPr lang="en-GB" sz="1800" dirty="0"/>
              <a:t>Imagine making access to healthcare for your child easier…</a:t>
            </a:r>
            <a:r>
              <a:rPr lang="en-GB" sz="1800" dirty="0">
                <a:solidFill>
                  <a:srgbClr val="FFC000"/>
                </a:solidFill>
              </a:rPr>
              <a:t> </a:t>
            </a:r>
          </a:p>
          <a:p>
            <a:pPr marL="0" indent="0">
              <a:buNone/>
            </a:pPr>
            <a:r>
              <a:rPr lang="en-GB" sz="1800" dirty="0"/>
              <a:t>Our new app gives you easy access to concise NHS traffic light symptom guidelines, so you know where to go for further medical help if your child needs it. </a:t>
            </a:r>
          </a:p>
          <a:p>
            <a:pPr marL="0" indent="0">
              <a:buNone/>
            </a:pPr>
            <a:r>
              <a:rPr lang="en-GB" sz="1800" dirty="0"/>
              <a:t>Download it today!</a:t>
            </a:r>
          </a:p>
          <a:p>
            <a:pPr marL="0" indent="0">
              <a:buNone/>
            </a:pPr>
            <a:r>
              <a:rPr lang="en-US" sz="1800" dirty="0"/>
              <a:t>https://bit.ly/FHTApp</a:t>
            </a:r>
            <a:endParaRPr lang="en-GB" sz="1800" dirty="0"/>
          </a:p>
        </p:txBody>
      </p:sp>
      <p:sp>
        <p:nvSpPr>
          <p:cNvPr id="12" name="TextBox 11">
            <a:extLst>
              <a:ext uri="{FF2B5EF4-FFF2-40B4-BE49-F238E27FC236}">
                <a16:creationId xmlns:a16="http://schemas.microsoft.com/office/drawing/2014/main" id="{CC0D1214-BC77-620C-0C1F-BA585EF33A24}"/>
              </a:ext>
            </a:extLst>
          </p:cNvPr>
          <p:cNvSpPr txBox="1"/>
          <p:nvPr/>
        </p:nvSpPr>
        <p:spPr>
          <a:xfrm>
            <a:off x="7098533" y="639520"/>
            <a:ext cx="4255267" cy="369332"/>
          </a:xfrm>
          <a:prstGeom prst="rect">
            <a:avLst/>
          </a:prstGeom>
          <a:noFill/>
        </p:spPr>
        <p:txBody>
          <a:bodyPr wrap="none" rtlCol="0">
            <a:spAutoFit/>
          </a:bodyPr>
          <a:lstStyle/>
          <a:p>
            <a:pPr algn="r"/>
            <a:r>
              <a:rPr lang="en-GB" dirty="0"/>
              <a:t>Suitable for: Instagram / Facebook / Twitter</a:t>
            </a:r>
          </a:p>
        </p:txBody>
      </p:sp>
      <p:pic>
        <p:nvPicPr>
          <p:cNvPr id="14" name="Content Placeholder 13" descr="A picture containing text, person, screenshot&#10;&#10;Description automatically generated">
            <a:extLst>
              <a:ext uri="{FF2B5EF4-FFF2-40B4-BE49-F238E27FC236}">
                <a16:creationId xmlns:a16="http://schemas.microsoft.com/office/drawing/2014/main" id="{95B7FB6B-CA29-CD17-30BA-BCDA77FF4F4B}"/>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829432"/>
            <a:ext cx="5181600" cy="4343724"/>
          </a:xfrm>
        </p:spPr>
      </p:pic>
    </p:spTree>
    <p:extLst>
      <p:ext uri="{BB962C8B-B14F-4D97-AF65-F5344CB8AC3E}">
        <p14:creationId xmlns:p14="http://schemas.microsoft.com/office/powerpoint/2010/main" val="3950373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4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7B1F1DB0-44CC-EAB8-9833-A311C3BE0701}"/>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Message </a:t>
            </a:r>
            <a:r>
              <a:rPr lang="en-US" sz="5400" dirty="0"/>
              <a:t>three</a:t>
            </a:r>
            <a:endParaRPr lang="en-US" sz="5400" kern="1200" dirty="0">
              <a:solidFill>
                <a:schemeClr val="tx1"/>
              </a:solidFill>
              <a:latin typeface="+mj-lt"/>
              <a:ea typeface="+mj-ea"/>
              <a:cs typeface="+mj-cs"/>
            </a:endParaRPr>
          </a:p>
        </p:txBody>
      </p:sp>
      <p:sp>
        <p:nvSpPr>
          <p:cNvPr id="4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FB0746F0-462C-5CE1-141A-B967E4BE4EF7}"/>
              </a:ext>
            </a:extLst>
          </p:cNvPr>
          <p:cNvSpPr>
            <a:spLocks noGrp="1"/>
          </p:cNvSpPr>
          <p:nvPr>
            <p:ph sz="half" idx="1"/>
          </p:nvPr>
        </p:nvSpPr>
        <p:spPr>
          <a:xfrm>
            <a:off x="630936" y="2807208"/>
            <a:ext cx="3429000" cy="3410712"/>
          </a:xfrm>
        </p:spPr>
        <p:txBody>
          <a:bodyPr vert="horz" lIns="91440" tIns="45720" rIns="91440" bIns="45720" rtlCol="0" anchor="t">
            <a:normAutofit fontScale="92500" lnSpcReduction="10000"/>
          </a:bodyPr>
          <a:lstStyle/>
          <a:p>
            <a:pPr marL="0" indent="0">
              <a:buNone/>
            </a:pPr>
            <a:r>
              <a:rPr lang="en-GB" sz="1800" dirty="0"/>
              <a:t>If you are caring for children and young people, managing their healthcare can be challenging at times.</a:t>
            </a:r>
          </a:p>
          <a:p>
            <a:pPr marL="0" indent="0">
              <a:buNone/>
            </a:pPr>
            <a:r>
              <a:rPr lang="en-GB" sz="1800" dirty="0"/>
              <a:t>To help, we’ve built an app with clear information on common childhood illnesses, including advice on what 'red-flag' signs to look out for, where to seek help if required, what you should do to keep your child comfortable and how long your child's symptoms are likely to last.</a:t>
            </a:r>
          </a:p>
          <a:p>
            <a:pPr marL="0" indent="0">
              <a:buNone/>
            </a:pPr>
            <a:r>
              <a:rPr lang="en-GB" sz="1800" dirty="0"/>
              <a:t>Download today! </a:t>
            </a:r>
            <a:r>
              <a:rPr lang="en-US" sz="1800" dirty="0"/>
              <a:t>https://bit.ly/FHTApp</a:t>
            </a:r>
          </a:p>
        </p:txBody>
      </p:sp>
      <p:sp>
        <p:nvSpPr>
          <p:cNvPr id="12" name="TextBox 11">
            <a:extLst>
              <a:ext uri="{FF2B5EF4-FFF2-40B4-BE49-F238E27FC236}">
                <a16:creationId xmlns:a16="http://schemas.microsoft.com/office/drawing/2014/main" id="{CC0D1214-BC77-620C-0C1F-BA585EF33A24}"/>
              </a:ext>
            </a:extLst>
          </p:cNvPr>
          <p:cNvSpPr txBox="1"/>
          <p:nvPr/>
        </p:nvSpPr>
        <p:spPr>
          <a:xfrm>
            <a:off x="7958320" y="639520"/>
            <a:ext cx="3395480" cy="369332"/>
          </a:xfrm>
          <a:prstGeom prst="rect">
            <a:avLst/>
          </a:prstGeom>
          <a:noFill/>
        </p:spPr>
        <p:txBody>
          <a:bodyPr wrap="none" rtlCol="0">
            <a:spAutoFit/>
          </a:bodyPr>
          <a:lstStyle/>
          <a:p>
            <a:pPr algn="r"/>
            <a:r>
              <a:rPr lang="en-GB" dirty="0"/>
              <a:t>Suitable for: Instagram / Facebook</a:t>
            </a:r>
          </a:p>
        </p:txBody>
      </p:sp>
      <p:pic>
        <p:nvPicPr>
          <p:cNvPr id="13" name="Content Placeholder 12" descr="Graphical user interface, text&#10;&#10;Description automatically generated">
            <a:extLst>
              <a:ext uri="{FF2B5EF4-FFF2-40B4-BE49-F238E27FC236}">
                <a16:creationId xmlns:a16="http://schemas.microsoft.com/office/drawing/2014/main" id="{DB7BD51D-624E-6F7D-16DB-565621DAF606}"/>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829432"/>
            <a:ext cx="5181600" cy="4343724"/>
          </a:xfrm>
          <a:prstGeom prst="rect">
            <a:avLst/>
          </a:prstGeom>
        </p:spPr>
      </p:pic>
    </p:spTree>
    <p:extLst>
      <p:ext uri="{BB962C8B-B14F-4D97-AF65-F5344CB8AC3E}">
        <p14:creationId xmlns:p14="http://schemas.microsoft.com/office/powerpoint/2010/main" val="3766737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4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7B1F1DB0-44CC-EAB8-9833-A311C3BE0701}"/>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Message </a:t>
            </a:r>
            <a:r>
              <a:rPr lang="en-US" sz="5400" dirty="0"/>
              <a:t>four</a:t>
            </a:r>
            <a:endParaRPr lang="en-US" sz="5400" kern="1200" dirty="0">
              <a:solidFill>
                <a:schemeClr val="tx1"/>
              </a:solidFill>
              <a:latin typeface="+mj-lt"/>
              <a:ea typeface="+mj-ea"/>
              <a:cs typeface="+mj-cs"/>
            </a:endParaRPr>
          </a:p>
        </p:txBody>
      </p:sp>
      <p:sp>
        <p:nvSpPr>
          <p:cNvPr id="4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FB0746F0-462C-5CE1-141A-B967E4BE4EF7}"/>
              </a:ext>
            </a:extLst>
          </p:cNvPr>
          <p:cNvSpPr>
            <a:spLocks noGrp="1"/>
          </p:cNvSpPr>
          <p:nvPr>
            <p:ph sz="half" idx="1"/>
          </p:nvPr>
        </p:nvSpPr>
        <p:spPr>
          <a:xfrm>
            <a:off x="630936" y="2807208"/>
            <a:ext cx="3429000" cy="3410712"/>
          </a:xfrm>
        </p:spPr>
        <p:txBody>
          <a:bodyPr vert="horz" lIns="91440" tIns="45720" rIns="91440" bIns="45720" rtlCol="0" anchor="t">
            <a:normAutofit/>
          </a:bodyPr>
          <a:lstStyle/>
          <a:p>
            <a:pPr marL="0" indent="0">
              <a:buNone/>
            </a:pPr>
            <a:r>
              <a:rPr lang="en-GB" sz="1800" dirty="0"/>
              <a:t>Did you know we also have a Frimley Healthier Together app? </a:t>
            </a:r>
          </a:p>
          <a:p>
            <a:pPr marL="0" indent="0">
              <a:buNone/>
            </a:pPr>
            <a:r>
              <a:rPr lang="en-GB" sz="1800" dirty="0"/>
              <a:t>Available now - download it today to access a wealth of information on how to manage childhood illnesses.</a:t>
            </a:r>
          </a:p>
          <a:p>
            <a:pPr marL="0" indent="0">
              <a:buNone/>
            </a:pPr>
            <a:r>
              <a:rPr lang="en-US" sz="1800" dirty="0"/>
              <a:t>https://bit.ly/FHTApp</a:t>
            </a:r>
          </a:p>
        </p:txBody>
      </p:sp>
      <p:sp>
        <p:nvSpPr>
          <p:cNvPr id="12" name="TextBox 11">
            <a:extLst>
              <a:ext uri="{FF2B5EF4-FFF2-40B4-BE49-F238E27FC236}">
                <a16:creationId xmlns:a16="http://schemas.microsoft.com/office/drawing/2014/main" id="{CC0D1214-BC77-620C-0C1F-BA585EF33A24}"/>
              </a:ext>
            </a:extLst>
          </p:cNvPr>
          <p:cNvSpPr txBox="1"/>
          <p:nvPr/>
        </p:nvSpPr>
        <p:spPr>
          <a:xfrm>
            <a:off x="7098533" y="639520"/>
            <a:ext cx="4255267" cy="369332"/>
          </a:xfrm>
          <a:prstGeom prst="rect">
            <a:avLst/>
          </a:prstGeom>
          <a:noFill/>
        </p:spPr>
        <p:txBody>
          <a:bodyPr wrap="none" rtlCol="0">
            <a:spAutoFit/>
          </a:bodyPr>
          <a:lstStyle/>
          <a:p>
            <a:pPr algn="r"/>
            <a:r>
              <a:rPr lang="en-GB" dirty="0"/>
              <a:t>Suitable for: Instagram / Facebook / Twitter</a:t>
            </a:r>
          </a:p>
        </p:txBody>
      </p:sp>
      <p:pic>
        <p:nvPicPr>
          <p:cNvPr id="5" name="Content Placeholder 4" descr="Graphical user interface, website&#10;&#10;Description automatically generated">
            <a:extLst>
              <a:ext uri="{FF2B5EF4-FFF2-40B4-BE49-F238E27FC236}">
                <a16:creationId xmlns:a16="http://schemas.microsoft.com/office/drawing/2014/main" id="{78A4604F-F57F-5FE7-1989-0A8978D91F8F}"/>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829432"/>
            <a:ext cx="5181600" cy="4343724"/>
          </a:xfrm>
        </p:spPr>
      </p:pic>
    </p:spTree>
    <p:extLst>
      <p:ext uri="{BB962C8B-B14F-4D97-AF65-F5344CB8AC3E}">
        <p14:creationId xmlns:p14="http://schemas.microsoft.com/office/powerpoint/2010/main" val="1561983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4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7B1F1DB0-44CC-EAB8-9833-A311C3BE0701}"/>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Message five</a:t>
            </a:r>
          </a:p>
        </p:txBody>
      </p:sp>
      <p:sp>
        <p:nvSpPr>
          <p:cNvPr id="4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FB0746F0-462C-5CE1-141A-B967E4BE4EF7}"/>
              </a:ext>
            </a:extLst>
          </p:cNvPr>
          <p:cNvSpPr>
            <a:spLocks noGrp="1"/>
          </p:cNvSpPr>
          <p:nvPr>
            <p:ph sz="half" idx="1"/>
          </p:nvPr>
        </p:nvSpPr>
        <p:spPr>
          <a:xfrm>
            <a:off x="630936" y="2807208"/>
            <a:ext cx="3429000" cy="3410712"/>
          </a:xfrm>
        </p:spPr>
        <p:txBody>
          <a:bodyPr vert="horz" lIns="91440" tIns="45720" rIns="91440" bIns="45720" rtlCol="0" anchor="t">
            <a:normAutofit fontScale="85000" lnSpcReduction="20000"/>
          </a:bodyPr>
          <a:lstStyle/>
          <a:p>
            <a:pPr marL="0" indent="0">
              <a:lnSpc>
                <a:spcPct val="120000"/>
              </a:lnSpc>
              <a:buNone/>
            </a:pPr>
            <a:r>
              <a:rPr lang="en-GB" sz="1800" dirty="0"/>
              <a:t>Did you know we have a FREE Frimley Healthier Together app?</a:t>
            </a:r>
          </a:p>
          <a:p>
            <a:pPr marL="0" indent="0">
              <a:lnSpc>
                <a:spcPct val="120000"/>
              </a:lnSpc>
              <a:buNone/>
            </a:pPr>
            <a:r>
              <a:rPr lang="en-GB" sz="1800" dirty="0"/>
              <a:t>Developed by healthcare professionals it offers you an easy-to-follow traffic light system, providing clear information on common childhood illnesses, including advice on what signs to look out for, when and where to seek help if required, what you should do to keep your child comfortable and how long your child's symptoms are likely to last.</a:t>
            </a:r>
          </a:p>
          <a:p>
            <a:pPr marL="0" indent="0">
              <a:lnSpc>
                <a:spcPct val="120000"/>
              </a:lnSpc>
              <a:buNone/>
            </a:pPr>
            <a:r>
              <a:rPr lang="en-GB" sz="1800" dirty="0"/>
              <a:t>Simply download it today. </a:t>
            </a:r>
            <a:r>
              <a:rPr lang="en-US" sz="1800" dirty="0"/>
              <a:t>https://bit.ly/FHTApp</a:t>
            </a:r>
          </a:p>
        </p:txBody>
      </p:sp>
      <p:sp>
        <p:nvSpPr>
          <p:cNvPr id="12" name="TextBox 11">
            <a:extLst>
              <a:ext uri="{FF2B5EF4-FFF2-40B4-BE49-F238E27FC236}">
                <a16:creationId xmlns:a16="http://schemas.microsoft.com/office/drawing/2014/main" id="{CC0D1214-BC77-620C-0C1F-BA585EF33A24}"/>
              </a:ext>
            </a:extLst>
          </p:cNvPr>
          <p:cNvSpPr txBox="1"/>
          <p:nvPr/>
        </p:nvSpPr>
        <p:spPr>
          <a:xfrm>
            <a:off x="7958319" y="639520"/>
            <a:ext cx="3395481" cy="369332"/>
          </a:xfrm>
          <a:prstGeom prst="rect">
            <a:avLst/>
          </a:prstGeom>
          <a:noFill/>
        </p:spPr>
        <p:txBody>
          <a:bodyPr wrap="none" rtlCol="0">
            <a:spAutoFit/>
          </a:bodyPr>
          <a:lstStyle/>
          <a:p>
            <a:pPr algn="r"/>
            <a:r>
              <a:rPr lang="en-GB" dirty="0"/>
              <a:t>Suitable for: Instagram / Facebook</a:t>
            </a:r>
          </a:p>
        </p:txBody>
      </p:sp>
      <p:pic>
        <p:nvPicPr>
          <p:cNvPr id="6" name="Content Placeholder 5" descr="Graphical user interface&#10;&#10;Description automatically generated">
            <a:extLst>
              <a:ext uri="{FF2B5EF4-FFF2-40B4-BE49-F238E27FC236}">
                <a16:creationId xmlns:a16="http://schemas.microsoft.com/office/drawing/2014/main" id="{C26079F1-F065-A019-9E96-1E746CDDF5A5}"/>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829432"/>
            <a:ext cx="5181600" cy="4343724"/>
          </a:xfrm>
        </p:spPr>
      </p:pic>
    </p:spTree>
    <p:extLst>
      <p:ext uri="{BB962C8B-B14F-4D97-AF65-F5344CB8AC3E}">
        <p14:creationId xmlns:p14="http://schemas.microsoft.com/office/powerpoint/2010/main" val="644113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4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7B1F1DB0-44CC-EAB8-9833-A311C3BE0701}"/>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Message six</a:t>
            </a:r>
          </a:p>
        </p:txBody>
      </p:sp>
      <p:sp>
        <p:nvSpPr>
          <p:cNvPr id="4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FB0746F0-462C-5CE1-141A-B967E4BE4EF7}"/>
              </a:ext>
            </a:extLst>
          </p:cNvPr>
          <p:cNvSpPr>
            <a:spLocks noGrp="1"/>
          </p:cNvSpPr>
          <p:nvPr>
            <p:ph sz="half" idx="1"/>
          </p:nvPr>
        </p:nvSpPr>
        <p:spPr>
          <a:xfrm>
            <a:off x="630936" y="2807208"/>
            <a:ext cx="3429000" cy="3410712"/>
          </a:xfrm>
        </p:spPr>
        <p:txBody>
          <a:bodyPr vert="horz" lIns="91440" tIns="45720" rIns="91440" bIns="45720" rtlCol="0" anchor="t">
            <a:normAutofit/>
          </a:bodyPr>
          <a:lstStyle/>
          <a:p>
            <a:pPr marL="0" indent="0">
              <a:lnSpc>
                <a:spcPct val="107000"/>
              </a:lnSpc>
              <a:spcAft>
                <a:spcPts val="800"/>
              </a:spcAft>
              <a:buNone/>
            </a:pPr>
            <a:r>
              <a:rPr lang="en-GB" sz="1800" dirty="0">
                <a:effectLst/>
                <a:latin typeface="Arial" panose="020B0604020202020204" pitchFamily="34" charset="0"/>
                <a:ea typeface="Calibri" panose="020F0502020204030204" pitchFamily="34" charset="0"/>
                <a:cs typeface="Times New Roman" panose="02020603050405020304" pitchFamily="18" charset="0"/>
              </a:rPr>
              <a:t>To help you stay in control of your child’s health, download our easy-to-use app today.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1800" dirty="0">
                <a:effectLst/>
                <a:latin typeface="Arial" panose="020B0604020202020204" pitchFamily="34" charset="0"/>
                <a:ea typeface="Calibri" panose="020F0502020204030204" pitchFamily="34" charset="0"/>
                <a:cs typeface="Times New Roman" panose="02020603050405020304" pitchFamily="18" charset="0"/>
              </a:rPr>
              <a:t>Developed by NHS professionals to provide peace of mind and help you access the best support as needed.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US" sz="1800" dirty="0">
                <a:effectLst/>
                <a:latin typeface="Arial" panose="020B0604020202020204" pitchFamily="34" charset="0"/>
                <a:ea typeface="Calibri" panose="020F0502020204030204" pitchFamily="34" charset="0"/>
                <a:cs typeface="Times New Roman" panose="02020603050405020304" pitchFamily="18" charset="0"/>
              </a:rPr>
              <a:t>https://bit.ly/FHTApp</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CC0D1214-BC77-620C-0C1F-BA585EF33A24}"/>
              </a:ext>
            </a:extLst>
          </p:cNvPr>
          <p:cNvSpPr txBox="1"/>
          <p:nvPr/>
        </p:nvSpPr>
        <p:spPr>
          <a:xfrm>
            <a:off x="7098533" y="639520"/>
            <a:ext cx="4255267" cy="369332"/>
          </a:xfrm>
          <a:prstGeom prst="rect">
            <a:avLst/>
          </a:prstGeom>
          <a:noFill/>
        </p:spPr>
        <p:txBody>
          <a:bodyPr wrap="none" rtlCol="0">
            <a:spAutoFit/>
          </a:bodyPr>
          <a:lstStyle/>
          <a:p>
            <a:pPr algn="r"/>
            <a:r>
              <a:rPr lang="en-GB" dirty="0"/>
              <a:t>Suitable for: Instagram / Facebook / Twitter</a:t>
            </a:r>
          </a:p>
        </p:txBody>
      </p:sp>
      <p:pic>
        <p:nvPicPr>
          <p:cNvPr id="5" name="Content Placeholder 4" descr="A picture containing text, person&#10;&#10;Description automatically generated">
            <a:extLst>
              <a:ext uri="{FF2B5EF4-FFF2-40B4-BE49-F238E27FC236}">
                <a16:creationId xmlns:a16="http://schemas.microsoft.com/office/drawing/2014/main" id="{958748A0-D49A-C80D-4EA1-486EDD940ED7}"/>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829432"/>
            <a:ext cx="5181600" cy="4343724"/>
          </a:xfrm>
        </p:spPr>
      </p:pic>
    </p:spTree>
    <p:extLst>
      <p:ext uri="{BB962C8B-B14F-4D97-AF65-F5344CB8AC3E}">
        <p14:creationId xmlns:p14="http://schemas.microsoft.com/office/powerpoint/2010/main" val="1591461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41">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7B1F1DB0-44CC-EAB8-9833-A311C3BE0701}"/>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dirty="0">
                <a:solidFill>
                  <a:schemeClr val="tx1"/>
                </a:solidFill>
                <a:latin typeface="+mj-lt"/>
                <a:ea typeface="+mj-ea"/>
                <a:cs typeface="+mj-cs"/>
              </a:rPr>
              <a:t>Message seven</a:t>
            </a:r>
          </a:p>
        </p:txBody>
      </p:sp>
      <p:sp>
        <p:nvSpPr>
          <p:cNvPr id="44"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FB0746F0-462C-5CE1-141A-B967E4BE4EF7}"/>
              </a:ext>
            </a:extLst>
          </p:cNvPr>
          <p:cNvSpPr>
            <a:spLocks noGrp="1"/>
          </p:cNvSpPr>
          <p:nvPr>
            <p:ph sz="half" idx="1"/>
          </p:nvPr>
        </p:nvSpPr>
        <p:spPr>
          <a:xfrm>
            <a:off x="630936" y="2807208"/>
            <a:ext cx="3429000" cy="3410712"/>
          </a:xfrm>
        </p:spPr>
        <p:txBody>
          <a:bodyPr vert="horz" lIns="91440" tIns="45720" rIns="91440" bIns="45720" rtlCol="0" anchor="t">
            <a:normAutofit/>
          </a:bodyPr>
          <a:lstStyle/>
          <a:p>
            <a:pPr marL="0" indent="0">
              <a:buNone/>
            </a:pPr>
            <a:r>
              <a:rPr lang="en-GB" sz="1800" dirty="0"/>
              <a:t>Access a mini doctor right there in your pocket.</a:t>
            </a:r>
          </a:p>
          <a:p>
            <a:pPr marL="0" indent="0">
              <a:buNone/>
            </a:pPr>
            <a:r>
              <a:rPr lang="en-GB" sz="1800" dirty="0"/>
              <a:t>Our app has now launched and is available for you to download today.</a:t>
            </a:r>
          </a:p>
          <a:p>
            <a:pPr marL="0" indent="0">
              <a:buNone/>
            </a:pPr>
            <a:r>
              <a:rPr lang="en-GB" sz="1800" dirty="0"/>
              <a:t>Ensure you have it at your fingertips when you need advice on managing childhood illness.</a:t>
            </a:r>
          </a:p>
          <a:p>
            <a:pPr marL="0" indent="0">
              <a:buNone/>
            </a:pPr>
            <a:r>
              <a:rPr lang="en-US" sz="1800" dirty="0"/>
              <a:t>https://bit.ly/FHTApp</a:t>
            </a:r>
          </a:p>
        </p:txBody>
      </p:sp>
      <p:sp>
        <p:nvSpPr>
          <p:cNvPr id="12" name="TextBox 11">
            <a:extLst>
              <a:ext uri="{FF2B5EF4-FFF2-40B4-BE49-F238E27FC236}">
                <a16:creationId xmlns:a16="http://schemas.microsoft.com/office/drawing/2014/main" id="{CC0D1214-BC77-620C-0C1F-BA585EF33A24}"/>
              </a:ext>
            </a:extLst>
          </p:cNvPr>
          <p:cNvSpPr txBox="1"/>
          <p:nvPr/>
        </p:nvSpPr>
        <p:spPr>
          <a:xfrm>
            <a:off x="7098533" y="639520"/>
            <a:ext cx="4255267" cy="369332"/>
          </a:xfrm>
          <a:prstGeom prst="rect">
            <a:avLst/>
          </a:prstGeom>
          <a:noFill/>
        </p:spPr>
        <p:txBody>
          <a:bodyPr wrap="none" rtlCol="0">
            <a:spAutoFit/>
          </a:bodyPr>
          <a:lstStyle/>
          <a:p>
            <a:pPr algn="r"/>
            <a:r>
              <a:rPr lang="en-GB" dirty="0"/>
              <a:t>Suitable for: Instagram / Facebook / Twitter</a:t>
            </a:r>
          </a:p>
        </p:txBody>
      </p:sp>
      <p:pic>
        <p:nvPicPr>
          <p:cNvPr id="5" name="Content Placeholder 4" descr="Graphical user interface, application&#10;&#10;Description automatically generated">
            <a:extLst>
              <a:ext uri="{FF2B5EF4-FFF2-40B4-BE49-F238E27FC236}">
                <a16:creationId xmlns:a16="http://schemas.microsoft.com/office/drawing/2014/main" id="{BADAC7D9-C6A0-FC3C-CF34-A33DB272C076}"/>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72200" y="1829432"/>
            <a:ext cx="5181600" cy="4343724"/>
          </a:xfrm>
        </p:spPr>
      </p:pic>
    </p:spTree>
    <p:extLst>
      <p:ext uri="{BB962C8B-B14F-4D97-AF65-F5344CB8AC3E}">
        <p14:creationId xmlns:p14="http://schemas.microsoft.com/office/powerpoint/2010/main" val="728108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476</TotalTime>
  <Words>988</Words>
  <Application>Microsoft Office PowerPoint</Application>
  <PresentationFormat>Widescreen</PresentationFormat>
  <Paragraphs>83</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Frimley Healthier Together  App Launch</vt:lpstr>
      <vt:lpstr>PowerPoint Presentation</vt:lpstr>
      <vt:lpstr>Message one</vt:lpstr>
      <vt:lpstr>Message two</vt:lpstr>
      <vt:lpstr>Message three</vt:lpstr>
      <vt:lpstr>Message four</vt:lpstr>
      <vt:lpstr>Message five</vt:lpstr>
      <vt:lpstr>Message six</vt:lpstr>
      <vt:lpstr>Message seven</vt:lpstr>
      <vt:lpstr>Message eight</vt:lpstr>
      <vt:lpstr>Message nine</vt:lpstr>
      <vt:lpstr>Message ten</vt:lpstr>
      <vt:lpstr>Message eleven</vt:lpstr>
      <vt:lpstr>Message twelve</vt:lpstr>
      <vt:lpstr>Message thirteen</vt:lpstr>
      <vt:lpstr>Message fourteen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Frimley Healthier Together App Launch</dc:title>
  <dc:creator>NORTH, Kirsty (NHS FRIMLEY ICB - D4U1Y)</dc:creator>
  <cp:lastModifiedBy>NORTH, Kirsty (NHS FRIMLEY ICB - D4U1Y)</cp:lastModifiedBy>
  <cp:revision>2</cp:revision>
  <dcterms:created xsi:type="dcterms:W3CDTF">2022-09-12T09:33:26Z</dcterms:created>
  <dcterms:modified xsi:type="dcterms:W3CDTF">2022-09-15T13:30:04Z</dcterms:modified>
</cp:coreProperties>
</file>