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60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60093"/>
    <a:srgbClr val="C43189"/>
    <a:srgbClr val="6600FF"/>
    <a:srgbClr val="00CC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15" autoAdjust="0"/>
    <p:restoredTop sz="93792" autoAdjust="0"/>
  </p:normalViewPr>
  <p:slideViewPr>
    <p:cSldViewPr>
      <p:cViewPr varScale="1">
        <p:scale>
          <a:sx n="59" d="100"/>
          <a:sy n="59" d="100"/>
        </p:scale>
        <p:origin x="114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47433-4459-46BD-94A3-D7F64EA2AA5A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92F417-1050-48F2-9FD3-23C147D9B4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043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4374-FD0B-47ED-87DA-8353F0E77A6D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713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4374-FD0B-47ED-87DA-8353F0E77A6D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230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4374-FD0B-47ED-87DA-8353F0E77A6D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433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4374-FD0B-47ED-87DA-8353F0E77A6D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6660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4374-FD0B-47ED-87DA-8353F0E77A6D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028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4374-FD0B-47ED-87DA-8353F0E77A6D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677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4374-FD0B-47ED-87DA-8353F0E77A6D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724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4374-FD0B-47ED-87DA-8353F0E77A6D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032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4374-FD0B-47ED-87DA-8353F0E77A6D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750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4374-FD0B-47ED-87DA-8353F0E77A6D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238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4374-FD0B-47ED-87DA-8353F0E77A6D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209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54374-FD0B-47ED-87DA-8353F0E77A6D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186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teams.microsoft.com/l/meetup-join/19%3ameeting_ODM3NWRmZGYtOWI1Ni00OTVlLWEzMjMtMjQzOTBiNTkwNzRl%40thread.v2/0?context=%7b%22Tid%22%3a%2237c354b2-85b0-47f5-b222-07b48d774ee3%22%2c%22Oid%22%3a%2213331654-310f-4b7a-a7fe-c65bd25d001c%22%7d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102918F-9B5E-45C8-F7AE-AF902748B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7748" y="260648"/>
            <a:ext cx="2627604" cy="8230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56CFE96-4945-3C85-6D13-26628A133C84}"/>
              </a:ext>
            </a:extLst>
          </p:cNvPr>
          <p:cNvSpPr/>
          <p:nvPr/>
        </p:nvSpPr>
        <p:spPr>
          <a:xfrm>
            <a:off x="533081" y="1083679"/>
            <a:ext cx="8077837" cy="1680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dirty="0">
                <a:solidFill>
                  <a:srgbClr val="C43189"/>
                </a:solidFill>
                <a:latin typeface="+mj-lt"/>
                <a:ea typeface="+mj-ea"/>
                <a:cs typeface="+mj-cs"/>
              </a:rPr>
              <a:t>Clinical Webinar Series: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dirty="0">
                <a:solidFill>
                  <a:srgbClr val="C43189"/>
                </a:solidFill>
                <a:latin typeface="+mj-lt"/>
                <a:ea typeface="+mj-ea"/>
                <a:cs typeface="+mj-cs"/>
              </a:rPr>
              <a:t>Endocrinology with Dr Jenny </a:t>
            </a:r>
            <a:r>
              <a:rPr lang="en-US" sz="3200" b="1" dirty="0" err="1">
                <a:solidFill>
                  <a:srgbClr val="C43189"/>
                </a:solidFill>
                <a:latin typeface="+mj-lt"/>
                <a:ea typeface="+mj-ea"/>
                <a:cs typeface="+mj-cs"/>
              </a:rPr>
              <a:t>Tringham</a:t>
            </a:r>
            <a:endParaRPr lang="en-US" sz="3200" b="1" dirty="0">
              <a:solidFill>
                <a:srgbClr val="C43189"/>
              </a:solidFill>
              <a:latin typeface="+mj-lt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dirty="0">
                <a:solidFill>
                  <a:srgbClr val="C43189"/>
                </a:solidFill>
                <a:latin typeface="+mj-lt"/>
                <a:ea typeface="+mj-ea"/>
                <a:cs typeface="+mj-cs"/>
              </a:rPr>
              <a:t>Tuesday 23</a:t>
            </a:r>
            <a:r>
              <a:rPr lang="en-US" sz="3200" b="1" baseline="30000" dirty="0">
                <a:solidFill>
                  <a:srgbClr val="C43189"/>
                </a:solidFill>
                <a:latin typeface="+mj-lt"/>
                <a:ea typeface="+mj-ea"/>
                <a:cs typeface="+mj-cs"/>
              </a:rPr>
              <a:t>rd</a:t>
            </a:r>
            <a:r>
              <a:rPr lang="en-US" sz="3200" b="1" dirty="0">
                <a:solidFill>
                  <a:srgbClr val="C43189"/>
                </a:solidFill>
                <a:latin typeface="+mj-lt"/>
                <a:ea typeface="+mj-ea"/>
                <a:cs typeface="+mj-cs"/>
              </a:rPr>
              <a:t> May, 1-2pm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C012CF-49EF-2F94-C0FC-735C56A79908}"/>
              </a:ext>
            </a:extLst>
          </p:cNvPr>
          <p:cNvSpPr/>
          <p:nvPr/>
        </p:nvSpPr>
        <p:spPr>
          <a:xfrm>
            <a:off x="755576" y="2492896"/>
            <a:ext cx="8174635" cy="3574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000" b="1" dirty="0">
              <a:solidFill>
                <a:srgbClr val="C431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Hosted by Dr Martin Ballard (Clinical Lead, Frimley Training Hub)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Open to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Primary Care Clinicians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Interactive format with guest speakers: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        Part A – Consultant Q&amp;A (approx. 40 mins)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        Part B – Prescribing (approx. 10 mins)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        Part C – DXS (approx. 10 mins)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No need to register, simply </a:t>
            </a:r>
            <a:r>
              <a:rPr lang="en-GB" sz="2000" b="1" dirty="0">
                <a:solidFill>
                  <a:srgbClr val="C43189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click here</a:t>
            </a:r>
            <a:r>
              <a:rPr lang="en-GB" sz="2000" b="1" dirty="0">
                <a:solidFill>
                  <a:srgbClr val="C431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to join via Teams</a:t>
            </a:r>
          </a:p>
        </p:txBody>
      </p:sp>
      <p:pic>
        <p:nvPicPr>
          <p:cNvPr id="5" name="Picture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8CE62947-1C5B-5069-528C-EEF042E6305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007" y="3717032"/>
            <a:ext cx="2113772" cy="15853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43926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HFCCG Powerpoint presentation template" id="{F482E70A-2E1E-4FE6-9B8C-60ADA4343D38}" vid="{BD828A7A-687F-4675-B1B0-EBF0075CA7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NEHFCCG Powerpoint presentation template 131119</Template>
  <TotalTime>8846</TotalTime>
  <Words>88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SCW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Pennington Lauren</dc:creator>
  <cp:lastModifiedBy>HUNNEX, Jemma (NHS FRIMLEY ICB - D4U1Y)</cp:lastModifiedBy>
  <cp:revision>544</cp:revision>
  <dcterms:created xsi:type="dcterms:W3CDTF">2020-03-18T11:23:03Z</dcterms:created>
  <dcterms:modified xsi:type="dcterms:W3CDTF">2023-05-16T10:37:32Z</dcterms:modified>
</cp:coreProperties>
</file>